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E6617-75BD-46F1-80F7-253ED8464579}" v="35" dt="2023-03-01T14:11:3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 경빈" userId="5916026c8db7465d" providerId="LiveId" clId="{2DBE6617-75BD-46F1-80F7-253ED8464579}"/>
    <pc:docChg chg="undo custSel modSld">
      <pc:chgData name="류 경빈" userId="5916026c8db7465d" providerId="LiveId" clId="{2DBE6617-75BD-46F1-80F7-253ED8464579}" dt="2023-03-01T14:11:32.765" v="401" actId="20577"/>
      <pc:docMkLst>
        <pc:docMk/>
      </pc:docMkLst>
      <pc:sldChg chg="modSp mod">
        <pc:chgData name="류 경빈" userId="5916026c8db7465d" providerId="LiveId" clId="{2DBE6617-75BD-46F1-80F7-253ED8464579}" dt="2023-03-01T13:49:30.667" v="14"/>
        <pc:sldMkLst>
          <pc:docMk/>
          <pc:sldMk cId="0" sldId="257"/>
        </pc:sldMkLst>
        <pc:spChg chg="mod">
          <ac:chgData name="류 경빈" userId="5916026c8db7465d" providerId="LiveId" clId="{2DBE6617-75BD-46F1-80F7-253ED8464579}" dt="2023-03-01T13:49:30.667" v="14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류 경빈" userId="5916026c8db7465d" providerId="LiveId" clId="{2DBE6617-75BD-46F1-80F7-253ED8464579}" dt="2023-03-01T13:55:06.310" v="29"/>
        <pc:sldMkLst>
          <pc:docMk/>
          <pc:sldMk cId="0" sldId="258"/>
        </pc:sldMkLst>
        <pc:spChg chg="mod">
          <ac:chgData name="류 경빈" userId="5916026c8db7465d" providerId="LiveId" clId="{2DBE6617-75BD-46F1-80F7-253ED8464579}" dt="2023-03-01T13:55:06.310" v="29"/>
          <ac:spMkLst>
            <pc:docMk/>
            <pc:sldMk cId="0" sldId="258"/>
            <ac:spMk id="6" creationId="{00000000-0000-0000-0000-000000000000}"/>
          </ac:spMkLst>
        </pc:spChg>
      </pc:sldChg>
      <pc:sldChg chg="modSp mod">
        <pc:chgData name="류 경빈" userId="5916026c8db7465d" providerId="LiveId" clId="{2DBE6617-75BD-46F1-80F7-253ED8464579}" dt="2023-03-01T14:11:32.765" v="401" actId="20577"/>
        <pc:sldMkLst>
          <pc:docMk/>
          <pc:sldMk cId="0" sldId="260"/>
        </pc:sldMkLst>
        <pc:spChg chg="mod">
          <ac:chgData name="류 경빈" userId="5916026c8db7465d" providerId="LiveId" clId="{2DBE6617-75BD-46F1-80F7-253ED8464579}" dt="2023-03-01T14:11:32.765" v="401" actId="20577"/>
          <ac:spMkLst>
            <pc:docMk/>
            <pc:sldMk cId="0" sldId="260"/>
            <ac:spMk id="4" creationId="{00000000-0000-0000-0000-000000000000}"/>
          </ac:spMkLst>
        </pc:spChg>
      </pc:sldChg>
    </pc:docChg>
  </pc:docChgLst>
  <pc:docChgLst>
    <pc:chgData name="류 경빈" userId="5916026c8db7465d" providerId="LiveId" clId="{260A0567-970C-48E7-992D-E1295430099E}"/>
    <pc:docChg chg="undo custSel addSld delSld modSld">
      <pc:chgData name="류 경빈" userId="5916026c8db7465d" providerId="LiveId" clId="{260A0567-970C-48E7-992D-E1295430099E}" dt="2023-01-15T10:47:09.248" v="24" actId="20577"/>
      <pc:docMkLst>
        <pc:docMk/>
      </pc:docMkLst>
      <pc:sldChg chg="modSp mod">
        <pc:chgData name="류 경빈" userId="5916026c8db7465d" providerId="LiveId" clId="{260A0567-970C-48E7-992D-E1295430099E}" dt="2023-01-15T10:47:09.248" v="24" actId="20577"/>
        <pc:sldMkLst>
          <pc:docMk/>
          <pc:sldMk cId="0" sldId="257"/>
        </pc:sldMkLst>
        <pc:spChg chg="mod">
          <ac:chgData name="류 경빈" userId="5916026c8db7465d" providerId="LiveId" clId="{260A0567-970C-48E7-992D-E1295430099E}" dt="2023-01-15T10:46:20.346" v="2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류 경빈" userId="5916026c8db7465d" providerId="LiveId" clId="{260A0567-970C-48E7-992D-E1295430099E}" dt="2023-01-15T10:47:09.248" v="24" actId="20577"/>
          <ac:spMkLst>
            <pc:docMk/>
            <pc:sldMk cId="0" sldId="257"/>
            <ac:spMk id="12" creationId="{00000000-0000-0000-0000-000000000000}"/>
          </ac:spMkLst>
        </pc:spChg>
      </pc:sldChg>
      <pc:sldChg chg="new del">
        <pc:chgData name="류 경빈" userId="5916026c8db7465d" providerId="LiveId" clId="{260A0567-970C-48E7-992D-E1295430099E}" dt="2023-01-15T10:30:11.940" v="1" actId="680"/>
        <pc:sldMkLst>
          <pc:docMk/>
          <pc:sldMk cId="129486858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253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971324" y="3432380"/>
            <a:ext cx="22493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정 기자 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4892012" y="2265468"/>
            <a:ext cx="24080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–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강화학습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8"/>
          <p:cNvSpPr/>
          <p:nvPr/>
        </p:nvSpPr>
        <p:spPr>
          <a:xfrm>
            <a:off x="4451109" y="2793390"/>
            <a:ext cx="32898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</a:rPr>
              <a:t>(Science-Technology)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강화학습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대표적인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 중 하나인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챗봇을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소개함과 동시에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챗봇의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순기능과 악영향을 알아보며 앞으로 나아가야 할 방향에 대해 소개하고자 기획하였다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인공지능 학습의 종류 소개 및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강화학습 장점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강화학습 원리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성질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계산 소개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강화학습의 대표적 예시 소개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강화학습에 대한 앞으로의 기대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121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43</cp:revision>
  <dcterms:created xsi:type="dcterms:W3CDTF">2019-02-18T11:16:23Z</dcterms:created>
  <dcterms:modified xsi:type="dcterms:W3CDTF">2023-03-01T14:11:36Z</dcterms:modified>
</cp:coreProperties>
</file>