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DF927-2DC6-4154-91F3-A0C230CE7DB1}" v="34" dt="2023-03-01T14:36:31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 경빈" userId="5916026c8db7465d" providerId="LiveId" clId="{86EDF927-2DC6-4154-91F3-A0C230CE7DB1}"/>
    <pc:docChg chg="custSel modSld sldOrd">
      <pc:chgData name="류 경빈" userId="5916026c8db7465d" providerId="LiveId" clId="{86EDF927-2DC6-4154-91F3-A0C230CE7DB1}" dt="2023-03-01T14:36:36.311" v="360"/>
      <pc:docMkLst>
        <pc:docMk/>
      </pc:docMkLst>
      <pc:sldChg chg="modSp mod">
        <pc:chgData name="류 경빈" userId="5916026c8db7465d" providerId="LiveId" clId="{86EDF927-2DC6-4154-91F3-A0C230CE7DB1}" dt="2023-03-01T14:28:17.771" v="75" actId="20577"/>
        <pc:sldMkLst>
          <pc:docMk/>
          <pc:sldMk cId="0" sldId="257"/>
        </pc:sldMkLst>
        <pc:spChg chg="mod">
          <ac:chgData name="류 경빈" userId="5916026c8db7465d" providerId="LiveId" clId="{86EDF927-2DC6-4154-91F3-A0C230CE7DB1}" dt="2023-03-01T14:28:17.771" v="75" actId="20577"/>
          <ac:spMkLst>
            <pc:docMk/>
            <pc:sldMk cId="0" sldId="257"/>
            <ac:spMk id="10" creationId="{00000000-0000-0000-0000-000000000000}"/>
          </ac:spMkLst>
        </pc:spChg>
      </pc:sldChg>
      <pc:sldChg chg="modSp mod ord">
        <pc:chgData name="류 경빈" userId="5916026c8db7465d" providerId="LiveId" clId="{86EDF927-2DC6-4154-91F3-A0C230CE7DB1}" dt="2023-03-01T14:36:36.311" v="360"/>
        <pc:sldMkLst>
          <pc:docMk/>
          <pc:sldMk cId="0" sldId="258"/>
        </pc:sldMkLst>
        <pc:spChg chg="mod">
          <ac:chgData name="류 경빈" userId="5916026c8db7465d" providerId="LiveId" clId="{86EDF927-2DC6-4154-91F3-A0C230CE7DB1}" dt="2023-03-01T14:36:31.524" v="358" actId="20577"/>
          <ac:spMkLst>
            <pc:docMk/>
            <pc:sldMk cId="0" sldId="258"/>
            <ac:spMk id="6" creationId="{00000000-0000-0000-0000-000000000000}"/>
          </ac:spMkLst>
        </pc:spChg>
      </pc:sldChg>
      <pc:sldChg chg="modSp mod">
        <pc:chgData name="류 경빈" userId="5916026c8db7465d" providerId="LiveId" clId="{86EDF927-2DC6-4154-91F3-A0C230CE7DB1}" dt="2023-03-01T14:35:44.050" v="324"/>
        <pc:sldMkLst>
          <pc:docMk/>
          <pc:sldMk cId="0" sldId="260"/>
        </pc:sldMkLst>
        <pc:spChg chg="mod">
          <ac:chgData name="류 경빈" userId="5916026c8db7465d" providerId="LiveId" clId="{86EDF927-2DC6-4154-91F3-A0C230CE7DB1}" dt="2023-03-01T14:35:44.050" v="324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253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4971323" y="3432380"/>
            <a:ext cx="224933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정 기자 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3508625" y="2265468"/>
            <a:ext cx="51748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–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새 </a:t>
            </a: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하이퍼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AI, </a:t>
            </a: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하이퍼클로바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</a:t>
            </a:r>
          </a:p>
        </p:txBody>
      </p:sp>
      <p:sp>
        <p:nvSpPr>
          <p:cNvPr id="12" name="TextBox 8"/>
          <p:cNvSpPr/>
          <p:nvPr/>
        </p:nvSpPr>
        <p:spPr>
          <a:xfrm>
            <a:off x="5120935" y="2793390"/>
            <a:ext cx="19501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Mirror’s Eye</a:t>
            </a:r>
          </a:p>
          <a:p>
            <a:pPr algn="ctr"/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7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월 중 공개 예정인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하이퍼클로바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대한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큰 붐이었던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chatGPT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보다 성능이 좋은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하이퍼클로바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기사화하고자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함 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대규모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에 대한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하이퍼클로바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대한 간단한 소개 및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uFillTx/>
              </a:rPr>
              <a:t>cha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tGPT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와의 성능 비교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하이퍼클로바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대한 기대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124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50</cp:revision>
  <dcterms:created xsi:type="dcterms:W3CDTF">2019-02-18T11:16:23Z</dcterms:created>
  <dcterms:modified xsi:type="dcterms:W3CDTF">2023-03-01T14:36:42Z</dcterms:modified>
</cp:coreProperties>
</file>