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ECCE75DF-0D3D-446B-9539-385210ECD68F}"/>
    <pc:docChg chg="undo custSel modSld">
      <pc:chgData name="류 경빈" userId="5916026c8db7465d" providerId="LiveId" clId="{ECCE75DF-0D3D-446B-9539-385210ECD68F}" dt="2023-03-01T13:14:00.460" v="1" actId="20577"/>
      <pc:docMkLst>
        <pc:docMk/>
      </pc:docMkLst>
      <pc:sldChg chg="modSp mod">
        <pc:chgData name="류 경빈" userId="5916026c8db7465d" providerId="LiveId" clId="{ECCE75DF-0D3D-446B-9539-385210ECD68F}" dt="2023-03-01T13:14:00.460" v="1" actId="20577"/>
        <pc:sldMkLst>
          <pc:docMk/>
          <pc:sldMk cId="0" sldId="257"/>
        </pc:sldMkLst>
        <pc:spChg chg="mod">
          <ac:chgData name="류 경빈" userId="5916026c8db7465d" providerId="LiveId" clId="{ECCE75DF-0D3D-446B-9539-385210ECD68F}" dt="2023-03-01T13:14:00.460" v="1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류 경빈" userId="5916026c8db7465d" providerId="LiveId" clId="{A9E1A138-CA5E-466D-8152-B8F35FAABB95}"/>
    <pc:docChg chg="modSld">
      <pc:chgData name="류 경빈" userId="5916026c8db7465d" providerId="LiveId" clId="{A9E1A138-CA5E-466D-8152-B8F35FAABB95}" dt="2023-01-15T10:30:46.709" v="74"/>
      <pc:docMkLst>
        <pc:docMk/>
      </pc:docMkLst>
      <pc:sldChg chg="modSp mod">
        <pc:chgData name="류 경빈" userId="5916026c8db7465d" providerId="LiveId" clId="{A9E1A138-CA5E-466D-8152-B8F35FAABB95}" dt="2023-01-15T10:30:46.709" v="74"/>
        <pc:sldMkLst>
          <pc:docMk/>
          <pc:sldMk cId="0" sldId="257"/>
        </pc:sldMkLst>
        <pc:spChg chg="mod">
          <ac:chgData name="류 경빈" userId="5916026c8db7465d" providerId="LiveId" clId="{A9E1A138-CA5E-466D-8152-B8F35FAABB95}" dt="2023-01-15T10:15:42.895" v="7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류 경빈" userId="5916026c8db7465d" providerId="LiveId" clId="{A9E1A138-CA5E-466D-8152-B8F35FAABB95}" dt="2023-01-15T10:30:46.709" v="74"/>
          <ac:spMkLst>
            <pc:docMk/>
            <pc:sldMk cId="0" sldId="257"/>
            <ac:spMk id="4" creationId="{00000000-0000-0000-0000-000000000000}"/>
          </ac:spMkLst>
        </pc:spChg>
        <pc:spChg chg="mod">
          <ac:chgData name="류 경빈" userId="5916026c8db7465d" providerId="LiveId" clId="{A9E1A138-CA5E-466D-8152-B8F35FAABB95}" dt="2023-01-15T10:15:39.425" v="68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류 경빈" userId="5916026c8db7465d" providerId="LiveId" clId="{A9E1A138-CA5E-466D-8152-B8F35FAABB95}" dt="2023-01-15T10:13:17.236" v="13"/>
        <pc:sldMkLst>
          <pc:docMk/>
          <pc:sldMk cId="0" sldId="258"/>
        </pc:sldMkLst>
        <pc:spChg chg="mod">
          <ac:chgData name="류 경빈" userId="5916026c8db7465d" providerId="LiveId" clId="{A9E1A138-CA5E-466D-8152-B8F35FAABB95}" dt="2023-01-15T10:13:17.236" v="13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류 경빈" userId="5916026c8db7465d" providerId="LiveId" clId="{A9E1A138-CA5E-466D-8152-B8F35FAABB95}" dt="2023-01-15T10:14:43.199" v="52" actId="20577"/>
        <pc:sldMkLst>
          <pc:docMk/>
          <pc:sldMk cId="0" sldId="260"/>
        </pc:sldMkLst>
        <pc:spChg chg="mod">
          <ac:chgData name="류 경빈" userId="5916026c8db7465d" providerId="LiveId" clId="{A9E1A138-CA5E-466D-8152-B8F35FAABB95}" dt="2023-01-15T10:14:43.199" v="52" actId="20577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253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5025825" y="3432380"/>
            <a:ext cx="21403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정기자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148220" y="2265468"/>
            <a:ext cx="3895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SSWU IT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지원 확대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5040272" y="2793390"/>
            <a:ext cx="21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(On Campus)</a:t>
            </a: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성신여대의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시설 및 지원 부족에 관한 문제를 다루려고 함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현재 취업에 있어서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기술의 중요성은 커지고 있지만 이에 비해 비전공생 뿐 만 아니라 전공생까지도 학교의 시설 및 지원이 약하다는 문제를 다루고 개선사항의 필요성에 대해 다루고자 함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취업에 있어서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기술의 중요성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현재 지식서비스공과대학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(IT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전공생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학교의 공식적인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시설 소개 및 현재 제공 중인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전공생에 대한 학교 지원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IT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시설 증대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지원의 필요성 강조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및 다른 학교의 지원을 예를 들어 개선 방안 제시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164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50</cp:revision>
  <dcterms:created xsi:type="dcterms:W3CDTF">2019-02-18T11:16:23Z</dcterms:created>
  <dcterms:modified xsi:type="dcterms:W3CDTF">2023-03-01T13:14:04Z</dcterms:modified>
</cp:coreProperties>
</file>