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2" r:id="rId5"/>
    <p:sldId id="264" r:id="rId6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96D"/>
    <a:srgbClr val="FFE497"/>
    <a:srgbClr val="DF582F"/>
    <a:srgbClr val="E26A40"/>
    <a:srgbClr val="DF572E"/>
    <a:srgbClr val="FDF9EB"/>
    <a:srgbClr val="F73711"/>
    <a:srgbClr val="EB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76D7B-1385-4971-8CE2-ABD6AAB6C655}" v="380" dt="2023-02-11T17:16:4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F3576D7B-1385-4971-8CE2-ABD6AAB6C655}"/>
    <pc:docChg chg="undo custSel addSld delSld modSld modMainMaster">
      <pc:chgData name="류 경빈" userId="5916026c8db7465d" providerId="LiveId" clId="{F3576D7B-1385-4971-8CE2-ABD6AAB6C655}" dt="2023-02-11T17:19:06.118" v="2849" actId="2696"/>
      <pc:docMkLst>
        <pc:docMk/>
      </pc:docMkLst>
      <pc:sldChg chg="del">
        <pc:chgData name="류 경빈" userId="5916026c8db7465d" providerId="LiveId" clId="{F3576D7B-1385-4971-8CE2-ABD6AAB6C655}" dt="2023-02-11T17:17:08.426" v="2833" actId="2696"/>
        <pc:sldMkLst>
          <pc:docMk/>
          <pc:sldMk cId="1747438065" sldId="256"/>
        </pc:sldMkLst>
      </pc:sldChg>
      <pc:sldChg chg="del setBg">
        <pc:chgData name="류 경빈" userId="5916026c8db7465d" providerId="LiveId" clId="{F3576D7B-1385-4971-8CE2-ABD6AAB6C655}" dt="2023-02-11T17:17:15.108" v="2834" actId="2696"/>
        <pc:sldMkLst>
          <pc:docMk/>
          <pc:sldMk cId="162919703" sldId="257"/>
        </pc:sldMkLst>
      </pc:sldChg>
      <pc:sldChg chg="addSp delSp modSp del mod setBg">
        <pc:chgData name="류 경빈" userId="5916026c8db7465d" providerId="LiveId" clId="{F3576D7B-1385-4971-8CE2-ABD6AAB6C655}" dt="2023-02-11T17:17:19.929" v="2835" actId="2696"/>
        <pc:sldMkLst>
          <pc:docMk/>
          <pc:sldMk cId="3453416428" sldId="258"/>
        </pc:sldMkLst>
        <pc:spChg chg="add mod">
          <ac:chgData name="류 경빈" userId="5916026c8db7465d" providerId="LiveId" clId="{F3576D7B-1385-4971-8CE2-ABD6AAB6C655}" dt="2023-02-01T16:11:52.694" v="367" actId="1036"/>
          <ac:spMkLst>
            <pc:docMk/>
            <pc:sldMk cId="3453416428" sldId="258"/>
            <ac:spMk id="2" creationId="{6A72AEB4-2192-C566-6373-AFA6BE8531E5}"/>
          </ac:spMkLst>
        </pc:spChg>
        <pc:spChg chg="add del mod">
          <ac:chgData name="류 경빈" userId="5916026c8db7465d" providerId="LiveId" clId="{F3576D7B-1385-4971-8CE2-ABD6AAB6C655}" dt="2023-02-01T15:46:27.182" v="253" actId="478"/>
          <ac:spMkLst>
            <pc:docMk/>
            <pc:sldMk cId="3453416428" sldId="258"/>
            <ac:spMk id="3" creationId="{0ABA498D-9078-41C3-F5FF-03DAE4EF14E4}"/>
          </ac:spMkLst>
        </pc:spChg>
        <pc:picChg chg="add mod">
          <ac:chgData name="류 경빈" userId="5916026c8db7465d" providerId="LiveId" clId="{F3576D7B-1385-4971-8CE2-ABD6AAB6C655}" dt="2023-02-01T16:11:28.980" v="344" actId="14100"/>
          <ac:picMkLst>
            <pc:docMk/>
            <pc:sldMk cId="3453416428" sldId="258"/>
            <ac:picMk id="5" creationId="{B1D772FD-0D07-8F47-8F3F-E9845A289941}"/>
          </ac:picMkLst>
        </pc:picChg>
        <pc:picChg chg="add mod">
          <ac:chgData name="류 경빈" userId="5916026c8db7465d" providerId="LiveId" clId="{F3576D7B-1385-4971-8CE2-ABD6AAB6C655}" dt="2023-02-01T16:12:01.961" v="369" actId="1036"/>
          <ac:picMkLst>
            <pc:docMk/>
            <pc:sldMk cId="3453416428" sldId="258"/>
            <ac:picMk id="7" creationId="{02646647-5E96-874B-C5E9-A41D4C28ADA4}"/>
          </ac:picMkLst>
        </pc:picChg>
        <pc:picChg chg="add del mod">
          <ac:chgData name="류 경빈" userId="5916026c8db7465d" providerId="LiveId" clId="{F3576D7B-1385-4971-8CE2-ABD6AAB6C655}" dt="2023-02-01T16:02:33.599" v="290" actId="478"/>
          <ac:picMkLst>
            <pc:docMk/>
            <pc:sldMk cId="3453416428" sldId="258"/>
            <ac:picMk id="1026" creationId="{E1B344EB-B7F8-7BB0-1EBB-4358E1E4DE68}"/>
          </ac:picMkLst>
        </pc:picChg>
      </pc:sldChg>
      <pc:sldChg chg="modSp add del mod setBg">
        <pc:chgData name="류 경빈" userId="5916026c8db7465d" providerId="LiveId" clId="{F3576D7B-1385-4971-8CE2-ABD6AAB6C655}" dt="2023-02-11T17:19:06.118" v="2849" actId="2696"/>
        <pc:sldMkLst>
          <pc:docMk/>
          <pc:sldMk cId="508006926" sldId="259"/>
        </pc:sldMkLst>
        <pc:spChg chg="mod">
          <ac:chgData name="류 경빈" userId="5916026c8db7465d" providerId="LiveId" clId="{F3576D7B-1385-4971-8CE2-ABD6AAB6C655}" dt="2023-02-01T16:10:20.807" v="323" actId="1076"/>
          <ac:spMkLst>
            <pc:docMk/>
            <pc:sldMk cId="508006926" sldId="259"/>
            <ac:spMk id="2" creationId="{6A72AEB4-2192-C566-6373-AFA6BE8531E5}"/>
          </ac:spMkLst>
        </pc:spChg>
        <pc:picChg chg="mod">
          <ac:chgData name="류 경빈" userId="5916026c8db7465d" providerId="LiveId" clId="{F3576D7B-1385-4971-8CE2-ABD6AAB6C655}" dt="2023-02-01T16:10:23.689" v="324" actId="1076"/>
          <ac:picMkLst>
            <pc:docMk/>
            <pc:sldMk cId="508006926" sldId="259"/>
            <ac:picMk id="7" creationId="{02646647-5E96-874B-C5E9-A41D4C28ADA4}"/>
          </ac:picMkLst>
        </pc:picChg>
      </pc:sldChg>
      <pc:sldChg chg="add del setBg">
        <pc:chgData name="류 경빈" userId="5916026c8db7465d" providerId="LiveId" clId="{F3576D7B-1385-4971-8CE2-ABD6AAB6C655}" dt="2023-02-01T15:44:54.377" v="244"/>
        <pc:sldMkLst>
          <pc:docMk/>
          <pc:sldMk cId="2470910840" sldId="259"/>
        </pc:sldMkLst>
      </pc:sldChg>
      <pc:sldChg chg="addSp delSp modSp add mod setBg">
        <pc:chgData name="류 경빈" userId="5916026c8db7465d" providerId="LiveId" clId="{F3576D7B-1385-4971-8CE2-ABD6AAB6C655}" dt="2023-02-11T14:23:02.207" v="727"/>
        <pc:sldMkLst>
          <pc:docMk/>
          <pc:sldMk cId="1334139830" sldId="260"/>
        </pc:sldMkLst>
        <pc:spChg chg="add mod">
          <ac:chgData name="류 경빈" userId="5916026c8db7465d" providerId="LiveId" clId="{F3576D7B-1385-4971-8CE2-ABD6AAB6C655}" dt="2023-02-01T16:46:40.430" v="709" actId="1038"/>
          <ac:spMkLst>
            <pc:docMk/>
            <pc:sldMk cId="1334139830" sldId="260"/>
            <ac:spMk id="6" creationId="{DF5DB256-444C-E69E-D76F-2A8E143A00CF}"/>
          </ac:spMkLst>
        </pc:spChg>
        <pc:picChg chg="add mod">
          <ac:chgData name="류 경빈" userId="5916026c8db7465d" providerId="LiveId" clId="{F3576D7B-1385-4971-8CE2-ABD6AAB6C655}" dt="2023-02-01T16:33:24.304" v="437" actId="1037"/>
          <ac:picMkLst>
            <pc:docMk/>
            <pc:sldMk cId="1334139830" sldId="260"/>
            <ac:picMk id="4" creationId="{76018708-71EF-7A3E-A13D-BD717AAC71FC}"/>
          </ac:picMkLst>
        </pc:picChg>
        <pc:picChg chg="del">
          <ac:chgData name="류 경빈" userId="5916026c8db7465d" providerId="LiveId" clId="{F3576D7B-1385-4971-8CE2-ABD6AAB6C655}" dt="2023-02-01T16:23:41.141" v="372" actId="478"/>
          <ac:picMkLst>
            <pc:docMk/>
            <pc:sldMk cId="1334139830" sldId="260"/>
            <ac:picMk id="5" creationId="{B1D772FD-0D07-8F47-8F3F-E9845A289941}"/>
          </ac:picMkLst>
        </pc:picChg>
        <pc:picChg chg="mod">
          <ac:chgData name="류 경빈" userId="5916026c8db7465d" providerId="LiveId" clId="{F3576D7B-1385-4971-8CE2-ABD6AAB6C655}" dt="2023-02-01T16:47:13.916" v="720" actId="1035"/>
          <ac:picMkLst>
            <pc:docMk/>
            <pc:sldMk cId="1334139830" sldId="260"/>
            <ac:picMk id="7" creationId="{02646647-5E96-874B-C5E9-A41D4C28ADA4}"/>
          </ac:picMkLst>
        </pc:picChg>
      </pc:sldChg>
      <pc:sldChg chg="addSp delSp modSp add mod setBg">
        <pc:chgData name="류 경빈" userId="5916026c8db7465d" providerId="LiveId" clId="{F3576D7B-1385-4971-8CE2-ABD6AAB6C655}" dt="2023-02-11T15:07:22.482" v="1306" actId="1076"/>
        <pc:sldMkLst>
          <pc:docMk/>
          <pc:sldMk cId="650942997" sldId="261"/>
        </pc:sldMkLst>
        <pc:spChg chg="mod">
          <ac:chgData name="류 경빈" userId="5916026c8db7465d" providerId="LiveId" clId="{F3576D7B-1385-4971-8CE2-ABD6AAB6C655}" dt="2023-02-11T14:30:53.309" v="759" actId="255"/>
          <ac:spMkLst>
            <pc:docMk/>
            <pc:sldMk cId="650942997" sldId="261"/>
            <ac:spMk id="2" creationId="{6A72AEB4-2192-C566-6373-AFA6BE8531E5}"/>
          </ac:spMkLst>
        </pc:spChg>
        <pc:spChg chg="mod">
          <ac:chgData name="류 경빈" userId="5916026c8db7465d" providerId="LiveId" clId="{F3576D7B-1385-4971-8CE2-ABD6AAB6C655}" dt="2023-02-11T14:58:09.866" v="1205" actId="1038"/>
          <ac:spMkLst>
            <pc:docMk/>
            <pc:sldMk cId="650942997" sldId="261"/>
            <ac:spMk id="6" creationId="{DF5DB256-444C-E69E-D76F-2A8E143A00CF}"/>
          </ac:spMkLst>
        </pc:spChg>
        <pc:spChg chg="add mod">
          <ac:chgData name="류 경빈" userId="5916026c8db7465d" providerId="LiveId" clId="{F3576D7B-1385-4971-8CE2-ABD6AAB6C655}" dt="2023-02-11T14:55:33.274" v="1196" actId="1076"/>
          <ac:spMkLst>
            <pc:docMk/>
            <pc:sldMk cId="650942997" sldId="261"/>
            <ac:spMk id="10" creationId="{B973D4FF-6B0F-2D9A-223B-5C58820DD393}"/>
          </ac:spMkLst>
        </pc:spChg>
        <pc:spChg chg="add mod">
          <ac:chgData name="류 경빈" userId="5916026c8db7465d" providerId="LiveId" clId="{F3576D7B-1385-4971-8CE2-ABD6AAB6C655}" dt="2023-02-11T15:07:22.482" v="1306" actId="1076"/>
          <ac:spMkLst>
            <pc:docMk/>
            <pc:sldMk cId="650942997" sldId="261"/>
            <ac:spMk id="11" creationId="{5ACEF7EA-6349-267F-40E1-7FA5A572BCC0}"/>
          </ac:spMkLst>
        </pc:spChg>
        <pc:picChg chg="del mod">
          <ac:chgData name="류 경빈" userId="5916026c8db7465d" providerId="LiveId" clId="{F3576D7B-1385-4971-8CE2-ABD6AAB6C655}" dt="2023-02-11T14:22:28.403" v="724" actId="478"/>
          <ac:picMkLst>
            <pc:docMk/>
            <pc:sldMk cId="650942997" sldId="261"/>
            <ac:picMk id="4" creationId="{76018708-71EF-7A3E-A13D-BD717AAC71FC}"/>
          </ac:picMkLst>
        </pc:picChg>
        <pc:picChg chg="add mod">
          <ac:chgData name="류 경빈" userId="5916026c8db7465d" providerId="LiveId" clId="{F3576D7B-1385-4971-8CE2-ABD6AAB6C655}" dt="2023-02-11T14:58:12.383" v="1207" actId="1038"/>
          <ac:picMkLst>
            <pc:docMk/>
            <pc:sldMk cId="650942997" sldId="261"/>
            <ac:picMk id="5" creationId="{6DA29EC8-4FF3-DE8A-F2D6-9A12C9475084}"/>
          </ac:picMkLst>
        </pc:picChg>
        <pc:picChg chg="del">
          <ac:chgData name="류 경빈" userId="5916026c8db7465d" providerId="LiveId" clId="{F3576D7B-1385-4971-8CE2-ABD6AAB6C655}" dt="2023-02-11T14:22:31.038" v="725" actId="478"/>
          <ac:picMkLst>
            <pc:docMk/>
            <pc:sldMk cId="650942997" sldId="261"/>
            <ac:picMk id="7" creationId="{02646647-5E96-874B-C5E9-A41D4C28ADA4}"/>
          </ac:picMkLst>
        </pc:picChg>
        <pc:picChg chg="add mod">
          <ac:chgData name="류 경빈" userId="5916026c8db7465d" providerId="LiveId" clId="{F3576D7B-1385-4971-8CE2-ABD6AAB6C655}" dt="2023-02-11T14:58:04.104" v="1203" actId="1037"/>
          <ac:picMkLst>
            <pc:docMk/>
            <pc:sldMk cId="650942997" sldId="261"/>
            <ac:picMk id="9" creationId="{D3D861C6-00D2-74FE-7F01-D2927D553D0C}"/>
          </ac:picMkLst>
        </pc:picChg>
      </pc:sldChg>
      <pc:sldChg chg="addSp delSp modSp add mod">
        <pc:chgData name="류 경빈" userId="5916026c8db7465d" providerId="LiveId" clId="{F3576D7B-1385-4971-8CE2-ABD6AAB6C655}" dt="2023-02-11T17:17:54.132" v="2846" actId="1076"/>
        <pc:sldMkLst>
          <pc:docMk/>
          <pc:sldMk cId="960043709" sldId="262"/>
        </pc:sldMkLst>
        <pc:spChg chg="mod">
          <ac:chgData name="류 경빈" userId="5916026c8db7465d" providerId="LiveId" clId="{F3576D7B-1385-4971-8CE2-ABD6AAB6C655}" dt="2023-02-11T15:19:59.384" v="1327"/>
          <ac:spMkLst>
            <pc:docMk/>
            <pc:sldMk cId="960043709" sldId="262"/>
            <ac:spMk id="2" creationId="{6A72AEB4-2192-C566-6373-AFA6BE8531E5}"/>
          </ac:spMkLst>
        </pc:spChg>
        <pc:spChg chg="mod">
          <ac:chgData name="류 경빈" userId="5916026c8db7465d" providerId="LiveId" clId="{F3576D7B-1385-4971-8CE2-ABD6AAB6C655}" dt="2023-02-11T16:53:51.940" v="2380" actId="1036"/>
          <ac:spMkLst>
            <pc:docMk/>
            <pc:sldMk cId="960043709" sldId="262"/>
            <ac:spMk id="6" creationId="{DF5DB256-444C-E69E-D76F-2A8E143A00CF}"/>
          </ac:spMkLst>
        </pc:spChg>
        <pc:spChg chg="del">
          <ac:chgData name="류 경빈" userId="5916026c8db7465d" providerId="LiveId" clId="{F3576D7B-1385-4971-8CE2-ABD6AAB6C655}" dt="2023-02-11T15:20:07.719" v="1329" actId="478"/>
          <ac:spMkLst>
            <pc:docMk/>
            <pc:sldMk cId="960043709" sldId="262"/>
            <ac:spMk id="10" creationId="{B973D4FF-6B0F-2D9A-223B-5C58820DD393}"/>
          </ac:spMkLst>
        </pc:spChg>
        <pc:spChg chg="del">
          <ac:chgData name="류 경빈" userId="5916026c8db7465d" providerId="LiveId" clId="{F3576D7B-1385-4971-8CE2-ABD6AAB6C655}" dt="2023-02-11T15:21:58.808" v="1340" actId="478"/>
          <ac:spMkLst>
            <pc:docMk/>
            <pc:sldMk cId="960043709" sldId="262"/>
            <ac:spMk id="11" creationId="{5ACEF7EA-6349-267F-40E1-7FA5A572BCC0}"/>
          </ac:spMkLst>
        </pc:spChg>
        <pc:picChg chg="add mod">
          <ac:chgData name="류 경빈" userId="5916026c8db7465d" providerId="LiveId" clId="{F3576D7B-1385-4971-8CE2-ABD6AAB6C655}" dt="2023-02-11T17:17:54.132" v="2846" actId="1076"/>
          <ac:picMkLst>
            <pc:docMk/>
            <pc:sldMk cId="960043709" sldId="262"/>
            <ac:picMk id="4" creationId="{42DE389F-2FCE-37D6-DAD9-F4C1460E3C13}"/>
          </ac:picMkLst>
        </pc:picChg>
        <pc:picChg chg="del">
          <ac:chgData name="류 경빈" userId="5916026c8db7465d" providerId="LiveId" clId="{F3576D7B-1385-4971-8CE2-ABD6AAB6C655}" dt="2023-02-11T15:21:40.084" v="1333" actId="478"/>
          <ac:picMkLst>
            <pc:docMk/>
            <pc:sldMk cId="960043709" sldId="262"/>
            <ac:picMk id="5" creationId="{6DA29EC8-4FF3-DE8A-F2D6-9A12C9475084}"/>
          </ac:picMkLst>
        </pc:picChg>
        <pc:picChg chg="add del mod">
          <ac:chgData name="류 경빈" userId="5916026c8db7465d" providerId="LiveId" clId="{F3576D7B-1385-4971-8CE2-ABD6AAB6C655}" dt="2023-02-11T16:59:43.739" v="2422"/>
          <ac:picMkLst>
            <pc:docMk/>
            <pc:sldMk cId="960043709" sldId="262"/>
            <ac:picMk id="7" creationId="{4AECA4F2-1554-5497-B03E-CA77A3DBA3B6}"/>
          </ac:picMkLst>
        </pc:picChg>
        <pc:picChg chg="del">
          <ac:chgData name="류 경빈" userId="5916026c8db7465d" providerId="LiveId" clId="{F3576D7B-1385-4971-8CE2-ABD6AAB6C655}" dt="2023-02-11T15:20:04.050" v="1328" actId="478"/>
          <ac:picMkLst>
            <pc:docMk/>
            <pc:sldMk cId="960043709" sldId="262"/>
            <ac:picMk id="9" creationId="{D3D861C6-00D2-74FE-7F01-D2927D553D0C}"/>
          </ac:picMkLst>
        </pc:picChg>
      </pc:sldChg>
      <pc:sldChg chg="addSp delSp modSp add mod">
        <pc:chgData name="류 경빈" userId="5916026c8db7465d" providerId="LiveId" clId="{F3576D7B-1385-4971-8CE2-ABD6AAB6C655}" dt="2023-02-11T16:54:35.899" v="2403" actId="1037"/>
        <pc:sldMkLst>
          <pc:docMk/>
          <pc:sldMk cId="2736309747" sldId="263"/>
        </pc:sldMkLst>
        <pc:spChg chg="mod">
          <ac:chgData name="류 경빈" userId="5916026c8db7465d" providerId="LiveId" clId="{F3576D7B-1385-4971-8CE2-ABD6AAB6C655}" dt="2023-02-11T16:17:46.363" v="2292"/>
          <ac:spMkLst>
            <pc:docMk/>
            <pc:sldMk cId="2736309747" sldId="263"/>
            <ac:spMk id="2" creationId="{6A72AEB4-2192-C566-6373-AFA6BE8531E5}"/>
          </ac:spMkLst>
        </pc:spChg>
        <pc:spChg chg="mod">
          <ac:chgData name="류 경빈" userId="5916026c8db7465d" providerId="LiveId" clId="{F3576D7B-1385-4971-8CE2-ABD6AAB6C655}" dt="2023-02-11T16:54:23.712" v="2391" actId="1036"/>
          <ac:spMkLst>
            <pc:docMk/>
            <pc:sldMk cId="2736309747" sldId="263"/>
            <ac:spMk id="6" creationId="{DF5DB256-444C-E69E-D76F-2A8E143A00CF}"/>
          </ac:spMkLst>
        </pc:spChg>
        <pc:spChg chg="del">
          <ac:chgData name="류 경빈" userId="5916026c8db7465d" providerId="LiveId" clId="{F3576D7B-1385-4971-8CE2-ABD6AAB6C655}" dt="2023-02-11T15:55:50.108" v="1839" actId="478"/>
          <ac:spMkLst>
            <pc:docMk/>
            <pc:sldMk cId="2736309747" sldId="263"/>
            <ac:spMk id="10" creationId="{B973D4FF-6B0F-2D9A-223B-5C58820DD393}"/>
          </ac:spMkLst>
        </pc:spChg>
        <pc:spChg chg="del mod">
          <ac:chgData name="류 경빈" userId="5916026c8db7465d" providerId="LiveId" clId="{F3576D7B-1385-4971-8CE2-ABD6AAB6C655}" dt="2023-02-11T15:55:44.366" v="1837" actId="478"/>
          <ac:spMkLst>
            <pc:docMk/>
            <pc:sldMk cId="2736309747" sldId="263"/>
            <ac:spMk id="11" creationId="{5ACEF7EA-6349-267F-40E1-7FA5A572BCC0}"/>
          </ac:spMkLst>
        </pc:spChg>
        <pc:picChg chg="add mod">
          <ac:chgData name="류 경빈" userId="5916026c8db7465d" providerId="LiveId" clId="{F3576D7B-1385-4971-8CE2-ABD6AAB6C655}" dt="2023-02-11T16:54:35.899" v="2403" actId="1037"/>
          <ac:picMkLst>
            <pc:docMk/>
            <pc:sldMk cId="2736309747" sldId="263"/>
            <ac:picMk id="4" creationId="{F6D0B5C5-8B79-863B-F49B-40AA8009B18B}"/>
          </ac:picMkLst>
        </pc:picChg>
        <pc:picChg chg="del">
          <ac:chgData name="류 경빈" userId="5916026c8db7465d" providerId="LiveId" clId="{F3576D7B-1385-4971-8CE2-ABD6AAB6C655}" dt="2023-02-11T16:15:30.551" v="2070" actId="478"/>
          <ac:picMkLst>
            <pc:docMk/>
            <pc:sldMk cId="2736309747" sldId="263"/>
            <ac:picMk id="5" creationId="{6DA29EC8-4FF3-DE8A-F2D6-9A12C9475084}"/>
          </ac:picMkLst>
        </pc:picChg>
        <pc:picChg chg="del">
          <ac:chgData name="류 경빈" userId="5916026c8db7465d" providerId="LiveId" clId="{F3576D7B-1385-4971-8CE2-ABD6AAB6C655}" dt="2023-02-11T15:55:47.633" v="1838" actId="478"/>
          <ac:picMkLst>
            <pc:docMk/>
            <pc:sldMk cId="2736309747" sldId="263"/>
            <ac:picMk id="9" creationId="{D3D861C6-00D2-74FE-7F01-D2927D553D0C}"/>
          </ac:picMkLst>
        </pc:picChg>
      </pc:sldChg>
      <pc:sldChg chg="addSp delSp modSp add mod">
        <pc:chgData name="류 경빈" userId="5916026c8db7465d" providerId="LiveId" clId="{F3576D7B-1385-4971-8CE2-ABD6AAB6C655}" dt="2023-02-11T17:18:38.561" v="2848" actId="1076"/>
        <pc:sldMkLst>
          <pc:docMk/>
          <pc:sldMk cId="4146667048" sldId="264"/>
        </pc:sldMkLst>
        <pc:spChg chg="mod">
          <ac:chgData name="류 경빈" userId="5916026c8db7465d" providerId="LiveId" clId="{F3576D7B-1385-4971-8CE2-ABD6AAB6C655}" dt="2023-02-11T17:00:08.124" v="2461"/>
          <ac:spMkLst>
            <pc:docMk/>
            <pc:sldMk cId="4146667048" sldId="264"/>
            <ac:spMk id="2" creationId="{6A72AEB4-2192-C566-6373-AFA6BE8531E5}"/>
          </ac:spMkLst>
        </pc:spChg>
        <pc:spChg chg="mod">
          <ac:chgData name="류 경빈" userId="5916026c8db7465d" providerId="LiveId" clId="{F3576D7B-1385-4971-8CE2-ABD6AAB6C655}" dt="2023-02-11T17:18:38.561" v="2848" actId="1076"/>
          <ac:spMkLst>
            <pc:docMk/>
            <pc:sldMk cId="4146667048" sldId="264"/>
            <ac:spMk id="6" creationId="{DF5DB256-444C-E69E-D76F-2A8E143A00CF}"/>
          </ac:spMkLst>
        </pc:spChg>
        <pc:spChg chg="add mod ord">
          <ac:chgData name="류 경빈" userId="5916026c8db7465d" providerId="LiveId" clId="{F3576D7B-1385-4971-8CE2-ABD6AAB6C655}" dt="2023-02-11T17:11:03.285" v="2478" actId="167"/>
          <ac:spMkLst>
            <pc:docMk/>
            <pc:sldMk cId="4146667048" sldId="264"/>
            <ac:spMk id="7" creationId="{2ACD1022-438E-4650-3F54-C2C225E0CA7E}"/>
          </ac:spMkLst>
        </pc:spChg>
        <pc:picChg chg="del">
          <ac:chgData name="류 경빈" userId="5916026c8db7465d" providerId="LiveId" clId="{F3576D7B-1385-4971-8CE2-ABD6AAB6C655}" dt="2023-02-11T17:09:23.605" v="2465" actId="478"/>
          <ac:picMkLst>
            <pc:docMk/>
            <pc:sldMk cId="4146667048" sldId="264"/>
            <ac:picMk id="4" creationId="{42DE389F-2FCE-37D6-DAD9-F4C1460E3C13}"/>
          </ac:picMkLst>
        </pc:picChg>
        <pc:picChg chg="add mod">
          <ac:chgData name="류 경빈" userId="5916026c8db7465d" providerId="LiveId" clId="{F3576D7B-1385-4971-8CE2-ABD6AAB6C655}" dt="2023-02-11T17:16:50.807" v="2829" actId="1076"/>
          <ac:picMkLst>
            <pc:docMk/>
            <pc:sldMk cId="4146667048" sldId="264"/>
            <ac:picMk id="5" creationId="{D997C7DE-A15D-6E38-B824-4A1CC835C004}"/>
          </ac:picMkLst>
        </pc:picChg>
      </pc:sldChg>
      <pc:sldMasterChg chg="setBg modSldLayout">
        <pc:chgData name="류 경빈" userId="5916026c8db7465d" providerId="LiveId" clId="{F3576D7B-1385-4971-8CE2-ABD6AAB6C655}" dt="2023-02-11T14:23:02.207" v="727"/>
        <pc:sldMasterMkLst>
          <pc:docMk/>
          <pc:sldMasterMk cId="3056609754" sldId="2147483660"/>
        </pc:sldMasterMkLst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1200899191" sldId="2147483661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571614467" sldId="2147483662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2311972196" sldId="2147483663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90939541" sldId="2147483664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3882223931" sldId="2147483665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674838113" sldId="2147483666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1153823569" sldId="2147483667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797036286" sldId="2147483668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1786256119" sldId="2147483669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3644351152" sldId="2147483670"/>
          </pc:sldLayoutMkLst>
        </pc:sldLayoutChg>
        <pc:sldLayoutChg chg="setBg">
          <pc:chgData name="류 경빈" userId="5916026c8db7465d" providerId="LiveId" clId="{F3576D7B-1385-4971-8CE2-ABD6AAB6C655}" dt="2023-02-11T14:23:02.207" v="727"/>
          <pc:sldLayoutMkLst>
            <pc:docMk/>
            <pc:sldMasterMk cId="3056609754" sldId="2147483660"/>
            <pc:sldLayoutMk cId="96148215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5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8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3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F223-9061-41B3-A046-8D726816FCE5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EA99-59AD-4B3E-ACB9-A639A8C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54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엽포터즈</a:t>
            </a:r>
            <a:r>
              <a:rPr lang="ko-KR" altLang="en-US" sz="54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54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</a:t>
            </a:r>
            <a:r>
              <a:rPr lang="ko-KR" altLang="en-US" sz="54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 합격</a:t>
            </a:r>
            <a:r>
              <a:rPr lang="en-US" altLang="ko-KR" sz="54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646647-5E96-874B-C5E9-A41D4C28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3" y="5554197"/>
            <a:ext cx="1198214" cy="6584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018708-71EF-7A3E-A13D-BD717AA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89" y="2012910"/>
            <a:ext cx="4419147" cy="4845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B256-444C-E69E-D76F-2A8E143A00CF}"/>
              </a:ext>
            </a:extLst>
          </p:cNvPr>
          <p:cNvSpPr txBox="1"/>
          <p:nvPr/>
        </p:nvSpPr>
        <p:spPr>
          <a:xfrm>
            <a:off x="223520" y="3601609"/>
            <a:ext cx="24694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동대문엽기떡볶이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엽포터즈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운영담당자입니다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엽포터즈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선정된 여러분 모두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축하드립니다</a:t>
            </a:r>
            <a:endParaRPr lang="ko-KR" altLang="en-US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13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엽포터즈</a:t>
            </a:r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지원 과정</a:t>
            </a:r>
            <a:endParaRPr lang="en-US" altLang="ko-KR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DB256-444C-E69E-D76F-2A8E143A00CF}"/>
              </a:ext>
            </a:extLst>
          </p:cNvPr>
          <p:cNvSpPr txBox="1"/>
          <p:nvPr/>
        </p:nvSpPr>
        <p:spPr>
          <a:xfrm>
            <a:off x="708549" y="1820611"/>
            <a:ext cx="24694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@yupdduk_official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팔로우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동대문엽기떡볶이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팔로우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후 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공고 확인하기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29EC8-4FF3-DE8A-F2D6-9A12C947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2" y="2141292"/>
            <a:ext cx="1502797" cy="1502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D861C6-00D2-74FE-7F01-D2927D55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01" y="1906729"/>
            <a:ext cx="1987826" cy="1987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73D4FF-6B0F-2D9A-223B-5C58820DD393}"/>
              </a:ext>
            </a:extLst>
          </p:cNvPr>
          <p:cNvSpPr txBox="1"/>
          <p:nvPr/>
        </p:nvSpPr>
        <p:spPr>
          <a:xfrm>
            <a:off x="3609892" y="4036334"/>
            <a:ext cx="26588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활동 기간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] 4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개월간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모집 인원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인스타그램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25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명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블로그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25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명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지원 방법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인스타그램 프로필 상단 링크 접속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네이버 폼 서포터즈 지원 신청서 작성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EF7EA-6349-267F-40E1-7FA5A572BCC0}"/>
              </a:ext>
            </a:extLst>
          </p:cNvPr>
          <p:cNvSpPr txBox="1"/>
          <p:nvPr/>
        </p:nvSpPr>
        <p:spPr>
          <a:xfrm>
            <a:off x="708549" y="4570189"/>
            <a:ext cx="1900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지원서 작성 </a:t>
            </a:r>
            <a:r>
              <a:rPr lang="en-US" altLang="ko-KR" sz="1400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tip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엽떡에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대한 애정 표현하기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65094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엽포터즈</a:t>
            </a:r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활동 소개</a:t>
            </a:r>
            <a:endParaRPr lang="en-US" altLang="ko-KR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DB256-444C-E69E-D76F-2A8E143A00CF}"/>
              </a:ext>
            </a:extLst>
          </p:cNvPr>
          <p:cNvSpPr txBox="1"/>
          <p:nvPr/>
        </p:nvSpPr>
        <p:spPr>
          <a:xfrm>
            <a:off x="1513174" y="2162514"/>
            <a:ext cx="38316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활동 혜택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매월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엽기떡볶이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앱 전용쿠폰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(14000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원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4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장 제공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브랜드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굿즈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및 활동 수료증 제공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우수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활동자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현금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50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만원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포산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명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활동 내용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월 필수미션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선택미션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 수행 후 개인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SNS 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포스팅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 활동 보고서 작성 및 제출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온라인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OT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오프라인 해단식 참석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0B5C5-8B79-863B-F49B-40AA8009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77" y="1479397"/>
            <a:ext cx="2443042" cy="23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 err="1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엽포터즈</a:t>
            </a:r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합격 소감</a:t>
            </a:r>
            <a:endParaRPr lang="en-US" altLang="ko-KR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DB256-444C-E69E-D76F-2A8E143A00CF}"/>
              </a:ext>
            </a:extLst>
          </p:cNvPr>
          <p:cNvSpPr txBox="1"/>
          <p:nvPr/>
        </p:nvSpPr>
        <p:spPr>
          <a:xfrm>
            <a:off x="708548" y="1844464"/>
            <a:ext cx="53741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평소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엽떡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러버라서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인스타그램 팔로우도 돼있었고 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신상도 열심히 챙겨 먹을 만큼 좋아했어요 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~!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또 다른 인친 분들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엽포터즈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활동을 하는 거를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부러워했었는데</a:t>
            </a:r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이번에 좋은 기회로 하게 돼서 설레고 앞으로의 활동이 기대됩니다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DE389F-2FCE-37D6-DAD9-F4C1460E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57" y="1520571"/>
            <a:ext cx="3401285" cy="34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CD1022-438E-4650-3F54-C2C225E0CA7E}"/>
              </a:ext>
            </a:extLst>
          </p:cNvPr>
          <p:cNvSpPr/>
          <p:nvPr/>
        </p:nvSpPr>
        <p:spPr>
          <a:xfrm>
            <a:off x="1845697" y="1733384"/>
            <a:ext cx="3166606" cy="2751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AEB4-2192-C566-6373-AFA6BE8531E5}"/>
              </a:ext>
            </a:extLst>
          </p:cNvPr>
          <p:cNvSpPr/>
          <p:nvPr/>
        </p:nvSpPr>
        <p:spPr>
          <a:xfrm>
            <a:off x="247980" y="640694"/>
            <a:ext cx="63620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unrise" dir="t">
                <a:rot lat="0" lon="0" rev="10800000"/>
              </a:lightRig>
            </a:scene3d>
            <a:sp3d extrusionH="57150" contourW="63500">
              <a:bevelT w="38100" h="38100"/>
              <a:contourClr>
                <a:schemeClr val="bg1"/>
              </a:contourClr>
            </a:sp3d>
          </a:bodyPr>
          <a:lstStyle/>
          <a:p>
            <a:pPr algn="ctr"/>
            <a:r>
              <a:rPr lang="ko-KR" altLang="en-US" sz="28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앞으로의 활동 계획</a:t>
            </a:r>
            <a:endParaRPr lang="en-US" altLang="ko-KR" sz="2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DB256-444C-E69E-D76F-2A8E143A00CF}"/>
              </a:ext>
            </a:extLst>
          </p:cNvPr>
          <p:cNvSpPr txBox="1"/>
          <p:nvPr/>
        </p:nvSpPr>
        <p:spPr>
          <a:xfrm>
            <a:off x="692978" y="1502796"/>
            <a:ext cx="5472043" cy="404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제로웨이스트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용기내 챌린지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엽떡앱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기능 소개하기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서포터즈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웰컴키트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소개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리뉴얼 세트메뉴 소개 및 리뷰로 돌아오겠습니다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~!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앞으로의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엽포터즈로서의</a:t>
            </a:r>
            <a:r>
              <a:rPr lang="ko-KR" altLang="en-US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활동 많은 기대 </a:t>
            </a:r>
            <a:r>
              <a:rPr lang="ko-KR" altLang="en-US" sz="14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부탁립니다</a:t>
            </a:r>
            <a:r>
              <a:rPr lang="en-US" altLang="ko-KR" sz="1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</a:p>
        </p:txBody>
      </p:sp>
      <p:pic>
        <p:nvPicPr>
          <p:cNvPr id="5" name="그래픽 4" descr="체크리스트 단색으로 채워진">
            <a:extLst>
              <a:ext uri="{FF2B5EF4-FFF2-40B4-BE49-F238E27FC236}">
                <a16:creationId xmlns:a16="http://schemas.microsoft.com/office/drawing/2014/main" id="{D997C7DE-A15D-6E38-B824-4A1CC835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575" y="2216535"/>
            <a:ext cx="1784848" cy="1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307</TotalTime>
  <Words>211</Words>
  <Application>Microsoft Office PowerPoint</Application>
  <PresentationFormat>사용자 지정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휴먼둥근헤드라인</vt:lpstr>
      <vt:lpstr>휴먼편지체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경빈</dc:creator>
  <cp:lastModifiedBy>류 경빈</cp:lastModifiedBy>
  <cp:revision>1</cp:revision>
  <dcterms:created xsi:type="dcterms:W3CDTF">2023-02-01T14:39:57Z</dcterms:created>
  <dcterms:modified xsi:type="dcterms:W3CDTF">2023-02-11T17:19:09Z</dcterms:modified>
</cp:coreProperties>
</file>