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1" r:id="rId5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FF"/>
    <a:srgbClr val="000000"/>
    <a:srgbClr val="FFD96D"/>
    <a:srgbClr val="FFE497"/>
    <a:srgbClr val="DF582F"/>
    <a:srgbClr val="E26A40"/>
    <a:srgbClr val="DF572E"/>
    <a:srgbClr val="FDF9EB"/>
    <a:srgbClr val="F73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A69B2-DFA0-45AA-AA3E-BCA77E08EC17}" v="44" dt="2023-02-24T14:52:36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 경빈" userId="5916026c8db7465d" providerId="LiveId" clId="{5B7A69B2-DFA0-45AA-AA3E-BCA77E08EC17}"/>
    <pc:docChg chg="undo custSel addSld delSld modSld sldOrd modMainMaster">
      <pc:chgData name="류 경빈" userId="5916026c8db7465d" providerId="LiveId" clId="{5B7A69B2-DFA0-45AA-AA3E-BCA77E08EC17}" dt="2023-02-24T14:54:17.690" v="466" actId="2696"/>
      <pc:docMkLst>
        <pc:docMk/>
      </pc:docMkLst>
      <pc:sldChg chg="delSp modSp del mod setBg">
        <pc:chgData name="류 경빈" userId="5916026c8db7465d" providerId="LiveId" clId="{5B7A69B2-DFA0-45AA-AA3E-BCA77E08EC17}" dt="2023-02-24T14:53:55.563" v="463" actId="2696"/>
        <pc:sldMkLst>
          <pc:docMk/>
          <pc:sldMk cId="1334139830" sldId="260"/>
        </pc:sldMkLst>
        <pc:spChg chg="del mod">
          <ac:chgData name="류 경빈" userId="5916026c8db7465d" providerId="LiveId" clId="{5B7A69B2-DFA0-45AA-AA3E-BCA77E08EC17}" dt="2023-02-24T14:24:02.670" v="41" actId="478"/>
          <ac:spMkLst>
            <pc:docMk/>
            <pc:sldMk cId="1334139830" sldId="260"/>
            <ac:spMk id="2" creationId="{6A72AEB4-2192-C566-6373-AFA6BE8531E5}"/>
          </ac:spMkLst>
        </pc:spChg>
        <pc:spChg chg="mod">
          <ac:chgData name="류 경빈" userId="5916026c8db7465d" providerId="LiveId" clId="{5B7A69B2-DFA0-45AA-AA3E-BCA77E08EC17}" dt="2023-02-24T14:25:25.037" v="45" actId="1076"/>
          <ac:spMkLst>
            <pc:docMk/>
            <pc:sldMk cId="1334139830" sldId="260"/>
            <ac:spMk id="6" creationId="{DF5DB256-444C-E69E-D76F-2A8E143A00CF}"/>
          </ac:spMkLst>
        </pc:spChg>
        <pc:picChg chg="del mod">
          <ac:chgData name="류 경빈" userId="5916026c8db7465d" providerId="LiveId" clId="{5B7A69B2-DFA0-45AA-AA3E-BCA77E08EC17}" dt="2023-02-24T14:24:08.149" v="42" actId="478"/>
          <ac:picMkLst>
            <pc:docMk/>
            <pc:sldMk cId="1334139830" sldId="260"/>
            <ac:picMk id="4" creationId="{76018708-71EF-7A3E-A13D-BD717AAC71FC}"/>
          </ac:picMkLst>
        </pc:picChg>
        <pc:picChg chg="del">
          <ac:chgData name="류 경빈" userId="5916026c8db7465d" providerId="LiveId" clId="{5B7A69B2-DFA0-45AA-AA3E-BCA77E08EC17}" dt="2023-02-24T14:25:22.181" v="44" actId="478"/>
          <ac:picMkLst>
            <pc:docMk/>
            <pc:sldMk cId="1334139830" sldId="260"/>
            <ac:picMk id="7" creationId="{02646647-5E96-874B-C5E9-A41D4C28ADA4}"/>
          </ac:picMkLst>
        </pc:picChg>
      </pc:sldChg>
      <pc:sldChg chg="addSp delSp modSp mod">
        <pc:chgData name="류 경빈" userId="5916026c8db7465d" providerId="LiveId" clId="{5B7A69B2-DFA0-45AA-AA3E-BCA77E08EC17}" dt="2023-02-24T14:49:34.645" v="370" actId="1036"/>
        <pc:sldMkLst>
          <pc:docMk/>
          <pc:sldMk cId="650942997" sldId="261"/>
        </pc:sldMkLst>
        <pc:spChg chg="mod">
          <ac:chgData name="류 경빈" userId="5916026c8db7465d" providerId="LiveId" clId="{5B7A69B2-DFA0-45AA-AA3E-BCA77E08EC17}" dt="2023-02-24T14:41:51.947" v="182" actId="20577"/>
          <ac:spMkLst>
            <pc:docMk/>
            <pc:sldMk cId="650942997" sldId="261"/>
            <ac:spMk id="2" creationId="{6A72AEB4-2192-C566-6373-AFA6BE8531E5}"/>
          </ac:spMkLst>
        </pc:spChg>
        <pc:spChg chg="del">
          <ac:chgData name="류 경빈" userId="5916026c8db7465d" providerId="LiveId" clId="{5B7A69B2-DFA0-45AA-AA3E-BCA77E08EC17}" dt="2023-02-24T14:37:11.280" v="86" actId="478"/>
          <ac:spMkLst>
            <pc:docMk/>
            <pc:sldMk cId="650942997" sldId="261"/>
            <ac:spMk id="6" creationId="{DF5DB256-444C-E69E-D76F-2A8E143A00CF}"/>
          </ac:spMkLst>
        </pc:spChg>
        <pc:spChg chg="del">
          <ac:chgData name="류 경빈" userId="5916026c8db7465d" providerId="LiveId" clId="{5B7A69B2-DFA0-45AA-AA3E-BCA77E08EC17}" dt="2023-02-24T14:37:44.253" v="121" actId="478"/>
          <ac:spMkLst>
            <pc:docMk/>
            <pc:sldMk cId="650942997" sldId="261"/>
            <ac:spMk id="10" creationId="{B973D4FF-6B0F-2D9A-223B-5C58820DD393}"/>
          </ac:spMkLst>
        </pc:spChg>
        <pc:spChg chg="mod">
          <ac:chgData name="류 경빈" userId="5916026c8db7465d" providerId="LiveId" clId="{5B7A69B2-DFA0-45AA-AA3E-BCA77E08EC17}" dt="2023-02-24T14:49:32.678" v="366" actId="1076"/>
          <ac:spMkLst>
            <pc:docMk/>
            <pc:sldMk cId="650942997" sldId="261"/>
            <ac:spMk id="11" creationId="{5ACEF7EA-6349-267F-40E1-7FA5A572BCC0}"/>
          </ac:spMkLst>
        </pc:spChg>
        <pc:picChg chg="add mod">
          <ac:chgData name="류 경빈" userId="5916026c8db7465d" providerId="LiveId" clId="{5B7A69B2-DFA0-45AA-AA3E-BCA77E08EC17}" dt="2023-02-24T14:48:46.207" v="359" actId="1037"/>
          <ac:picMkLst>
            <pc:docMk/>
            <pc:sldMk cId="650942997" sldId="261"/>
            <ac:picMk id="4" creationId="{9B7BA0D8-7D04-8D72-4EBE-13F589E25C92}"/>
          </ac:picMkLst>
        </pc:picChg>
        <pc:picChg chg="del">
          <ac:chgData name="류 경빈" userId="5916026c8db7465d" providerId="LiveId" clId="{5B7A69B2-DFA0-45AA-AA3E-BCA77E08EC17}" dt="2023-02-24T14:37:13.138" v="87" actId="478"/>
          <ac:picMkLst>
            <pc:docMk/>
            <pc:sldMk cId="650942997" sldId="261"/>
            <ac:picMk id="5" creationId="{6DA29EC8-4FF3-DE8A-F2D6-9A12C9475084}"/>
          </ac:picMkLst>
        </pc:picChg>
        <pc:picChg chg="add mod">
          <ac:chgData name="류 경빈" userId="5916026c8db7465d" providerId="LiveId" clId="{5B7A69B2-DFA0-45AA-AA3E-BCA77E08EC17}" dt="2023-02-24T14:49:34.645" v="370" actId="1036"/>
          <ac:picMkLst>
            <pc:docMk/>
            <pc:sldMk cId="650942997" sldId="261"/>
            <ac:picMk id="8" creationId="{1849624E-BDEE-E6E4-8B06-E702D66FAF14}"/>
          </ac:picMkLst>
        </pc:picChg>
        <pc:picChg chg="del">
          <ac:chgData name="류 경빈" userId="5916026c8db7465d" providerId="LiveId" clId="{5B7A69B2-DFA0-45AA-AA3E-BCA77E08EC17}" dt="2023-02-24T14:37:34.047" v="119" actId="478"/>
          <ac:picMkLst>
            <pc:docMk/>
            <pc:sldMk cId="650942997" sldId="261"/>
            <ac:picMk id="9" creationId="{D3D861C6-00D2-74FE-7F01-D2927D553D0C}"/>
          </ac:picMkLst>
        </pc:picChg>
        <pc:picChg chg="add mod">
          <ac:chgData name="류 경빈" userId="5916026c8db7465d" providerId="LiveId" clId="{5B7A69B2-DFA0-45AA-AA3E-BCA77E08EC17}" dt="2023-02-24T14:49:07.217" v="361" actId="1076"/>
          <ac:picMkLst>
            <pc:docMk/>
            <pc:sldMk cId="650942997" sldId="261"/>
            <ac:picMk id="13" creationId="{F3D6484B-4C05-D6A0-FF53-EBC77B1F5198}"/>
          </ac:picMkLst>
        </pc:picChg>
        <pc:picChg chg="add del">
          <ac:chgData name="류 경빈" userId="5916026c8db7465d" providerId="LiveId" clId="{5B7A69B2-DFA0-45AA-AA3E-BCA77E08EC17}" dt="2023-02-24T14:48:20.025" v="340" actId="478"/>
          <ac:picMkLst>
            <pc:docMk/>
            <pc:sldMk cId="650942997" sldId="261"/>
            <ac:picMk id="1026" creationId="{9F3142E8-C549-81D3-EE3C-80F350E753D3}"/>
          </ac:picMkLst>
        </pc:picChg>
      </pc:sldChg>
      <pc:sldChg chg="del">
        <pc:chgData name="류 경빈" userId="5916026c8db7465d" providerId="LiveId" clId="{5B7A69B2-DFA0-45AA-AA3E-BCA77E08EC17}" dt="2023-02-24T14:54:12.243" v="465" actId="2696"/>
        <pc:sldMkLst>
          <pc:docMk/>
          <pc:sldMk cId="960043709" sldId="262"/>
        </pc:sldMkLst>
      </pc:sldChg>
      <pc:sldChg chg="del">
        <pc:chgData name="류 경빈" userId="5916026c8db7465d" providerId="LiveId" clId="{5B7A69B2-DFA0-45AA-AA3E-BCA77E08EC17}" dt="2023-02-24T14:54:06.312" v="464" actId="2696"/>
        <pc:sldMkLst>
          <pc:docMk/>
          <pc:sldMk cId="2736309747" sldId="263"/>
        </pc:sldMkLst>
      </pc:sldChg>
      <pc:sldChg chg="del">
        <pc:chgData name="류 경빈" userId="5916026c8db7465d" providerId="LiveId" clId="{5B7A69B2-DFA0-45AA-AA3E-BCA77E08EC17}" dt="2023-02-24T14:54:17.690" v="466" actId="2696"/>
        <pc:sldMkLst>
          <pc:docMk/>
          <pc:sldMk cId="4146667048" sldId="264"/>
        </pc:sldMkLst>
      </pc:sldChg>
      <pc:sldChg chg="modSp add mod setBg">
        <pc:chgData name="류 경빈" userId="5916026c8db7465d" providerId="LiveId" clId="{5B7A69B2-DFA0-45AA-AA3E-BCA77E08EC17}" dt="2023-02-24T14:53:12.653" v="462" actId="1076"/>
        <pc:sldMkLst>
          <pc:docMk/>
          <pc:sldMk cId="3103918735" sldId="265"/>
        </pc:sldMkLst>
        <pc:spChg chg="mod">
          <ac:chgData name="류 경빈" userId="5916026c8db7465d" providerId="LiveId" clId="{5B7A69B2-DFA0-45AA-AA3E-BCA77E08EC17}" dt="2023-02-24T14:53:12.653" v="462" actId="1076"/>
          <ac:spMkLst>
            <pc:docMk/>
            <pc:sldMk cId="3103918735" sldId="265"/>
            <ac:spMk id="6" creationId="{DF5DB256-444C-E69E-D76F-2A8E143A00CF}"/>
          </ac:spMkLst>
        </pc:spChg>
      </pc:sldChg>
      <pc:sldChg chg="addSp delSp modSp add mod ord">
        <pc:chgData name="류 경빈" userId="5916026c8db7465d" providerId="LiveId" clId="{5B7A69B2-DFA0-45AA-AA3E-BCA77E08EC17}" dt="2023-02-24T14:46:31.972" v="337" actId="1036"/>
        <pc:sldMkLst>
          <pc:docMk/>
          <pc:sldMk cId="4211359749" sldId="266"/>
        </pc:sldMkLst>
        <pc:spChg chg="mod">
          <ac:chgData name="류 경빈" userId="5916026c8db7465d" providerId="LiveId" clId="{5B7A69B2-DFA0-45AA-AA3E-BCA77E08EC17}" dt="2023-02-24T14:43:23.849" v="191" actId="20577"/>
          <ac:spMkLst>
            <pc:docMk/>
            <pc:sldMk cId="4211359749" sldId="266"/>
            <ac:spMk id="2" creationId="{6A72AEB4-2192-C566-6373-AFA6BE8531E5}"/>
          </ac:spMkLst>
        </pc:spChg>
        <pc:spChg chg="mod">
          <ac:chgData name="류 경빈" userId="5916026c8db7465d" providerId="LiveId" clId="{5B7A69B2-DFA0-45AA-AA3E-BCA77E08EC17}" dt="2023-02-24T14:45:39.475" v="308" actId="1076"/>
          <ac:spMkLst>
            <pc:docMk/>
            <pc:sldMk cId="4211359749" sldId="266"/>
            <ac:spMk id="11" creationId="{5ACEF7EA-6349-267F-40E1-7FA5A572BCC0}"/>
          </ac:spMkLst>
        </pc:spChg>
        <pc:picChg chg="del">
          <ac:chgData name="류 경빈" userId="5916026c8db7465d" providerId="LiveId" clId="{5B7A69B2-DFA0-45AA-AA3E-BCA77E08EC17}" dt="2023-02-24T14:40:32.166" v="157" actId="478"/>
          <ac:picMkLst>
            <pc:docMk/>
            <pc:sldMk cId="4211359749" sldId="266"/>
            <ac:picMk id="4" creationId="{9B7BA0D8-7D04-8D72-4EBE-13F589E25C92}"/>
          </ac:picMkLst>
        </pc:picChg>
        <pc:picChg chg="add del mod">
          <ac:chgData name="류 경빈" userId="5916026c8db7465d" providerId="LiveId" clId="{5B7A69B2-DFA0-45AA-AA3E-BCA77E08EC17}" dt="2023-02-24T14:43:54.787" v="261" actId="478"/>
          <ac:picMkLst>
            <pc:docMk/>
            <pc:sldMk cId="4211359749" sldId="266"/>
            <ac:picMk id="5" creationId="{551E844A-D1F8-5627-8D3B-EF862AA52D0F}"/>
          </ac:picMkLst>
        </pc:picChg>
        <pc:picChg chg="add del mod">
          <ac:chgData name="류 경빈" userId="5916026c8db7465d" providerId="LiveId" clId="{5B7A69B2-DFA0-45AA-AA3E-BCA77E08EC17}" dt="2023-02-24T14:43:56.208" v="262" actId="478"/>
          <ac:picMkLst>
            <pc:docMk/>
            <pc:sldMk cId="4211359749" sldId="266"/>
            <ac:picMk id="7" creationId="{F0C9DF90-F18E-1A9D-8E3A-74858D88A338}"/>
          </ac:picMkLst>
        </pc:picChg>
        <pc:picChg chg="add mod">
          <ac:chgData name="류 경빈" userId="5916026c8db7465d" providerId="LiveId" clId="{5B7A69B2-DFA0-45AA-AA3E-BCA77E08EC17}" dt="2023-02-24T14:46:29.647" v="332" actId="1036"/>
          <ac:picMkLst>
            <pc:docMk/>
            <pc:sldMk cId="4211359749" sldId="266"/>
            <ac:picMk id="9" creationId="{41100DC1-C634-A40A-502C-44098A642F24}"/>
          </ac:picMkLst>
        </pc:picChg>
        <pc:picChg chg="add mod">
          <ac:chgData name="류 경빈" userId="5916026c8db7465d" providerId="LiveId" clId="{5B7A69B2-DFA0-45AA-AA3E-BCA77E08EC17}" dt="2023-02-24T14:46:31.972" v="337" actId="1036"/>
          <ac:picMkLst>
            <pc:docMk/>
            <pc:sldMk cId="4211359749" sldId="266"/>
            <ac:picMk id="12" creationId="{E5BF57A8-C030-6D51-FDEB-0EC8A47126B6}"/>
          </ac:picMkLst>
        </pc:picChg>
      </pc:sldChg>
      <pc:sldChg chg="modSp add mod ord">
        <pc:chgData name="류 경빈" userId="5916026c8db7465d" providerId="LiveId" clId="{5B7A69B2-DFA0-45AA-AA3E-BCA77E08EC17}" dt="2023-02-24T14:46:40.007" v="338" actId="1076"/>
        <pc:sldMkLst>
          <pc:docMk/>
          <pc:sldMk cId="3489533297" sldId="267"/>
        </pc:sldMkLst>
        <pc:spChg chg="mod">
          <ac:chgData name="류 경빈" userId="5916026c8db7465d" providerId="LiveId" clId="{5B7A69B2-DFA0-45AA-AA3E-BCA77E08EC17}" dt="2023-02-24T14:46:40.007" v="338" actId="1076"/>
          <ac:spMkLst>
            <pc:docMk/>
            <pc:sldMk cId="3489533297" sldId="267"/>
            <ac:spMk id="11" creationId="{5ACEF7EA-6349-267F-40E1-7FA5A572BCC0}"/>
          </ac:spMkLst>
        </pc:spChg>
        <pc:picChg chg="mod">
          <ac:chgData name="류 경빈" userId="5916026c8db7465d" providerId="LiveId" clId="{5B7A69B2-DFA0-45AA-AA3E-BCA77E08EC17}" dt="2023-02-24T14:46:23.499" v="321" actId="1036"/>
          <ac:picMkLst>
            <pc:docMk/>
            <pc:sldMk cId="3489533297" sldId="267"/>
            <ac:picMk id="5" creationId="{551E844A-D1F8-5627-8D3B-EF862AA52D0F}"/>
          </ac:picMkLst>
        </pc:picChg>
        <pc:picChg chg="mod">
          <ac:chgData name="류 경빈" userId="5916026c8db7465d" providerId="LiveId" clId="{5B7A69B2-DFA0-45AA-AA3E-BCA77E08EC17}" dt="2023-02-24T14:46:25.813" v="325" actId="1036"/>
          <ac:picMkLst>
            <pc:docMk/>
            <pc:sldMk cId="3489533297" sldId="267"/>
            <ac:picMk id="7" creationId="{F0C9DF90-F18E-1A9D-8E3A-74858D88A338}"/>
          </ac:picMkLst>
        </pc:picChg>
      </pc:sldChg>
      <pc:sldMasterChg chg="setBg modSldLayout">
        <pc:chgData name="류 경빈" userId="5916026c8db7465d" providerId="LiveId" clId="{5B7A69B2-DFA0-45AA-AA3E-BCA77E08EC17}" dt="2023-02-24T14:36:07.900" v="85"/>
        <pc:sldMasterMkLst>
          <pc:docMk/>
          <pc:sldMasterMk cId="3056609754" sldId="2147483660"/>
        </pc:sldMasterMkLst>
        <pc:sldLayoutChg chg="setBg">
          <pc:chgData name="류 경빈" userId="5916026c8db7465d" providerId="LiveId" clId="{5B7A69B2-DFA0-45AA-AA3E-BCA77E08EC17}" dt="2023-02-24T14:36:07.900" v="85"/>
          <pc:sldLayoutMkLst>
            <pc:docMk/>
            <pc:sldMasterMk cId="3056609754" sldId="2147483660"/>
            <pc:sldLayoutMk cId="1200899191" sldId="2147483661"/>
          </pc:sldLayoutMkLst>
        </pc:sldLayoutChg>
        <pc:sldLayoutChg chg="setBg">
          <pc:chgData name="류 경빈" userId="5916026c8db7465d" providerId="LiveId" clId="{5B7A69B2-DFA0-45AA-AA3E-BCA77E08EC17}" dt="2023-02-24T14:36:07.900" v="85"/>
          <pc:sldLayoutMkLst>
            <pc:docMk/>
            <pc:sldMasterMk cId="3056609754" sldId="2147483660"/>
            <pc:sldLayoutMk cId="571614467" sldId="2147483662"/>
          </pc:sldLayoutMkLst>
        </pc:sldLayoutChg>
        <pc:sldLayoutChg chg="setBg">
          <pc:chgData name="류 경빈" userId="5916026c8db7465d" providerId="LiveId" clId="{5B7A69B2-DFA0-45AA-AA3E-BCA77E08EC17}" dt="2023-02-24T14:36:07.900" v="85"/>
          <pc:sldLayoutMkLst>
            <pc:docMk/>
            <pc:sldMasterMk cId="3056609754" sldId="2147483660"/>
            <pc:sldLayoutMk cId="2311972196" sldId="2147483663"/>
          </pc:sldLayoutMkLst>
        </pc:sldLayoutChg>
        <pc:sldLayoutChg chg="setBg">
          <pc:chgData name="류 경빈" userId="5916026c8db7465d" providerId="LiveId" clId="{5B7A69B2-DFA0-45AA-AA3E-BCA77E08EC17}" dt="2023-02-24T14:36:07.900" v="85"/>
          <pc:sldLayoutMkLst>
            <pc:docMk/>
            <pc:sldMasterMk cId="3056609754" sldId="2147483660"/>
            <pc:sldLayoutMk cId="90939541" sldId="2147483664"/>
          </pc:sldLayoutMkLst>
        </pc:sldLayoutChg>
        <pc:sldLayoutChg chg="setBg">
          <pc:chgData name="류 경빈" userId="5916026c8db7465d" providerId="LiveId" clId="{5B7A69B2-DFA0-45AA-AA3E-BCA77E08EC17}" dt="2023-02-24T14:36:07.900" v="85"/>
          <pc:sldLayoutMkLst>
            <pc:docMk/>
            <pc:sldMasterMk cId="3056609754" sldId="2147483660"/>
            <pc:sldLayoutMk cId="3882223931" sldId="2147483665"/>
          </pc:sldLayoutMkLst>
        </pc:sldLayoutChg>
        <pc:sldLayoutChg chg="setBg">
          <pc:chgData name="류 경빈" userId="5916026c8db7465d" providerId="LiveId" clId="{5B7A69B2-DFA0-45AA-AA3E-BCA77E08EC17}" dt="2023-02-24T14:36:07.900" v="85"/>
          <pc:sldLayoutMkLst>
            <pc:docMk/>
            <pc:sldMasterMk cId="3056609754" sldId="2147483660"/>
            <pc:sldLayoutMk cId="674838113" sldId="2147483666"/>
          </pc:sldLayoutMkLst>
        </pc:sldLayoutChg>
        <pc:sldLayoutChg chg="setBg">
          <pc:chgData name="류 경빈" userId="5916026c8db7465d" providerId="LiveId" clId="{5B7A69B2-DFA0-45AA-AA3E-BCA77E08EC17}" dt="2023-02-24T14:36:07.900" v="85"/>
          <pc:sldLayoutMkLst>
            <pc:docMk/>
            <pc:sldMasterMk cId="3056609754" sldId="2147483660"/>
            <pc:sldLayoutMk cId="1153823569" sldId="2147483667"/>
          </pc:sldLayoutMkLst>
        </pc:sldLayoutChg>
        <pc:sldLayoutChg chg="setBg">
          <pc:chgData name="류 경빈" userId="5916026c8db7465d" providerId="LiveId" clId="{5B7A69B2-DFA0-45AA-AA3E-BCA77E08EC17}" dt="2023-02-24T14:36:07.900" v="85"/>
          <pc:sldLayoutMkLst>
            <pc:docMk/>
            <pc:sldMasterMk cId="3056609754" sldId="2147483660"/>
            <pc:sldLayoutMk cId="797036286" sldId="2147483668"/>
          </pc:sldLayoutMkLst>
        </pc:sldLayoutChg>
        <pc:sldLayoutChg chg="setBg">
          <pc:chgData name="류 경빈" userId="5916026c8db7465d" providerId="LiveId" clId="{5B7A69B2-DFA0-45AA-AA3E-BCA77E08EC17}" dt="2023-02-24T14:36:07.900" v="85"/>
          <pc:sldLayoutMkLst>
            <pc:docMk/>
            <pc:sldMasterMk cId="3056609754" sldId="2147483660"/>
            <pc:sldLayoutMk cId="1786256119" sldId="2147483669"/>
          </pc:sldLayoutMkLst>
        </pc:sldLayoutChg>
        <pc:sldLayoutChg chg="setBg">
          <pc:chgData name="류 경빈" userId="5916026c8db7465d" providerId="LiveId" clId="{5B7A69B2-DFA0-45AA-AA3E-BCA77E08EC17}" dt="2023-02-24T14:36:07.900" v="85"/>
          <pc:sldLayoutMkLst>
            <pc:docMk/>
            <pc:sldMasterMk cId="3056609754" sldId="2147483660"/>
            <pc:sldLayoutMk cId="3644351152" sldId="2147483670"/>
          </pc:sldLayoutMkLst>
        </pc:sldLayoutChg>
        <pc:sldLayoutChg chg="setBg">
          <pc:chgData name="류 경빈" userId="5916026c8db7465d" providerId="LiveId" clId="{5B7A69B2-DFA0-45AA-AA3E-BCA77E08EC17}" dt="2023-02-24T14:36:07.900" v="85"/>
          <pc:sldLayoutMkLst>
            <pc:docMk/>
            <pc:sldMasterMk cId="3056609754" sldId="2147483660"/>
            <pc:sldLayoutMk cId="961482152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89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5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8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1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2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3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2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3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5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0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5DB256-444C-E69E-D76F-2A8E143A00CF}"/>
              </a:ext>
            </a:extLst>
          </p:cNvPr>
          <p:cNvSpPr txBox="1"/>
          <p:nvPr/>
        </p:nvSpPr>
        <p:spPr>
          <a:xfrm>
            <a:off x="96299" y="5152114"/>
            <a:ext cx="2469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엽기떡볶이</a:t>
            </a:r>
            <a:r>
              <a:rPr lang="ko-KR" altLang="en-US" sz="2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현명하게 이용하는 방법은</a:t>
            </a:r>
            <a:r>
              <a:rPr lang="en-US" altLang="ko-KR" sz="2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앱 사용하기</a:t>
            </a:r>
            <a:r>
              <a:rPr lang="en-US" altLang="ko-KR" sz="2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~!!</a:t>
            </a:r>
            <a:endParaRPr lang="ko-KR" altLang="en-US" sz="2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91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72AEB4-2192-C566-6373-AFA6BE8531E5}"/>
              </a:ext>
            </a:extLst>
          </p:cNvPr>
          <p:cNvSpPr/>
          <p:nvPr/>
        </p:nvSpPr>
        <p:spPr>
          <a:xfrm>
            <a:off x="247980" y="640694"/>
            <a:ext cx="636204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unrise" dir="t">
                <a:rot lat="0" lon="0" rev="10800000"/>
              </a:lightRig>
            </a:scene3d>
            <a:sp3d extrusionH="57150" contourW="63500">
              <a:bevelT w="38100" h="38100"/>
              <a:contourClr>
                <a:schemeClr val="bg1"/>
              </a:contourClr>
            </a:sp3d>
          </a:bodyPr>
          <a:lstStyle/>
          <a:p>
            <a:pPr algn="ctr"/>
            <a:r>
              <a:rPr lang="ko-KR" altLang="en-US" sz="2800" b="1" cap="none" spc="0" dirty="0" err="1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엽떡</a:t>
            </a:r>
            <a:r>
              <a:rPr lang="ko-KR" altLang="en-US" sz="2800" b="1" cap="none" spc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앱 활용 혜택</a:t>
            </a:r>
            <a:r>
              <a:rPr lang="en-US" altLang="ko-KR" sz="2800" b="1" cap="none" spc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endParaRPr lang="en-US" altLang="ko-KR" sz="2800" b="1" dirty="0">
              <a:ln w="10160">
                <a:solidFill>
                  <a:schemeClr val="bg1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EF7EA-6349-267F-40E1-7FA5A572BCC0}"/>
              </a:ext>
            </a:extLst>
          </p:cNvPr>
          <p:cNvSpPr txBox="1"/>
          <p:nvPr/>
        </p:nvSpPr>
        <p:spPr>
          <a:xfrm>
            <a:off x="1790993" y="5097164"/>
            <a:ext cx="336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엽떡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방문포장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3000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원 할인혜택이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~!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100DC1-C634-A40A-502C-44098A64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80" y="1618699"/>
            <a:ext cx="3134995" cy="31349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BF57A8-C030-6D51-FDEB-0EC8A471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026" y="1602797"/>
            <a:ext cx="3134994" cy="31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5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72AEB4-2192-C566-6373-AFA6BE8531E5}"/>
              </a:ext>
            </a:extLst>
          </p:cNvPr>
          <p:cNvSpPr/>
          <p:nvPr/>
        </p:nvSpPr>
        <p:spPr>
          <a:xfrm>
            <a:off x="247980" y="640694"/>
            <a:ext cx="636204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unrise" dir="t">
                <a:rot lat="0" lon="0" rev="10800000"/>
              </a:lightRig>
            </a:scene3d>
            <a:sp3d extrusionH="57150" contourW="63500">
              <a:bevelT w="38100" h="38100"/>
              <a:contourClr>
                <a:schemeClr val="bg1"/>
              </a:contourClr>
            </a:sp3d>
          </a:bodyPr>
          <a:lstStyle/>
          <a:p>
            <a:pPr algn="ctr"/>
            <a:r>
              <a:rPr lang="ko-KR" altLang="en-US" sz="2800" b="1" cap="none" spc="0" dirty="0" err="1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엽떡</a:t>
            </a:r>
            <a:r>
              <a:rPr lang="ko-KR" altLang="en-US" sz="2800" b="1" cap="none" spc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앱 활용 혜택</a:t>
            </a:r>
            <a:r>
              <a:rPr lang="en-US" altLang="ko-KR" sz="28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EF7EA-6349-267F-40E1-7FA5A572BCC0}"/>
              </a:ext>
            </a:extLst>
          </p:cNvPr>
          <p:cNvSpPr txBox="1"/>
          <p:nvPr/>
        </p:nvSpPr>
        <p:spPr>
          <a:xfrm>
            <a:off x="2544415" y="5077416"/>
            <a:ext cx="19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여러 이벤트 참여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~!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E844A-D1F8-5627-8D3B-EF862AA5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54" y="1823494"/>
            <a:ext cx="3156411" cy="29636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C9DF90-F18E-1A9D-8E3A-74858D88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597" y="1977700"/>
            <a:ext cx="3156411" cy="260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3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72AEB4-2192-C566-6373-AFA6BE8531E5}"/>
              </a:ext>
            </a:extLst>
          </p:cNvPr>
          <p:cNvSpPr/>
          <p:nvPr/>
        </p:nvSpPr>
        <p:spPr>
          <a:xfrm>
            <a:off x="247980" y="640694"/>
            <a:ext cx="636204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unrise" dir="t">
                <a:rot lat="0" lon="0" rev="10800000"/>
              </a:lightRig>
            </a:scene3d>
            <a:sp3d extrusionH="57150" contourW="63500">
              <a:bevelT w="38100" h="38100"/>
              <a:contourClr>
                <a:schemeClr val="bg1"/>
              </a:contourClr>
            </a:sp3d>
          </a:bodyPr>
          <a:lstStyle/>
          <a:p>
            <a:pPr algn="ctr"/>
            <a:r>
              <a:rPr lang="ko-KR" altLang="en-US" sz="2800" b="1" cap="none" spc="0" dirty="0" err="1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엽떡</a:t>
            </a:r>
            <a:r>
              <a:rPr lang="ko-KR" altLang="en-US" sz="2800" b="1" cap="none" spc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앱 활용 혜택</a:t>
            </a:r>
            <a:r>
              <a:rPr lang="en-US" altLang="ko-KR" sz="2800" b="1" cap="none" spc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</a:t>
            </a:r>
            <a:endParaRPr lang="en-US" altLang="ko-KR" sz="2800" b="1" dirty="0">
              <a:ln w="10160">
                <a:solidFill>
                  <a:schemeClr val="bg1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EF7EA-6349-267F-40E1-7FA5A572BCC0}"/>
              </a:ext>
            </a:extLst>
          </p:cNvPr>
          <p:cNvSpPr txBox="1"/>
          <p:nvPr/>
        </p:nvSpPr>
        <p:spPr>
          <a:xfrm>
            <a:off x="2726180" y="4987378"/>
            <a:ext cx="19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멤버쉽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포인트 적립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  <p:pic>
        <p:nvPicPr>
          <p:cNvPr id="4" name="그래픽 3" descr="동전 단색으로 채워진">
            <a:extLst>
              <a:ext uri="{FF2B5EF4-FFF2-40B4-BE49-F238E27FC236}">
                <a16:creationId xmlns:a16="http://schemas.microsoft.com/office/drawing/2014/main" id="{9B7BA0D8-7D04-8D72-4EBE-13F589E25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4537" y="3373340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49624E-BDEE-E6E4-8B06-E702D66FA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5" y="1717760"/>
            <a:ext cx="2880610" cy="2613887"/>
          </a:xfrm>
          <a:prstGeom prst="rect">
            <a:avLst/>
          </a:prstGeom>
        </p:spPr>
      </p:pic>
      <p:pic>
        <p:nvPicPr>
          <p:cNvPr id="13" name="그래픽 12" descr="화폐 단색으로 채워진">
            <a:extLst>
              <a:ext uri="{FF2B5EF4-FFF2-40B4-BE49-F238E27FC236}">
                <a16:creationId xmlns:a16="http://schemas.microsoft.com/office/drawing/2014/main" id="{F3D6484B-4C05-D6A0-FF53-EBC77B1F5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8937" y="24402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4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338</TotalTime>
  <Words>37</Words>
  <Application>Microsoft Office PowerPoint</Application>
  <PresentationFormat>사용자 지정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휴먼둥근헤드라인</vt:lpstr>
      <vt:lpstr>휴먼편지체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경빈</dc:creator>
  <cp:lastModifiedBy>류 경빈</cp:lastModifiedBy>
  <cp:revision>2</cp:revision>
  <dcterms:created xsi:type="dcterms:W3CDTF">2023-02-01T14:39:57Z</dcterms:created>
  <dcterms:modified xsi:type="dcterms:W3CDTF">2023-02-24T14:54:19Z</dcterms:modified>
</cp:coreProperties>
</file>