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C6"/>
    <a:srgbClr val="F0FF5D"/>
    <a:srgbClr val="9ECB7F"/>
    <a:srgbClr val="B7D8A0"/>
    <a:srgbClr val="8ED31F"/>
    <a:srgbClr val="000000"/>
    <a:srgbClr val="FFD96D"/>
    <a:srgbClr val="FFE497"/>
    <a:srgbClr val="DF582F"/>
    <a:srgbClr val="E26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496E4-3616-4EF7-967A-0FC312780CA7}" v="33" dt="2023-02-24T13:06:03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BE0496E4-3616-4EF7-967A-0FC312780CA7}"/>
    <pc:docChg chg="custSel delSld modSld">
      <pc:chgData name="류 경빈" userId="5916026c8db7465d" providerId="LiveId" clId="{BE0496E4-3616-4EF7-967A-0FC312780CA7}" dt="2023-02-24T13:07:30.753" v="382" actId="2696"/>
      <pc:docMkLst>
        <pc:docMk/>
      </pc:docMkLst>
      <pc:sldChg chg="addSp delSp modSp mod setBg">
        <pc:chgData name="류 경빈" userId="5916026c8db7465d" providerId="LiveId" clId="{BE0496E4-3616-4EF7-967A-0FC312780CA7}" dt="2023-02-24T13:07:01.313" v="378" actId="1035"/>
        <pc:sldMkLst>
          <pc:docMk/>
          <pc:sldMk cId="1334139830" sldId="260"/>
        </pc:sldMkLst>
        <pc:spChg chg="mod">
          <ac:chgData name="류 경빈" userId="5916026c8db7465d" providerId="LiveId" clId="{BE0496E4-3616-4EF7-967A-0FC312780CA7}" dt="2023-02-24T12:54:26.420" v="40" actId="207"/>
          <ac:spMkLst>
            <pc:docMk/>
            <pc:sldMk cId="1334139830" sldId="260"/>
            <ac:spMk id="2" creationId="{6A72AEB4-2192-C566-6373-AFA6BE8531E5}"/>
          </ac:spMkLst>
        </pc:spChg>
        <pc:spChg chg="del mod">
          <ac:chgData name="류 경빈" userId="5916026c8db7465d" providerId="LiveId" clId="{BE0496E4-3616-4EF7-967A-0FC312780CA7}" dt="2023-02-24T12:59:42.126" v="48" actId="478"/>
          <ac:spMkLst>
            <pc:docMk/>
            <pc:sldMk cId="1334139830" sldId="260"/>
            <ac:spMk id="6" creationId="{DF5DB256-444C-E69E-D76F-2A8E143A00CF}"/>
          </ac:spMkLst>
        </pc:spChg>
        <pc:spChg chg="add mod">
          <ac:chgData name="류 경빈" userId="5916026c8db7465d" providerId="LiveId" clId="{BE0496E4-3616-4EF7-967A-0FC312780CA7}" dt="2023-02-24T13:07:01.313" v="378" actId="1035"/>
          <ac:spMkLst>
            <pc:docMk/>
            <pc:sldMk cId="1334139830" sldId="260"/>
            <ac:spMk id="8" creationId="{1079F697-AF8B-A357-0543-830C40354F4E}"/>
          </ac:spMkLst>
        </pc:spChg>
        <pc:picChg chg="del">
          <ac:chgData name="류 경빈" userId="5916026c8db7465d" providerId="LiveId" clId="{BE0496E4-3616-4EF7-967A-0FC312780CA7}" dt="2023-02-24T12:54:32.093" v="41" actId="478"/>
          <ac:picMkLst>
            <pc:docMk/>
            <pc:sldMk cId="1334139830" sldId="260"/>
            <ac:picMk id="4" creationId="{76018708-71EF-7A3E-A13D-BD717AAC71FC}"/>
          </ac:picMkLst>
        </pc:picChg>
        <pc:picChg chg="add mod">
          <ac:chgData name="류 경빈" userId="5916026c8db7465d" providerId="LiveId" clId="{BE0496E4-3616-4EF7-967A-0FC312780CA7}" dt="2023-02-24T13:06:48.992" v="374" actId="1036"/>
          <ac:picMkLst>
            <pc:docMk/>
            <pc:sldMk cId="1334139830" sldId="260"/>
            <ac:picMk id="5" creationId="{4013DE82-DEC6-3080-B773-48759CAA4FBD}"/>
          </ac:picMkLst>
        </pc:picChg>
        <pc:picChg chg="del">
          <ac:chgData name="류 경빈" userId="5916026c8db7465d" providerId="LiveId" clId="{BE0496E4-3616-4EF7-967A-0FC312780CA7}" dt="2023-02-24T13:03:15.853" v="54" actId="478"/>
          <ac:picMkLst>
            <pc:docMk/>
            <pc:sldMk cId="1334139830" sldId="260"/>
            <ac:picMk id="7" creationId="{02646647-5E96-874B-C5E9-A41D4C28ADA4}"/>
          </ac:picMkLst>
        </pc:picChg>
        <pc:picChg chg="add del mod">
          <ac:chgData name="류 경빈" userId="5916026c8db7465d" providerId="LiveId" clId="{BE0496E4-3616-4EF7-967A-0FC312780CA7}" dt="2023-02-24T12:59:42.126" v="48" actId="478"/>
          <ac:picMkLst>
            <pc:docMk/>
            <pc:sldMk cId="1334139830" sldId="260"/>
            <ac:picMk id="1026" creationId="{C17EBBE6-3355-CB91-8AEF-823A696725AC}"/>
          </ac:picMkLst>
        </pc:picChg>
      </pc:sldChg>
      <pc:sldChg chg="del">
        <pc:chgData name="류 경빈" userId="5916026c8db7465d" providerId="LiveId" clId="{BE0496E4-3616-4EF7-967A-0FC312780CA7}" dt="2023-02-24T13:07:11.440" v="379" actId="2696"/>
        <pc:sldMkLst>
          <pc:docMk/>
          <pc:sldMk cId="650942997" sldId="261"/>
        </pc:sldMkLst>
      </pc:sldChg>
      <pc:sldChg chg="del">
        <pc:chgData name="류 경빈" userId="5916026c8db7465d" providerId="LiveId" clId="{BE0496E4-3616-4EF7-967A-0FC312780CA7}" dt="2023-02-24T13:07:23.643" v="380" actId="2696"/>
        <pc:sldMkLst>
          <pc:docMk/>
          <pc:sldMk cId="960043709" sldId="262"/>
        </pc:sldMkLst>
      </pc:sldChg>
      <pc:sldChg chg="del">
        <pc:chgData name="류 경빈" userId="5916026c8db7465d" providerId="LiveId" clId="{BE0496E4-3616-4EF7-967A-0FC312780CA7}" dt="2023-02-24T13:07:28.068" v="381" actId="2696"/>
        <pc:sldMkLst>
          <pc:docMk/>
          <pc:sldMk cId="2736309747" sldId="263"/>
        </pc:sldMkLst>
      </pc:sldChg>
      <pc:sldChg chg="del">
        <pc:chgData name="류 경빈" userId="5916026c8db7465d" providerId="LiveId" clId="{BE0496E4-3616-4EF7-967A-0FC312780CA7}" dt="2023-02-24T13:07:30.753" v="382" actId="2696"/>
        <pc:sldMkLst>
          <pc:docMk/>
          <pc:sldMk cId="414666704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5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8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3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F223-9061-41B3-A046-8D726816FCE5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CB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#</a:t>
            </a:r>
            <a:r>
              <a:rPr lang="ko-KR" altLang="en-US" sz="5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용기내 챌린지</a:t>
            </a:r>
            <a:r>
              <a:rPr lang="en-US" altLang="ko-KR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3DE82-DEC6-3080-B773-48759CAA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07" y="1921830"/>
            <a:ext cx="3750587" cy="327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9F697-AF8B-A357-0543-830C40354F4E}"/>
              </a:ext>
            </a:extLst>
          </p:cNvPr>
          <p:cNvSpPr txBox="1"/>
          <p:nvPr/>
        </p:nvSpPr>
        <p:spPr>
          <a:xfrm>
            <a:off x="1478943" y="5398936"/>
            <a:ext cx="452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저희 조금만 용기내서 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환경을 지켜요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	~!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다회용기에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먹는 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엽떡은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더더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맛있답니다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~~</a:t>
            </a:r>
            <a:r>
              <a:rPr lang="ko-KR" altLang="en-US" sz="1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13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325</TotalTime>
  <Words>16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휴먼둥근헤드라인</vt:lpstr>
      <vt:lpstr>휴먼편지체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경빈</dc:creator>
  <cp:lastModifiedBy>류 경빈</cp:lastModifiedBy>
  <cp:revision>2</cp:revision>
  <dcterms:created xsi:type="dcterms:W3CDTF">2023-02-01T14:39:57Z</dcterms:created>
  <dcterms:modified xsi:type="dcterms:W3CDTF">2023-02-24T13:07:32Z</dcterms:modified>
</cp:coreProperties>
</file>