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87" r:id="rId2"/>
    <p:sldId id="288" r:id="rId3"/>
    <p:sldId id="355" r:id="rId4"/>
    <p:sldId id="356" r:id="rId5"/>
    <p:sldId id="350" r:id="rId6"/>
    <p:sldId id="357" r:id="rId7"/>
    <p:sldId id="351" r:id="rId8"/>
    <p:sldId id="358" r:id="rId9"/>
    <p:sldId id="359" r:id="rId10"/>
    <p:sldId id="352" r:id="rId11"/>
    <p:sldId id="362" r:id="rId12"/>
    <p:sldId id="360" r:id="rId13"/>
    <p:sldId id="364" r:id="rId14"/>
    <p:sldId id="366" r:id="rId15"/>
    <p:sldId id="353" r:id="rId16"/>
    <p:sldId id="361" r:id="rId17"/>
    <p:sldId id="354" r:id="rId18"/>
    <p:sldId id="319" r:id="rId19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21"/>
      <p:bold r:id="rId22"/>
    </p:embeddedFont>
    <p:embeddedFont>
      <p:font typeface="Microsoft YaHei" panose="020B0503020204020204" pitchFamily="34" charset="-122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5"/>
            <p14:sldId id="356"/>
            <p14:sldId id="350"/>
            <p14:sldId id="357"/>
            <p14:sldId id="351"/>
            <p14:sldId id="358"/>
            <p14:sldId id="359"/>
            <p14:sldId id="352"/>
            <p14:sldId id="362"/>
            <p14:sldId id="360"/>
            <p14:sldId id="364"/>
            <p14:sldId id="366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3F4"/>
    <a:srgbClr val="0031AE"/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/>
    <p:restoredTop sz="94702"/>
  </p:normalViewPr>
  <p:slideViewPr>
    <p:cSldViewPr snapToGrid="0">
      <p:cViewPr varScale="1">
        <p:scale>
          <a:sx n="186" d="100"/>
          <a:sy n="186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9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20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4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86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14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77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31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48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18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07399F-DE3D-4319-989F-146537AA5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65" y="585252"/>
            <a:ext cx="7482017" cy="42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16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8" name="TextBox 193">
            <a:extLst>
              <a:ext uri="{FF2B5EF4-FFF2-40B4-BE49-F238E27FC236}">
                <a16:creationId xmlns:a16="http://schemas.microsoft.com/office/drawing/2014/main" id="{20CAB48B-2AAC-4781-B6BF-351874310114}"/>
              </a:ext>
            </a:extLst>
          </p:cNvPr>
          <p:cNvSpPr txBox="1"/>
          <p:nvPr/>
        </p:nvSpPr>
        <p:spPr>
          <a:xfrm>
            <a:off x="974357" y="784415"/>
            <a:ext cx="44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函数的处理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94">
            <a:extLst>
              <a:ext uri="{FF2B5EF4-FFF2-40B4-BE49-F238E27FC236}">
                <a16:creationId xmlns:a16="http://schemas.microsoft.com/office/drawing/2014/main" id="{790BE223-67BF-4B2E-8AFC-8EB0353C726E}"/>
              </a:ext>
            </a:extLst>
          </p:cNvPr>
          <p:cNvSpPr txBox="1"/>
          <p:nvPr/>
        </p:nvSpPr>
        <p:spPr>
          <a:xfrm>
            <a:off x="1278731" y="1193453"/>
            <a:ext cx="5906929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：如何将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函数封装为一个协程？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解决方案：在初始化调度器的上下文并创建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协程的结构体后，调用一次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switch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切换函数切换到调度器，此时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switch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会自动保存当前执行环境的上下文到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context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中。线程进入核心调度循环，调度器发现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中有就绪的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协程，随即对其进行调度，执行流重新回到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函数，此后所有的指令都将运行在协程中。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：如何避免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函数执行到末尾后结束整个进程？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解决方案：折衷地让用户在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函数结尾显式调用</a:t>
            </a:r>
            <a:r>
              <a:rPr lang="en-US" altLang="zh-CN" sz="1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main_end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接口，该函数会标记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协程的状态使得作为协程的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在执行完毕后被销毁，于是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CPU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永远不会再回到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函数的执行流中。</a:t>
            </a:r>
          </a:p>
        </p:txBody>
      </p:sp>
    </p:spTree>
    <p:extLst>
      <p:ext uri="{BB962C8B-B14F-4D97-AF65-F5344CB8AC3E}">
        <p14:creationId xmlns:p14="http://schemas.microsoft.com/office/powerpoint/2010/main" val="11657339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8" name="TextBox 193">
            <a:extLst>
              <a:ext uri="{FF2B5EF4-FFF2-40B4-BE49-F238E27FC236}">
                <a16:creationId xmlns:a16="http://schemas.microsoft.com/office/drawing/2014/main" id="{20CAB48B-2AAC-4781-B6BF-351874310114}"/>
              </a:ext>
            </a:extLst>
          </p:cNvPr>
          <p:cNvSpPr txBox="1"/>
          <p:nvPr/>
        </p:nvSpPr>
        <p:spPr>
          <a:xfrm>
            <a:off x="981232" y="790051"/>
            <a:ext cx="44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的协程化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94">
            <a:extLst>
              <a:ext uri="{FF2B5EF4-FFF2-40B4-BE49-F238E27FC236}">
                <a16:creationId xmlns:a16="http://schemas.microsoft.com/office/drawing/2014/main" id="{790BE223-67BF-4B2E-8AFC-8EB0353C726E}"/>
              </a:ext>
            </a:extLst>
          </p:cNvPr>
          <p:cNvSpPr txBox="1"/>
          <p:nvPr/>
        </p:nvSpPr>
        <p:spPr>
          <a:xfrm>
            <a:off x="1269000" y="1199089"/>
            <a:ext cx="5906929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：如何避免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I/O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未就绪而阻塞整个线程？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解决方案：将所有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文件描述符改造为非阻塞的，通过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函数的返回值以及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errno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判定是否发生未就绪地读写。如果暂时不能执行读写动作，就向运行时注册一个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监听事件，并将发生未就绪读写的协程挂起。调度器在核心调度循环中适时地执行</a:t>
            </a:r>
            <a:r>
              <a:rPr lang="en-US" altLang="zh-CN" sz="1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epoll_wait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读取就绪事件列表并唤醒对应的协程。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：如何实现带超时时间的监听事件？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解决方案：将所有带时间限制的监听任务作为定时任务存储在一棵红黑树上，调度器在每一次调度循环中检查是否有到时的任务，并作相应的处理，这样可以防止协程一直被阻塞而无法唤醒。</a:t>
            </a:r>
          </a:p>
        </p:txBody>
      </p:sp>
    </p:spTree>
    <p:extLst>
      <p:ext uri="{BB962C8B-B14F-4D97-AF65-F5344CB8AC3E}">
        <p14:creationId xmlns:p14="http://schemas.microsoft.com/office/powerpoint/2010/main" val="1353524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8" name="TextBox 193">
            <a:extLst>
              <a:ext uri="{FF2B5EF4-FFF2-40B4-BE49-F238E27FC236}">
                <a16:creationId xmlns:a16="http://schemas.microsoft.com/office/drawing/2014/main" id="{20CAB48B-2AAC-4781-B6BF-351874310114}"/>
              </a:ext>
            </a:extLst>
          </p:cNvPr>
          <p:cNvSpPr txBox="1"/>
          <p:nvPr/>
        </p:nvSpPr>
        <p:spPr>
          <a:xfrm>
            <a:off x="981232" y="757219"/>
            <a:ext cx="44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抢占调度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94">
            <a:extLst>
              <a:ext uri="{FF2B5EF4-FFF2-40B4-BE49-F238E27FC236}">
                <a16:creationId xmlns:a16="http://schemas.microsoft.com/office/drawing/2014/main" id="{790BE223-67BF-4B2E-8AFC-8EB0353C726E}"/>
              </a:ext>
            </a:extLst>
          </p:cNvPr>
          <p:cNvSpPr txBox="1"/>
          <p:nvPr/>
        </p:nvSpPr>
        <p:spPr>
          <a:xfrm>
            <a:off x="1269000" y="1166257"/>
            <a:ext cx="5906929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：如何实现协程的抢占？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通过一个专门的监控线程来监控其它线程上协程的运行情况。监控线程采用时间轮定时器，并使用一个专门的信号来运转时间轮。其它线程上的协程在运行前都会在时间轮上注册一个定时任务，当监控线程发现到时且仍在运行的协程，就会向对应的线程发送信号，目标线程通过信号处理函数响应并执行让出操作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难点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：一个由于信号处理函数不可重入引发的疑难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：在协程接收到指示让出的信号并执行处理函数时，必须在让出前取消对相同信号的屏蔽。否则，当前的信号处理函数未执行完又在别的执行流中重入该函数，这会导致该线程对之后的让出信号都不予响应，使得抢占失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8758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TextBox 193">
            <a:extLst>
              <a:ext uri="{FF2B5EF4-FFF2-40B4-BE49-F238E27FC236}">
                <a16:creationId xmlns:a16="http://schemas.microsoft.com/office/drawing/2014/main" id="{E70A45C3-93A2-45AF-8DF0-C572FE34576B}"/>
              </a:ext>
            </a:extLst>
          </p:cNvPr>
          <p:cNvSpPr txBox="1"/>
          <p:nvPr/>
        </p:nvSpPr>
        <p:spPr>
          <a:xfrm>
            <a:off x="1001870" y="810092"/>
            <a:ext cx="44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团队合作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94">
            <a:extLst>
              <a:ext uri="{FF2B5EF4-FFF2-40B4-BE49-F238E27FC236}">
                <a16:creationId xmlns:a16="http://schemas.microsoft.com/office/drawing/2014/main" id="{F41BAA2A-7058-4988-862A-D32C373769C1}"/>
              </a:ext>
            </a:extLst>
          </p:cNvPr>
          <p:cNvSpPr txBox="1"/>
          <p:nvPr/>
        </p:nvSpPr>
        <p:spPr>
          <a:xfrm>
            <a:off x="1303941" y="1194329"/>
            <a:ext cx="5906929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如何进行线上协作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如何协调队员的时间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团队遇到困难该如何克服</a:t>
            </a:r>
          </a:p>
        </p:txBody>
      </p:sp>
      <p:sp>
        <p:nvSpPr>
          <p:cNvPr id="14" name="TextBox 193">
            <a:extLst>
              <a:ext uri="{FF2B5EF4-FFF2-40B4-BE49-F238E27FC236}">
                <a16:creationId xmlns:a16="http://schemas.microsoft.com/office/drawing/2014/main" id="{95950568-EC57-470A-8A6F-0BAB1CF04370}"/>
              </a:ext>
            </a:extLst>
          </p:cNvPr>
          <p:cNvSpPr txBox="1"/>
          <p:nvPr/>
        </p:nvSpPr>
        <p:spPr>
          <a:xfrm>
            <a:off x="1001870" y="2117933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194">
            <a:extLst>
              <a:ext uri="{FF2B5EF4-FFF2-40B4-BE49-F238E27FC236}">
                <a16:creationId xmlns:a16="http://schemas.microsoft.com/office/drawing/2014/main" id="{27230AFA-8679-4060-B307-A513E396E5ED}"/>
              </a:ext>
            </a:extLst>
          </p:cNvPr>
          <p:cNvSpPr txBox="1"/>
          <p:nvPr/>
        </p:nvSpPr>
        <p:spPr>
          <a:xfrm>
            <a:off x="1278730" y="2489655"/>
            <a:ext cx="585211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要制定合理的开发计划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要保证开发计划的有效执行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要采用规范的项目开发流程</a:t>
            </a:r>
          </a:p>
        </p:txBody>
      </p:sp>
      <p:sp>
        <p:nvSpPr>
          <p:cNvPr id="16" name="TextBox 193">
            <a:extLst>
              <a:ext uri="{FF2B5EF4-FFF2-40B4-BE49-F238E27FC236}">
                <a16:creationId xmlns:a16="http://schemas.microsoft.com/office/drawing/2014/main" id="{DBF3CEB3-F441-4C05-BD91-AEDB9D15BE36}"/>
              </a:ext>
            </a:extLst>
          </p:cNvPr>
          <p:cNvSpPr txBox="1"/>
          <p:nvPr/>
        </p:nvSpPr>
        <p:spPr>
          <a:xfrm>
            <a:off x="1001871" y="3400341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技术收获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94">
            <a:extLst>
              <a:ext uri="{FF2B5EF4-FFF2-40B4-BE49-F238E27FC236}">
                <a16:creationId xmlns:a16="http://schemas.microsoft.com/office/drawing/2014/main" id="{C334B15D-D9B4-4985-8FE5-9947C992D48B}"/>
              </a:ext>
            </a:extLst>
          </p:cNvPr>
          <p:cNvSpPr txBox="1"/>
          <p:nvPr/>
        </p:nvSpPr>
        <p:spPr>
          <a:xfrm>
            <a:off x="1269000" y="3784981"/>
            <a:ext cx="5906928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了解和参与了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OpenEuler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项目和开源社区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深入理解了部分操作系统和计算机网络底层知识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进一步熟悉了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系统编程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4536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答辩团队：湖上摸鱼家 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1800615318</a:t>
            </a:r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# </a:t>
            </a: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07 #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基于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posix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接口的协程框架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出题导师：李清清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答辩团队：湖上摸鱼家 </a:t>
            </a:r>
            <a:r>
              <a:rPr lang="en-US" altLang="zh-CN" b="1" dirty="0">
                <a:solidFill>
                  <a:srgbClr val="0000DD"/>
                </a:solidFill>
                <a:latin typeface="consolas" panose="020B0609020204030204" pitchFamily="49" charset="0"/>
              </a:rPr>
              <a:t>1800615318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TextBox 193">
            <a:extLst>
              <a:ext uri="{FF2B5EF4-FFF2-40B4-BE49-F238E27FC236}">
                <a16:creationId xmlns:a16="http://schemas.microsoft.com/office/drawing/2014/main" id="{397A3514-4936-4740-8FCF-2F0EB307FF08}"/>
              </a:ext>
            </a:extLst>
          </p:cNvPr>
          <p:cNvSpPr txBox="1"/>
          <p:nvPr/>
        </p:nvSpPr>
        <p:spPr>
          <a:xfrm>
            <a:off x="974343" y="680074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吕明宇 华东师范大学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94">
            <a:extLst>
              <a:ext uri="{FF2B5EF4-FFF2-40B4-BE49-F238E27FC236}">
                <a16:creationId xmlns:a16="http://schemas.microsoft.com/office/drawing/2014/main" id="{4FF0EE4C-3D92-4924-A6CD-0C1D25A16C30}"/>
              </a:ext>
            </a:extLst>
          </p:cNvPr>
          <p:cNvSpPr txBox="1"/>
          <p:nvPr/>
        </p:nvSpPr>
        <p:spPr>
          <a:xfrm>
            <a:off x="1278731" y="1029949"/>
            <a:ext cx="5419368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担任队长，负责协调团队成员的工作计划，推进项目的整体进行；负责开发项目的基础框架、协程管理接口，以及部分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 I/O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接口。</a:t>
            </a:r>
          </a:p>
        </p:txBody>
      </p:sp>
      <p:sp>
        <p:nvSpPr>
          <p:cNvPr id="29" name="TextBox 193">
            <a:extLst>
              <a:ext uri="{FF2B5EF4-FFF2-40B4-BE49-F238E27FC236}">
                <a16:creationId xmlns:a16="http://schemas.microsoft.com/office/drawing/2014/main" id="{C659BEC4-9642-4F14-8ABC-25F1EC020F5F}"/>
              </a:ext>
            </a:extLst>
          </p:cNvPr>
          <p:cNvSpPr txBox="1"/>
          <p:nvPr/>
        </p:nvSpPr>
        <p:spPr>
          <a:xfrm>
            <a:off x="974343" y="1634125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刘发荣 武汉大学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94">
            <a:extLst>
              <a:ext uri="{FF2B5EF4-FFF2-40B4-BE49-F238E27FC236}">
                <a16:creationId xmlns:a16="http://schemas.microsoft.com/office/drawing/2014/main" id="{A5E72669-56A5-4F2F-8AA5-937E549855A7}"/>
              </a:ext>
            </a:extLst>
          </p:cNvPr>
          <p:cNvSpPr txBox="1"/>
          <p:nvPr/>
        </p:nvSpPr>
        <p:spPr>
          <a:xfrm>
            <a:off x="1271849" y="2003573"/>
            <a:ext cx="5419368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负责开发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 I/O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模块，以非阻塞方式将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编程接口协程化；调研重要的开源项目，主导数次联合调试与代码重构。</a:t>
            </a:r>
          </a:p>
        </p:txBody>
      </p:sp>
      <p:sp>
        <p:nvSpPr>
          <p:cNvPr id="33" name="TextBox 193">
            <a:extLst>
              <a:ext uri="{FF2B5EF4-FFF2-40B4-BE49-F238E27FC236}">
                <a16:creationId xmlns:a16="http://schemas.microsoft.com/office/drawing/2014/main" id="{9143A338-99DD-4949-981E-9E558475601A}"/>
              </a:ext>
            </a:extLst>
          </p:cNvPr>
          <p:cNvSpPr txBox="1"/>
          <p:nvPr/>
        </p:nvSpPr>
        <p:spPr>
          <a:xfrm>
            <a:off x="974343" y="2629981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吴锐 华中科技大学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94">
            <a:extLst>
              <a:ext uri="{FF2B5EF4-FFF2-40B4-BE49-F238E27FC236}">
                <a16:creationId xmlns:a16="http://schemas.microsoft.com/office/drawing/2014/main" id="{6FA83D5D-4415-424B-9F11-8B89CEA00ECC}"/>
              </a:ext>
            </a:extLst>
          </p:cNvPr>
          <p:cNvSpPr txBox="1"/>
          <p:nvPr/>
        </p:nvSpPr>
        <p:spPr>
          <a:xfrm>
            <a:off x="1264967" y="2968493"/>
            <a:ext cx="5433132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负责开发抢占调度模块，调研已有的系统抢占机制，实现基于时间轮和信号的毫秒级协程抢占；完善补充项目文档，参与团队会议讨论。</a:t>
            </a:r>
          </a:p>
        </p:txBody>
      </p:sp>
      <p:sp>
        <p:nvSpPr>
          <p:cNvPr id="35" name="TextBox 193">
            <a:extLst>
              <a:ext uri="{FF2B5EF4-FFF2-40B4-BE49-F238E27FC236}">
                <a16:creationId xmlns:a16="http://schemas.microsoft.com/office/drawing/2014/main" id="{0B429079-10DB-447E-8CA6-6D8CF6ACAF58}"/>
              </a:ext>
            </a:extLst>
          </p:cNvPr>
          <p:cNvSpPr txBox="1"/>
          <p:nvPr/>
        </p:nvSpPr>
        <p:spPr>
          <a:xfrm>
            <a:off x="974343" y="3619638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汤慰慈 华中科技大学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94">
            <a:extLst>
              <a:ext uri="{FF2B5EF4-FFF2-40B4-BE49-F238E27FC236}">
                <a16:creationId xmlns:a16="http://schemas.microsoft.com/office/drawing/2014/main" id="{58B0FEDD-FDDD-44D0-A9E1-08539426D80B}"/>
              </a:ext>
            </a:extLst>
          </p:cNvPr>
          <p:cNvSpPr txBox="1"/>
          <p:nvPr/>
        </p:nvSpPr>
        <p:spPr>
          <a:xfrm>
            <a:off x="1264967" y="3963612"/>
            <a:ext cx="5419368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负责开发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hook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模块，提供给用户与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posix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线程一致的编程接口；完善补充项目文档，参与团队会议讨论。</a:t>
            </a:r>
          </a:p>
        </p:txBody>
      </p:sp>
    </p:spTree>
    <p:extLst>
      <p:ext uri="{BB962C8B-B14F-4D97-AF65-F5344CB8AC3E}">
        <p14:creationId xmlns:p14="http://schemas.microsoft.com/office/powerpoint/2010/main" val="25196451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76" name="TextBox 193">
            <a:extLst>
              <a:ext uri="{FF2B5EF4-FFF2-40B4-BE49-F238E27FC236}">
                <a16:creationId xmlns:a16="http://schemas.microsoft.com/office/drawing/2014/main" id="{FEED35EC-00C2-4269-BA18-54E4425471A1}"/>
              </a:ext>
            </a:extLst>
          </p:cNvPr>
          <p:cNvSpPr txBox="1"/>
          <p:nvPr/>
        </p:nvSpPr>
        <p:spPr>
          <a:xfrm>
            <a:off x="847934" y="638860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GMP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调度模型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TextBox 194">
            <a:extLst>
              <a:ext uri="{FF2B5EF4-FFF2-40B4-BE49-F238E27FC236}">
                <a16:creationId xmlns:a16="http://schemas.microsoft.com/office/drawing/2014/main" id="{59AB9D5D-4E27-4C86-B4B8-2B316E729B31}"/>
              </a:ext>
            </a:extLst>
          </p:cNvPr>
          <p:cNvSpPr txBox="1"/>
          <p:nvPr/>
        </p:nvSpPr>
        <p:spPr>
          <a:xfrm>
            <a:off x="1138557" y="940688"/>
            <a:ext cx="6877162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实现了类似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Golang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GMP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的协程调度模型，多个协程可以复用多个线程。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任务队列可以在不同的线程间转移，防止因阻塞系统而调用导致其它协程无法运行。</a:t>
            </a:r>
          </a:p>
        </p:txBody>
      </p:sp>
      <p:sp>
        <p:nvSpPr>
          <p:cNvPr id="78" name="TextBox 193">
            <a:extLst>
              <a:ext uri="{FF2B5EF4-FFF2-40B4-BE49-F238E27FC236}">
                <a16:creationId xmlns:a16="http://schemas.microsoft.com/office/drawing/2014/main" id="{8314FACB-1839-46C8-A06F-47E98D8C0A27}"/>
              </a:ext>
            </a:extLst>
          </p:cNvPr>
          <p:cNvSpPr txBox="1"/>
          <p:nvPr/>
        </p:nvSpPr>
        <p:spPr>
          <a:xfrm>
            <a:off x="847934" y="2318701"/>
            <a:ext cx="41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 I/O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TextBox 194">
            <a:extLst>
              <a:ext uri="{FF2B5EF4-FFF2-40B4-BE49-F238E27FC236}">
                <a16:creationId xmlns:a16="http://schemas.microsoft.com/office/drawing/2014/main" id="{A62E52A6-FECF-4E3E-B7BD-14520113ADB9}"/>
              </a:ext>
            </a:extLst>
          </p:cNvPr>
          <p:cNvSpPr txBox="1"/>
          <p:nvPr/>
        </p:nvSpPr>
        <p:spPr>
          <a:xfrm>
            <a:off x="1138557" y="2614137"/>
            <a:ext cx="7619953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基于非阻塞方式与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epoll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监听机制实现了面向协程的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读写功能，可以直接通过协程完成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通信。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带有超时时间的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监听任务还会另外作为定时任务被统一管理。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实现了大部分常用的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TCP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UDP socket I/O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接口。</a:t>
            </a:r>
          </a:p>
        </p:txBody>
      </p:sp>
      <p:sp>
        <p:nvSpPr>
          <p:cNvPr id="80" name="TextBox 193">
            <a:extLst>
              <a:ext uri="{FF2B5EF4-FFF2-40B4-BE49-F238E27FC236}">
                <a16:creationId xmlns:a16="http://schemas.microsoft.com/office/drawing/2014/main" id="{B3A2861F-1A7F-4407-9DB1-4E7F4832132E}"/>
              </a:ext>
            </a:extLst>
          </p:cNvPr>
          <p:cNvSpPr txBox="1"/>
          <p:nvPr/>
        </p:nvSpPr>
        <p:spPr>
          <a:xfrm>
            <a:off x="847934" y="4087887"/>
            <a:ext cx="643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接口的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hook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194">
            <a:extLst>
              <a:ext uri="{FF2B5EF4-FFF2-40B4-BE49-F238E27FC236}">
                <a16:creationId xmlns:a16="http://schemas.microsoft.com/office/drawing/2014/main" id="{0A54304B-E208-46E4-988E-B09C46F91904}"/>
              </a:ext>
            </a:extLst>
          </p:cNvPr>
          <p:cNvSpPr txBox="1"/>
          <p:nvPr/>
        </p:nvSpPr>
        <p:spPr>
          <a:xfrm>
            <a:off x="1138557" y="4446746"/>
            <a:ext cx="7278529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基于动态链接机制对框架接口进行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hook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，使用户无需改变自己的编程习惯。</a:t>
            </a:r>
          </a:p>
        </p:txBody>
      </p:sp>
      <p:sp>
        <p:nvSpPr>
          <p:cNvPr id="82" name="TextBox 193">
            <a:extLst>
              <a:ext uri="{FF2B5EF4-FFF2-40B4-BE49-F238E27FC236}">
                <a16:creationId xmlns:a16="http://schemas.microsoft.com/office/drawing/2014/main" id="{7297E113-A4EA-46C8-93CC-87C72482C38B}"/>
              </a:ext>
            </a:extLst>
          </p:cNvPr>
          <p:cNvSpPr txBox="1"/>
          <p:nvPr/>
        </p:nvSpPr>
        <p:spPr>
          <a:xfrm>
            <a:off x="847934" y="3406795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抢占调度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194">
            <a:extLst>
              <a:ext uri="{FF2B5EF4-FFF2-40B4-BE49-F238E27FC236}">
                <a16:creationId xmlns:a16="http://schemas.microsoft.com/office/drawing/2014/main" id="{A3AB3FF9-E259-41DE-B669-1A1696196F5F}"/>
              </a:ext>
            </a:extLst>
          </p:cNvPr>
          <p:cNvSpPr txBox="1"/>
          <p:nvPr/>
        </p:nvSpPr>
        <p:spPr>
          <a:xfrm>
            <a:off x="1192634" y="3745349"/>
            <a:ext cx="7170374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基于时间轮和信号机制实现了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ms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级别的协程抢占调度，防止计算密集型任务持久占用线程资源。</a:t>
            </a:r>
          </a:p>
        </p:txBody>
      </p:sp>
      <p:sp>
        <p:nvSpPr>
          <p:cNvPr id="16" name="TextBox 193">
            <a:extLst>
              <a:ext uri="{FF2B5EF4-FFF2-40B4-BE49-F238E27FC236}">
                <a16:creationId xmlns:a16="http://schemas.microsoft.com/office/drawing/2014/main" id="{2B01F77C-93C0-47C4-8F2C-9810F6F0CBA5}"/>
              </a:ext>
            </a:extLst>
          </p:cNvPr>
          <p:cNvSpPr txBox="1"/>
          <p:nvPr/>
        </p:nvSpPr>
        <p:spPr>
          <a:xfrm>
            <a:off x="847934" y="1504765"/>
            <a:ext cx="41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协程管理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94">
            <a:extLst>
              <a:ext uri="{FF2B5EF4-FFF2-40B4-BE49-F238E27FC236}">
                <a16:creationId xmlns:a16="http://schemas.microsoft.com/office/drawing/2014/main" id="{DDD04D7B-CB65-476F-8C27-B4DE30EE9C3C}"/>
              </a:ext>
            </a:extLst>
          </p:cNvPr>
          <p:cNvSpPr txBox="1"/>
          <p:nvPr/>
        </p:nvSpPr>
        <p:spPr>
          <a:xfrm>
            <a:off x="1138557" y="1800577"/>
            <a:ext cx="7619953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完成核心的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posix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线程风格的协程管理接口。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x86_64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架构。</a:t>
            </a:r>
          </a:p>
        </p:txBody>
      </p:sp>
    </p:spTree>
    <p:extLst>
      <p:ext uri="{BB962C8B-B14F-4D97-AF65-F5344CB8AC3E}">
        <p14:creationId xmlns:p14="http://schemas.microsoft.com/office/powerpoint/2010/main" val="30255665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E67FEC1F-EFFA-45F0-931E-1E6CC6204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72916"/>
            <a:ext cx="7490460" cy="40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099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8" name="TextBox 193">
            <a:extLst>
              <a:ext uri="{FF2B5EF4-FFF2-40B4-BE49-F238E27FC236}">
                <a16:creationId xmlns:a16="http://schemas.microsoft.com/office/drawing/2014/main" id="{BED0692F-F464-4EA4-BB31-3B28D2DDAE53}"/>
              </a:ext>
            </a:extLst>
          </p:cNvPr>
          <p:cNvSpPr txBox="1"/>
          <p:nvPr/>
        </p:nvSpPr>
        <p:spPr>
          <a:xfrm>
            <a:off x="974341" y="722695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94">
            <a:extLst>
              <a:ext uri="{FF2B5EF4-FFF2-40B4-BE49-F238E27FC236}">
                <a16:creationId xmlns:a16="http://schemas.microsoft.com/office/drawing/2014/main" id="{6806E7D3-2ADC-4A8C-B1C8-368EE0E58388}"/>
              </a:ext>
            </a:extLst>
          </p:cNvPr>
          <p:cNvSpPr txBox="1"/>
          <p:nvPr/>
        </p:nvSpPr>
        <p:spPr>
          <a:xfrm>
            <a:off x="1278731" y="1140389"/>
            <a:ext cx="5906929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协程实体，是运行时系统调度的基本单位；因协程在某种意义上也可以被理解为“用户线程”，所以此处是取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 thread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之意。</a:t>
            </a:r>
          </a:p>
        </p:txBody>
      </p:sp>
      <p:sp>
        <p:nvSpPr>
          <p:cNvPr id="11" name="TextBox 193">
            <a:extLst>
              <a:ext uri="{FF2B5EF4-FFF2-40B4-BE49-F238E27FC236}">
                <a16:creationId xmlns:a16="http://schemas.microsoft.com/office/drawing/2014/main" id="{FA40F809-313B-43D8-B687-9053057BD9B8}"/>
              </a:ext>
            </a:extLst>
          </p:cNvPr>
          <p:cNvSpPr txBox="1"/>
          <p:nvPr/>
        </p:nvSpPr>
        <p:spPr>
          <a:xfrm>
            <a:off x="974341" y="1764002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94">
            <a:extLst>
              <a:ext uri="{FF2B5EF4-FFF2-40B4-BE49-F238E27FC236}">
                <a16:creationId xmlns:a16="http://schemas.microsoft.com/office/drawing/2014/main" id="{6AE5235D-339C-4FD5-867A-A304EBB93633}"/>
              </a:ext>
            </a:extLst>
          </p:cNvPr>
          <p:cNvSpPr txBox="1"/>
          <p:nvPr/>
        </p:nvSpPr>
        <p:spPr>
          <a:xfrm>
            <a:off x="1269000" y="2183741"/>
            <a:ext cx="585211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对单个线程上所有协程任务的封装，包括就绪任务、阻塞任务、定时的休眠任务。一般情况下，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会稳定地维持与某个调度器的关联，但在某些情况下需要将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任务集合整体转移到其它的调度器上。</a:t>
            </a:r>
          </a:p>
        </p:txBody>
      </p:sp>
      <p:sp>
        <p:nvSpPr>
          <p:cNvPr id="14" name="TextBox 193">
            <a:extLst>
              <a:ext uri="{FF2B5EF4-FFF2-40B4-BE49-F238E27FC236}">
                <a16:creationId xmlns:a16="http://schemas.microsoft.com/office/drawing/2014/main" id="{58A124DB-4576-4253-A4B4-F7729CA0FCE8}"/>
              </a:ext>
            </a:extLst>
          </p:cNvPr>
          <p:cNvSpPr txBox="1"/>
          <p:nvPr/>
        </p:nvSpPr>
        <p:spPr>
          <a:xfrm>
            <a:off x="974341" y="3124483"/>
            <a:ext cx="241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sched</a:t>
            </a:r>
            <a:endParaRPr lang="id-ID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194">
            <a:extLst>
              <a:ext uri="{FF2B5EF4-FFF2-40B4-BE49-F238E27FC236}">
                <a16:creationId xmlns:a16="http://schemas.microsoft.com/office/drawing/2014/main" id="{93F3260E-B3AD-4A17-AC01-F81220718206}"/>
              </a:ext>
            </a:extLst>
          </p:cNvPr>
          <p:cNvSpPr txBox="1"/>
          <p:nvPr/>
        </p:nvSpPr>
        <p:spPr>
          <a:xfrm>
            <a:off x="1278731" y="3544222"/>
            <a:ext cx="5906928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程的调度器，每一个用于运行协程的工作线程都有自己的调度器，一个内核线程与一个调度器一一对应。多个协程可以复用多个线程，调度器也有自己的栈空间，因此调度器和位于同一线程上的所有协程具有相似的地位。</a:t>
            </a:r>
          </a:p>
        </p:txBody>
      </p:sp>
    </p:spTree>
    <p:extLst>
      <p:ext uri="{BB962C8B-B14F-4D97-AF65-F5344CB8AC3E}">
        <p14:creationId xmlns:p14="http://schemas.microsoft.com/office/powerpoint/2010/main" val="37939762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1229</Words>
  <Application>Microsoft Macintosh PowerPoint</Application>
  <PresentationFormat>全屏显示(16:9)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Microsoft YaHei Bold</vt:lpstr>
      <vt:lpstr>Microsoft YaHei</vt:lpstr>
      <vt:lpstr>Calibri</vt:lpstr>
      <vt:lpstr>Arial</vt:lpstr>
      <vt:lpstr>Wingdings</vt:lpstr>
      <vt:lpstr>Microsoft YaHei</vt:lpstr>
      <vt:lpstr>Calibri Light</vt:lpstr>
      <vt:lpstr>consolas</vt:lpstr>
      <vt:lpstr>1_Office 主题</vt:lpstr>
      <vt:lpstr>PowerPoint 演示文稿</vt:lpstr>
      <vt:lpstr># 赛题 07 # 基于posix接口的协程框架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PowerPoint 演示文稿</vt:lpstr>
      <vt:lpstr>Part 3 开发难点及解决措施</vt:lpstr>
      <vt:lpstr>PowerPoint 演示文稿</vt:lpstr>
      <vt:lpstr>PowerPoint 演示文稿</vt:lpstr>
      <vt:lpstr>PowerPoint 演示文稿</vt:lpstr>
      <vt:lpstr>PowerPoint 演示文稿</vt:lpstr>
      <vt:lpstr>Part 4 参赛体会</vt:lpstr>
      <vt:lpstr>PowerPoint 演示文稿</vt:lpstr>
      <vt:lpstr>Part 5 作品演示及答辩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Microsoft Office 用户</cp:lastModifiedBy>
  <cp:revision>56</cp:revision>
  <dcterms:created xsi:type="dcterms:W3CDTF">2021-04-13T10:40:10Z</dcterms:created>
  <dcterms:modified xsi:type="dcterms:W3CDTF">2021-04-20T12:09:40Z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