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C08C5C-0BB0-47DE-B022-7D68F33056D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DE7D5B4-4696-4EF5-B1C1-17C6598FA1EE}">
      <dgm:prSet/>
      <dgm:spPr/>
      <dgm:t>
        <a:bodyPr/>
        <a:lstStyle/>
        <a:p>
          <a:r>
            <a:rPr lang="en-US"/>
            <a:t>Un sistem client-server cu bază de date dezvoltat pentru eliberarea inteligentă a biletelor de tren.</a:t>
          </a:r>
        </a:p>
      </dgm:t>
    </dgm:pt>
    <dgm:pt modelId="{984573A6-7078-49AA-A093-EDE826D99337}" type="parTrans" cxnId="{97119E47-C8C8-4E7D-B9FC-44D9A95C9817}">
      <dgm:prSet/>
      <dgm:spPr/>
      <dgm:t>
        <a:bodyPr/>
        <a:lstStyle/>
        <a:p>
          <a:endParaRPr lang="en-US"/>
        </a:p>
      </dgm:t>
    </dgm:pt>
    <dgm:pt modelId="{8B9F03B3-F670-4F3C-B39C-E4BE5A98ACCC}" type="sibTrans" cxnId="{97119E47-C8C8-4E7D-B9FC-44D9A95C9817}">
      <dgm:prSet/>
      <dgm:spPr/>
      <dgm:t>
        <a:bodyPr/>
        <a:lstStyle/>
        <a:p>
          <a:endParaRPr lang="en-US"/>
        </a:p>
      </dgm:t>
    </dgm:pt>
    <dgm:pt modelId="{34F5A972-F39A-417C-97A7-0B82F5F62838}">
      <dgm:prSet/>
      <dgm:spPr/>
      <dgm:t>
        <a:bodyPr/>
        <a:lstStyle/>
        <a:p>
          <a:r>
            <a:rPr lang="en-US" dirty="0" err="1"/>
            <a:t>Principalul</a:t>
          </a:r>
          <a:r>
            <a:rPr lang="en-US" dirty="0"/>
            <a:t> scop al </a:t>
          </a:r>
          <a:r>
            <a:rPr lang="en-US" dirty="0" err="1"/>
            <a:t>aplicațiilor</a:t>
          </a:r>
          <a:r>
            <a:rPr lang="en-US" dirty="0"/>
            <a:t> </a:t>
          </a:r>
          <a:r>
            <a:rPr lang="en-US" dirty="0" err="1"/>
            <a:t>realizate</a:t>
          </a:r>
          <a:r>
            <a:rPr lang="en-US" dirty="0"/>
            <a:t> </a:t>
          </a:r>
          <a:r>
            <a:rPr lang="en-US" dirty="0" err="1"/>
            <a:t>este</a:t>
          </a:r>
          <a:r>
            <a:rPr lang="en-US" dirty="0"/>
            <a:t> </a:t>
          </a:r>
          <a:r>
            <a:rPr lang="en-US" dirty="0" err="1"/>
            <a:t>creșterea</a:t>
          </a:r>
          <a:r>
            <a:rPr lang="en-US" dirty="0"/>
            <a:t> </a:t>
          </a:r>
          <a:r>
            <a:rPr lang="en-US" dirty="0" err="1"/>
            <a:t>confortului</a:t>
          </a:r>
          <a:r>
            <a:rPr lang="en-US" dirty="0"/>
            <a:t> </a:t>
          </a:r>
          <a:r>
            <a:rPr lang="en-US" dirty="0" err="1"/>
            <a:t>călătoriilor</a:t>
          </a:r>
          <a:r>
            <a:rPr lang="en-US" dirty="0"/>
            <a:t> cu </a:t>
          </a:r>
          <a:r>
            <a:rPr lang="en-US" dirty="0" err="1"/>
            <a:t>trenul</a:t>
          </a:r>
          <a:r>
            <a:rPr lang="en-US" dirty="0"/>
            <a:t>.</a:t>
          </a:r>
        </a:p>
      </dgm:t>
    </dgm:pt>
    <dgm:pt modelId="{502F411E-B7B1-4C60-8C47-7B1770B8B26C}" type="parTrans" cxnId="{F09EC1A4-AB3E-49D7-90A9-43A9C1D4BBD2}">
      <dgm:prSet/>
      <dgm:spPr/>
      <dgm:t>
        <a:bodyPr/>
        <a:lstStyle/>
        <a:p>
          <a:endParaRPr lang="en-US"/>
        </a:p>
      </dgm:t>
    </dgm:pt>
    <dgm:pt modelId="{7E02746C-44DD-439B-A044-61C45B95C115}" type="sibTrans" cxnId="{F09EC1A4-AB3E-49D7-90A9-43A9C1D4BBD2}">
      <dgm:prSet/>
      <dgm:spPr/>
      <dgm:t>
        <a:bodyPr/>
        <a:lstStyle/>
        <a:p>
          <a:endParaRPr lang="en-US"/>
        </a:p>
      </dgm:t>
    </dgm:pt>
    <dgm:pt modelId="{51623E89-5707-4264-9B1F-C2706E4DD444}">
      <dgm:prSet/>
      <dgm:spPr/>
      <dgm:t>
        <a:bodyPr/>
        <a:lstStyle/>
        <a:p>
          <a:r>
            <a:rPr lang="en-US"/>
            <a:t>Modern, ușor de folosit și rapid.</a:t>
          </a:r>
        </a:p>
      </dgm:t>
    </dgm:pt>
    <dgm:pt modelId="{4D24BA12-B694-4E03-832E-DA2639D29B4D}" type="parTrans" cxnId="{AE287922-04D0-45FF-93CF-F0320B6A3AC8}">
      <dgm:prSet/>
      <dgm:spPr/>
      <dgm:t>
        <a:bodyPr/>
        <a:lstStyle/>
        <a:p>
          <a:endParaRPr lang="en-US"/>
        </a:p>
      </dgm:t>
    </dgm:pt>
    <dgm:pt modelId="{747F617C-CD62-4F8B-8444-B9765841B4AC}" type="sibTrans" cxnId="{AE287922-04D0-45FF-93CF-F0320B6A3AC8}">
      <dgm:prSet/>
      <dgm:spPr/>
      <dgm:t>
        <a:bodyPr/>
        <a:lstStyle/>
        <a:p>
          <a:endParaRPr lang="en-US"/>
        </a:p>
      </dgm:t>
    </dgm:pt>
    <dgm:pt modelId="{DEE1A819-9C98-457E-B6E1-2737BD0CE27C}">
      <dgm:prSet/>
      <dgm:spPr/>
      <dgm:t>
        <a:bodyPr/>
        <a:lstStyle/>
        <a:p>
          <a:r>
            <a:rPr lang="en-US" dirty="0" err="1"/>
            <a:t>Principalul</a:t>
          </a:r>
          <a:r>
            <a:rPr lang="en-US" dirty="0"/>
            <a:t> segment de </a:t>
          </a:r>
          <a:r>
            <a:rPr lang="en-US" dirty="0" err="1"/>
            <a:t>clienți</a:t>
          </a:r>
          <a:r>
            <a:rPr lang="en-US" dirty="0"/>
            <a:t> </a:t>
          </a:r>
          <a:r>
            <a:rPr lang="en-US" dirty="0" err="1"/>
            <a:t>pentru</a:t>
          </a:r>
          <a:r>
            <a:rPr lang="en-US" dirty="0"/>
            <a:t> </a:t>
          </a:r>
          <a:r>
            <a:rPr lang="en-US" dirty="0" err="1"/>
            <a:t>această</a:t>
          </a:r>
          <a:r>
            <a:rPr lang="en-US" dirty="0"/>
            <a:t> </a:t>
          </a:r>
          <a:r>
            <a:rPr lang="en-US" dirty="0" err="1"/>
            <a:t>aplicație</a:t>
          </a:r>
          <a:r>
            <a:rPr lang="en-US" dirty="0"/>
            <a:t> </a:t>
          </a:r>
          <a:r>
            <a:rPr lang="en-US" dirty="0" err="1"/>
            <a:t>ar</a:t>
          </a:r>
          <a:r>
            <a:rPr lang="en-US" dirty="0"/>
            <a:t> fi </a:t>
          </a:r>
          <a:r>
            <a:rPr lang="en-US" dirty="0" err="1"/>
            <a:t>companiile</a:t>
          </a:r>
          <a:r>
            <a:rPr lang="en-US" dirty="0"/>
            <a:t> </a:t>
          </a:r>
          <a:r>
            <a:rPr lang="en-US" dirty="0" err="1"/>
            <a:t>feroviare</a:t>
          </a:r>
          <a:r>
            <a:rPr lang="en-US" dirty="0"/>
            <a:t>, </a:t>
          </a:r>
          <a:r>
            <a:rPr lang="en-US" dirty="0" err="1"/>
            <a:t>și</a:t>
          </a:r>
          <a:r>
            <a:rPr lang="en-US" dirty="0"/>
            <a:t> indirect </a:t>
          </a:r>
          <a:r>
            <a:rPr lang="en-US" dirty="0" err="1"/>
            <a:t>persoanele</a:t>
          </a:r>
          <a:r>
            <a:rPr lang="en-US" dirty="0"/>
            <a:t> care </a:t>
          </a:r>
          <a:r>
            <a:rPr lang="en-US" dirty="0" err="1"/>
            <a:t>folosesc</a:t>
          </a:r>
          <a:r>
            <a:rPr lang="en-US" dirty="0"/>
            <a:t> </a:t>
          </a:r>
          <a:r>
            <a:rPr lang="en-US" dirty="0" err="1"/>
            <a:t>serviciile</a:t>
          </a:r>
          <a:r>
            <a:rPr lang="en-US" dirty="0"/>
            <a:t> </a:t>
          </a:r>
          <a:r>
            <a:rPr lang="en-US" dirty="0" err="1"/>
            <a:t>acestor</a:t>
          </a:r>
          <a:r>
            <a:rPr lang="en-US" dirty="0"/>
            <a:t> </a:t>
          </a:r>
          <a:r>
            <a:rPr lang="en-US" dirty="0" err="1"/>
            <a:t>companii</a:t>
          </a:r>
          <a:r>
            <a:rPr lang="en-US" dirty="0"/>
            <a:t>.</a:t>
          </a:r>
        </a:p>
      </dgm:t>
    </dgm:pt>
    <dgm:pt modelId="{F7D2E911-E8DC-4940-895D-64389C7A7FF7}" type="parTrans" cxnId="{73603B37-AF42-4500-A69F-D6A7D204EF93}">
      <dgm:prSet/>
      <dgm:spPr/>
      <dgm:t>
        <a:bodyPr/>
        <a:lstStyle/>
        <a:p>
          <a:endParaRPr lang="en-US"/>
        </a:p>
      </dgm:t>
    </dgm:pt>
    <dgm:pt modelId="{7066A4D1-C287-43D9-97E8-AFAE4EDFC2B5}" type="sibTrans" cxnId="{73603B37-AF42-4500-A69F-D6A7D204EF93}">
      <dgm:prSet/>
      <dgm:spPr/>
      <dgm:t>
        <a:bodyPr/>
        <a:lstStyle/>
        <a:p>
          <a:endParaRPr lang="en-US"/>
        </a:p>
      </dgm:t>
    </dgm:pt>
    <dgm:pt modelId="{047AC5BF-5D45-4243-B1E8-F1476E57881E}" type="pres">
      <dgm:prSet presAssocID="{35C08C5C-0BB0-47DE-B022-7D68F33056D2}" presName="linear" presStyleCnt="0">
        <dgm:presLayoutVars>
          <dgm:animLvl val="lvl"/>
          <dgm:resizeHandles val="exact"/>
        </dgm:presLayoutVars>
      </dgm:prSet>
      <dgm:spPr/>
    </dgm:pt>
    <dgm:pt modelId="{539DAE32-C0FA-4919-B4B7-7338F0A47745}" type="pres">
      <dgm:prSet presAssocID="{CDE7D5B4-4696-4EF5-B1C1-17C6598FA1E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1E703DB-B196-490D-A5B5-BD249FE0980B}" type="pres">
      <dgm:prSet presAssocID="{8B9F03B3-F670-4F3C-B39C-E4BE5A98ACCC}" presName="spacer" presStyleCnt="0"/>
      <dgm:spPr/>
    </dgm:pt>
    <dgm:pt modelId="{C8722741-7242-4FC1-A2FB-10CDDBB57D20}" type="pres">
      <dgm:prSet presAssocID="{34F5A972-F39A-417C-97A7-0B82F5F6283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9FA25D7-77E2-4A23-AA36-4690704B917A}" type="pres">
      <dgm:prSet presAssocID="{7E02746C-44DD-439B-A044-61C45B95C115}" presName="spacer" presStyleCnt="0"/>
      <dgm:spPr/>
    </dgm:pt>
    <dgm:pt modelId="{A96272E0-1E5E-4289-877E-8073008AEB59}" type="pres">
      <dgm:prSet presAssocID="{51623E89-5707-4264-9B1F-C2706E4DD44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11972D4-D185-4F06-8132-A0E308CEDBD7}" type="pres">
      <dgm:prSet presAssocID="{747F617C-CD62-4F8B-8444-B9765841B4AC}" presName="spacer" presStyleCnt="0"/>
      <dgm:spPr/>
    </dgm:pt>
    <dgm:pt modelId="{0ECDA57B-FD72-411A-B8F4-F04532B7DA43}" type="pres">
      <dgm:prSet presAssocID="{DEE1A819-9C98-457E-B6E1-2737BD0CE27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DB33F01-F7BF-4AA2-BB86-DC415E4FA507}" type="presOf" srcId="{DEE1A819-9C98-457E-B6E1-2737BD0CE27C}" destId="{0ECDA57B-FD72-411A-B8F4-F04532B7DA43}" srcOrd="0" destOrd="0" presId="urn:microsoft.com/office/officeart/2005/8/layout/vList2"/>
    <dgm:cxn modelId="{AE287922-04D0-45FF-93CF-F0320B6A3AC8}" srcId="{35C08C5C-0BB0-47DE-B022-7D68F33056D2}" destId="{51623E89-5707-4264-9B1F-C2706E4DD444}" srcOrd="2" destOrd="0" parTransId="{4D24BA12-B694-4E03-832E-DA2639D29B4D}" sibTransId="{747F617C-CD62-4F8B-8444-B9765841B4AC}"/>
    <dgm:cxn modelId="{73603B37-AF42-4500-A69F-D6A7D204EF93}" srcId="{35C08C5C-0BB0-47DE-B022-7D68F33056D2}" destId="{DEE1A819-9C98-457E-B6E1-2737BD0CE27C}" srcOrd="3" destOrd="0" parTransId="{F7D2E911-E8DC-4940-895D-64389C7A7FF7}" sibTransId="{7066A4D1-C287-43D9-97E8-AFAE4EDFC2B5}"/>
    <dgm:cxn modelId="{FAA99D40-B1A8-47C0-89D5-CA7CB072663B}" type="presOf" srcId="{CDE7D5B4-4696-4EF5-B1C1-17C6598FA1EE}" destId="{539DAE32-C0FA-4919-B4B7-7338F0A47745}" srcOrd="0" destOrd="0" presId="urn:microsoft.com/office/officeart/2005/8/layout/vList2"/>
    <dgm:cxn modelId="{97119E47-C8C8-4E7D-B9FC-44D9A95C9817}" srcId="{35C08C5C-0BB0-47DE-B022-7D68F33056D2}" destId="{CDE7D5B4-4696-4EF5-B1C1-17C6598FA1EE}" srcOrd="0" destOrd="0" parTransId="{984573A6-7078-49AA-A093-EDE826D99337}" sibTransId="{8B9F03B3-F670-4F3C-B39C-E4BE5A98ACCC}"/>
    <dgm:cxn modelId="{DBFA3F6E-9961-4219-8829-0F9A572620FB}" type="presOf" srcId="{34F5A972-F39A-417C-97A7-0B82F5F62838}" destId="{C8722741-7242-4FC1-A2FB-10CDDBB57D20}" srcOrd="0" destOrd="0" presId="urn:microsoft.com/office/officeart/2005/8/layout/vList2"/>
    <dgm:cxn modelId="{F09EC1A4-AB3E-49D7-90A9-43A9C1D4BBD2}" srcId="{35C08C5C-0BB0-47DE-B022-7D68F33056D2}" destId="{34F5A972-F39A-417C-97A7-0B82F5F62838}" srcOrd="1" destOrd="0" parTransId="{502F411E-B7B1-4C60-8C47-7B1770B8B26C}" sibTransId="{7E02746C-44DD-439B-A044-61C45B95C115}"/>
    <dgm:cxn modelId="{A9C01BAD-9C10-4DE2-8DA1-B65258770CCB}" type="presOf" srcId="{35C08C5C-0BB0-47DE-B022-7D68F33056D2}" destId="{047AC5BF-5D45-4243-B1E8-F1476E57881E}" srcOrd="0" destOrd="0" presId="urn:microsoft.com/office/officeart/2005/8/layout/vList2"/>
    <dgm:cxn modelId="{209693E5-A479-4979-A99B-ADF27FB3BEB4}" type="presOf" srcId="{51623E89-5707-4264-9B1F-C2706E4DD444}" destId="{A96272E0-1E5E-4289-877E-8073008AEB59}" srcOrd="0" destOrd="0" presId="urn:microsoft.com/office/officeart/2005/8/layout/vList2"/>
    <dgm:cxn modelId="{E8F21DBC-C6F4-447F-8297-B15BEAFBFA73}" type="presParOf" srcId="{047AC5BF-5D45-4243-B1E8-F1476E57881E}" destId="{539DAE32-C0FA-4919-B4B7-7338F0A47745}" srcOrd="0" destOrd="0" presId="urn:microsoft.com/office/officeart/2005/8/layout/vList2"/>
    <dgm:cxn modelId="{FD134E90-FABC-469B-A09A-09766BAACDE5}" type="presParOf" srcId="{047AC5BF-5D45-4243-B1E8-F1476E57881E}" destId="{C1E703DB-B196-490D-A5B5-BD249FE0980B}" srcOrd="1" destOrd="0" presId="urn:microsoft.com/office/officeart/2005/8/layout/vList2"/>
    <dgm:cxn modelId="{599CE007-9029-4CF3-A84F-60CDF71E1BD6}" type="presParOf" srcId="{047AC5BF-5D45-4243-B1E8-F1476E57881E}" destId="{C8722741-7242-4FC1-A2FB-10CDDBB57D20}" srcOrd="2" destOrd="0" presId="urn:microsoft.com/office/officeart/2005/8/layout/vList2"/>
    <dgm:cxn modelId="{8D591BA7-F457-4AFF-B09C-C214853D1A93}" type="presParOf" srcId="{047AC5BF-5D45-4243-B1E8-F1476E57881E}" destId="{A9FA25D7-77E2-4A23-AA36-4690704B917A}" srcOrd="3" destOrd="0" presId="urn:microsoft.com/office/officeart/2005/8/layout/vList2"/>
    <dgm:cxn modelId="{295F34E7-CD6E-4C21-A393-152910292E5A}" type="presParOf" srcId="{047AC5BF-5D45-4243-B1E8-F1476E57881E}" destId="{A96272E0-1E5E-4289-877E-8073008AEB59}" srcOrd="4" destOrd="0" presId="urn:microsoft.com/office/officeart/2005/8/layout/vList2"/>
    <dgm:cxn modelId="{D06E3074-003B-4B98-A34C-ABB72E0D7E9A}" type="presParOf" srcId="{047AC5BF-5D45-4243-B1E8-F1476E57881E}" destId="{B11972D4-D185-4F06-8132-A0E308CEDBD7}" srcOrd="5" destOrd="0" presId="urn:microsoft.com/office/officeart/2005/8/layout/vList2"/>
    <dgm:cxn modelId="{2177E5FC-5CDC-4B07-836A-427DEAA3690A}" type="presParOf" srcId="{047AC5BF-5D45-4243-B1E8-F1476E57881E}" destId="{0ECDA57B-FD72-411A-B8F4-F04532B7DA4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019039-2E23-4BD2-8A5F-6CCFFB4BC3B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11A4306-7A28-4F0F-988D-A4CFC30C6C8F}">
      <dgm:prSet/>
      <dgm:spPr/>
      <dgm:t>
        <a:bodyPr/>
        <a:lstStyle/>
        <a:p>
          <a:r>
            <a:rPr lang="en-US"/>
            <a:t>Cea mai importantă componentă a sistemului, realizează cererile aplicației client și operațiile cu baza de date.</a:t>
          </a:r>
        </a:p>
      </dgm:t>
    </dgm:pt>
    <dgm:pt modelId="{7471CFC8-6151-438E-842A-E6F39DF87BEB}" type="parTrans" cxnId="{2161BFFA-F2B0-46A3-B776-B914E630A3FB}">
      <dgm:prSet/>
      <dgm:spPr/>
      <dgm:t>
        <a:bodyPr/>
        <a:lstStyle/>
        <a:p>
          <a:endParaRPr lang="en-US"/>
        </a:p>
      </dgm:t>
    </dgm:pt>
    <dgm:pt modelId="{122A28D3-017C-42FF-B260-865F769C9630}" type="sibTrans" cxnId="{2161BFFA-F2B0-46A3-B776-B914E630A3FB}">
      <dgm:prSet/>
      <dgm:spPr/>
      <dgm:t>
        <a:bodyPr/>
        <a:lstStyle/>
        <a:p>
          <a:endParaRPr lang="en-US"/>
        </a:p>
      </dgm:t>
    </dgm:pt>
    <dgm:pt modelId="{4C4356A1-D677-478C-882E-8C5755841A35}">
      <dgm:prSet/>
      <dgm:spPr/>
      <dgm:t>
        <a:bodyPr/>
        <a:lstStyle/>
        <a:p>
          <a:r>
            <a:rPr lang="en-US"/>
            <a:t>Limbaj de programare: C++.</a:t>
          </a:r>
        </a:p>
      </dgm:t>
    </dgm:pt>
    <dgm:pt modelId="{892C3502-CDCE-42C5-95FE-EB86D6555B6F}" type="parTrans" cxnId="{4154809D-6A50-4F03-A87C-C3F06245E0C4}">
      <dgm:prSet/>
      <dgm:spPr/>
      <dgm:t>
        <a:bodyPr/>
        <a:lstStyle/>
        <a:p>
          <a:endParaRPr lang="en-US"/>
        </a:p>
      </dgm:t>
    </dgm:pt>
    <dgm:pt modelId="{BF596CC0-4AE5-495E-B075-52A85C2635F3}" type="sibTrans" cxnId="{4154809D-6A50-4F03-A87C-C3F06245E0C4}">
      <dgm:prSet/>
      <dgm:spPr/>
      <dgm:t>
        <a:bodyPr/>
        <a:lstStyle/>
        <a:p>
          <a:endParaRPr lang="en-US"/>
        </a:p>
      </dgm:t>
    </dgm:pt>
    <dgm:pt modelId="{F0A3BF4B-5933-4CAB-BE8A-AEDCE39FB428}">
      <dgm:prSet/>
      <dgm:spPr/>
      <dgm:t>
        <a:bodyPr/>
        <a:lstStyle/>
        <a:p>
          <a:r>
            <a:rPr lang="en-US" dirty="0" err="1"/>
            <a:t>Comunicare</a:t>
          </a:r>
          <a:r>
            <a:rPr lang="en-US" dirty="0"/>
            <a:t> </a:t>
          </a:r>
          <a:r>
            <a:rPr lang="en-US" dirty="0" err="1"/>
            <a:t>în</a:t>
          </a:r>
          <a:r>
            <a:rPr lang="en-US" dirty="0"/>
            <a:t> </a:t>
          </a:r>
          <a:r>
            <a:rPr lang="en-US" dirty="0" err="1"/>
            <a:t>rețea</a:t>
          </a:r>
          <a:r>
            <a:rPr lang="en-US" dirty="0"/>
            <a:t> </a:t>
          </a:r>
          <a:r>
            <a:rPr lang="en-US" dirty="0" err="1"/>
            <a:t>prin</a:t>
          </a:r>
          <a:r>
            <a:rPr lang="en-US" dirty="0"/>
            <a:t> </a:t>
          </a:r>
          <a:r>
            <a:rPr lang="en-US" dirty="0" err="1"/>
            <a:t>protocolul</a:t>
          </a:r>
          <a:r>
            <a:rPr lang="en-US" dirty="0"/>
            <a:t> TCP/IP </a:t>
          </a:r>
          <a:r>
            <a:rPr lang="en-US" dirty="0" err="1"/>
            <a:t>folosind</a:t>
          </a:r>
          <a:r>
            <a:rPr lang="en-US" dirty="0"/>
            <a:t> socket-</a:t>
          </a:r>
          <a:r>
            <a:rPr lang="en-US" dirty="0" err="1"/>
            <a:t>uri</a:t>
          </a:r>
          <a:r>
            <a:rPr lang="en-US" dirty="0"/>
            <a:t> Winsock (Windows Sockets).</a:t>
          </a:r>
        </a:p>
      </dgm:t>
    </dgm:pt>
    <dgm:pt modelId="{22A2D66B-88C2-4F18-BE2B-FEE1244515B1}" type="parTrans" cxnId="{9A06FC25-E631-4B48-BD87-574485E41B58}">
      <dgm:prSet/>
      <dgm:spPr/>
      <dgm:t>
        <a:bodyPr/>
        <a:lstStyle/>
        <a:p>
          <a:endParaRPr lang="en-US"/>
        </a:p>
      </dgm:t>
    </dgm:pt>
    <dgm:pt modelId="{7EDF6036-2EC9-4E60-B0DE-D7480429629D}" type="sibTrans" cxnId="{9A06FC25-E631-4B48-BD87-574485E41B58}">
      <dgm:prSet/>
      <dgm:spPr/>
      <dgm:t>
        <a:bodyPr/>
        <a:lstStyle/>
        <a:p>
          <a:endParaRPr lang="en-US"/>
        </a:p>
      </dgm:t>
    </dgm:pt>
    <dgm:pt modelId="{28999586-8007-49E2-B5EF-7862F52FD254}">
      <dgm:prSet/>
      <dgm:spPr/>
      <dgm:t>
        <a:bodyPr/>
        <a:lstStyle/>
        <a:p>
          <a:r>
            <a:rPr lang="en-US"/>
            <a:t>Multithreaded.</a:t>
          </a:r>
        </a:p>
      </dgm:t>
    </dgm:pt>
    <dgm:pt modelId="{95CE0CFD-7901-4FF2-ABA5-9DED4C284C09}" type="parTrans" cxnId="{E844667E-4F54-41B1-BF4E-7BD62EE76D46}">
      <dgm:prSet/>
      <dgm:spPr/>
      <dgm:t>
        <a:bodyPr/>
        <a:lstStyle/>
        <a:p>
          <a:endParaRPr lang="en-US"/>
        </a:p>
      </dgm:t>
    </dgm:pt>
    <dgm:pt modelId="{471806EA-D183-461D-A1C1-BD35593B49A4}" type="sibTrans" cxnId="{E844667E-4F54-41B1-BF4E-7BD62EE76D46}">
      <dgm:prSet/>
      <dgm:spPr/>
      <dgm:t>
        <a:bodyPr/>
        <a:lstStyle/>
        <a:p>
          <a:endParaRPr lang="en-US"/>
        </a:p>
      </dgm:t>
    </dgm:pt>
    <dgm:pt modelId="{BA1CBEE1-4547-484A-AFD6-D27FB779AEFB}">
      <dgm:prSet/>
      <dgm:spPr/>
      <dgm:t>
        <a:bodyPr/>
        <a:lstStyle/>
        <a:p>
          <a:r>
            <a:rPr lang="en-US" dirty="0" err="1"/>
            <a:t>Conține</a:t>
          </a:r>
          <a:r>
            <a:rPr lang="en-US" dirty="0"/>
            <a:t> </a:t>
          </a:r>
          <a:r>
            <a:rPr lang="en-US" dirty="0" err="1"/>
            <a:t>algoritmul</a:t>
          </a:r>
          <a:r>
            <a:rPr lang="en-US" dirty="0"/>
            <a:t> </a:t>
          </a:r>
          <a:r>
            <a:rPr lang="en-US" dirty="0" err="1"/>
            <a:t>prin</a:t>
          </a:r>
          <a:r>
            <a:rPr lang="en-US" dirty="0"/>
            <a:t> care se </a:t>
          </a:r>
          <a:r>
            <a:rPr lang="en-US" dirty="0" err="1"/>
            <a:t>realizează</a:t>
          </a:r>
          <a:r>
            <a:rPr lang="en-US" dirty="0"/>
            <a:t> </a:t>
          </a:r>
          <a:r>
            <a:rPr lang="en-US" dirty="0" err="1"/>
            <a:t>distribuirea</a:t>
          </a:r>
          <a:r>
            <a:rPr lang="en-US" dirty="0"/>
            <a:t> </a:t>
          </a:r>
          <a:r>
            <a:rPr lang="en-US" dirty="0" err="1"/>
            <a:t>inteligentă</a:t>
          </a:r>
          <a:r>
            <a:rPr lang="en-US" dirty="0"/>
            <a:t> a </a:t>
          </a:r>
          <a:r>
            <a:rPr lang="en-US" dirty="0" err="1"/>
            <a:t>biletelor</a:t>
          </a:r>
          <a:r>
            <a:rPr lang="en-US" dirty="0"/>
            <a:t>.</a:t>
          </a:r>
        </a:p>
      </dgm:t>
    </dgm:pt>
    <dgm:pt modelId="{72A876A4-1309-45AD-9F82-A84449A80D9B}" type="parTrans" cxnId="{B5B0156A-CECD-4D95-BCA6-533F04ABE9BF}">
      <dgm:prSet/>
      <dgm:spPr/>
      <dgm:t>
        <a:bodyPr/>
        <a:lstStyle/>
        <a:p>
          <a:endParaRPr lang="en-US"/>
        </a:p>
      </dgm:t>
    </dgm:pt>
    <dgm:pt modelId="{982C1EE1-C459-426F-AAFA-AF81A4055E62}" type="sibTrans" cxnId="{B5B0156A-CECD-4D95-BCA6-533F04ABE9BF}">
      <dgm:prSet/>
      <dgm:spPr/>
      <dgm:t>
        <a:bodyPr/>
        <a:lstStyle/>
        <a:p>
          <a:endParaRPr lang="en-US"/>
        </a:p>
      </dgm:t>
    </dgm:pt>
    <dgm:pt modelId="{C57B30BA-5A1F-442F-A732-E142AE96945D}" type="pres">
      <dgm:prSet presAssocID="{CA019039-2E23-4BD2-8A5F-6CCFFB4BC3B4}" presName="outerComposite" presStyleCnt="0">
        <dgm:presLayoutVars>
          <dgm:chMax val="5"/>
          <dgm:dir/>
          <dgm:resizeHandles val="exact"/>
        </dgm:presLayoutVars>
      </dgm:prSet>
      <dgm:spPr/>
    </dgm:pt>
    <dgm:pt modelId="{6F6C0042-D8FD-4F5A-BE77-58D15E04A30E}" type="pres">
      <dgm:prSet presAssocID="{CA019039-2E23-4BD2-8A5F-6CCFFB4BC3B4}" presName="dummyMaxCanvas" presStyleCnt="0">
        <dgm:presLayoutVars/>
      </dgm:prSet>
      <dgm:spPr/>
    </dgm:pt>
    <dgm:pt modelId="{F1E8AFE1-535A-48AA-A218-3B001D17C215}" type="pres">
      <dgm:prSet presAssocID="{CA019039-2E23-4BD2-8A5F-6CCFFB4BC3B4}" presName="FiveNodes_1" presStyleLbl="node1" presStyleIdx="0" presStyleCnt="5">
        <dgm:presLayoutVars>
          <dgm:bulletEnabled val="1"/>
        </dgm:presLayoutVars>
      </dgm:prSet>
      <dgm:spPr/>
    </dgm:pt>
    <dgm:pt modelId="{A0808493-596D-4948-92E1-685105432D62}" type="pres">
      <dgm:prSet presAssocID="{CA019039-2E23-4BD2-8A5F-6CCFFB4BC3B4}" presName="FiveNodes_2" presStyleLbl="node1" presStyleIdx="1" presStyleCnt="5">
        <dgm:presLayoutVars>
          <dgm:bulletEnabled val="1"/>
        </dgm:presLayoutVars>
      </dgm:prSet>
      <dgm:spPr/>
    </dgm:pt>
    <dgm:pt modelId="{2D19D570-7CEC-49EC-BA12-A04C9338D22B}" type="pres">
      <dgm:prSet presAssocID="{CA019039-2E23-4BD2-8A5F-6CCFFB4BC3B4}" presName="FiveNodes_3" presStyleLbl="node1" presStyleIdx="2" presStyleCnt="5">
        <dgm:presLayoutVars>
          <dgm:bulletEnabled val="1"/>
        </dgm:presLayoutVars>
      </dgm:prSet>
      <dgm:spPr/>
    </dgm:pt>
    <dgm:pt modelId="{3B0B8FCC-1296-42CD-A125-C874E5AC1B04}" type="pres">
      <dgm:prSet presAssocID="{CA019039-2E23-4BD2-8A5F-6CCFFB4BC3B4}" presName="FiveNodes_4" presStyleLbl="node1" presStyleIdx="3" presStyleCnt="5">
        <dgm:presLayoutVars>
          <dgm:bulletEnabled val="1"/>
        </dgm:presLayoutVars>
      </dgm:prSet>
      <dgm:spPr/>
    </dgm:pt>
    <dgm:pt modelId="{6BD6F444-D4FE-460F-B90E-7C7D71AF1106}" type="pres">
      <dgm:prSet presAssocID="{CA019039-2E23-4BD2-8A5F-6CCFFB4BC3B4}" presName="FiveNodes_5" presStyleLbl="node1" presStyleIdx="4" presStyleCnt="5">
        <dgm:presLayoutVars>
          <dgm:bulletEnabled val="1"/>
        </dgm:presLayoutVars>
      </dgm:prSet>
      <dgm:spPr/>
    </dgm:pt>
    <dgm:pt modelId="{068C57BD-38F1-4088-82FE-B55E46A6BACD}" type="pres">
      <dgm:prSet presAssocID="{CA019039-2E23-4BD2-8A5F-6CCFFB4BC3B4}" presName="FiveConn_1-2" presStyleLbl="fgAccFollowNode1" presStyleIdx="0" presStyleCnt="4">
        <dgm:presLayoutVars>
          <dgm:bulletEnabled val="1"/>
        </dgm:presLayoutVars>
      </dgm:prSet>
      <dgm:spPr/>
    </dgm:pt>
    <dgm:pt modelId="{D203E15D-88F0-4F4F-BC87-196477CE6996}" type="pres">
      <dgm:prSet presAssocID="{CA019039-2E23-4BD2-8A5F-6CCFFB4BC3B4}" presName="FiveConn_2-3" presStyleLbl="fgAccFollowNode1" presStyleIdx="1" presStyleCnt="4">
        <dgm:presLayoutVars>
          <dgm:bulletEnabled val="1"/>
        </dgm:presLayoutVars>
      </dgm:prSet>
      <dgm:spPr/>
    </dgm:pt>
    <dgm:pt modelId="{A883138E-A708-4D7B-96F9-C253E48FD40D}" type="pres">
      <dgm:prSet presAssocID="{CA019039-2E23-4BD2-8A5F-6CCFFB4BC3B4}" presName="FiveConn_3-4" presStyleLbl="fgAccFollowNode1" presStyleIdx="2" presStyleCnt="4">
        <dgm:presLayoutVars>
          <dgm:bulletEnabled val="1"/>
        </dgm:presLayoutVars>
      </dgm:prSet>
      <dgm:spPr/>
    </dgm:pt>
    <dgm:pt modelId="{6FF34D30-5D36-4FFF-9669-56E21E2EA234}" type="pres">
      <dgm:prSet presAssocID="{CA019039-2E23-4BD2-8A5F-6CCFFB4BC3B4}" presName="FiveConn_4-5" presStyleLbl="fgAccFollowNode1" presStyleIdx="3" presStyleCnt="4">
        <dgm:presLayoutVars>
          <dgm:bulletEnabled val="1"/>
        </dgm:presLayoutVars>
      </dgm:prSet>
      <dgm:spPr/>
    </dgm:pt>
    <dgm:pt modelId="{ABB91DE3-726B-4CED-87D5-2915F6AF160D}" type="pres">
      <dgm:prSet presAssocID="{CA019039-2E23-4BD2-8A5F-6CCFFB4BC3B4}" presName="FiveNodes_1_text" presStyleLbl="node1" presStyleIdx="4" presStyleCnt="5">
        <dgm:presLayoutVars>
          <dgm:bulletEnabled val="1"/>
        </dgm:presLayoutVars>
      </dgm:prSet>
      <dgm:spPr/>
    </dgm:pt>
    <dgm:pt modelId="{30A5CE11-1AE3-4910-BBE1-A0BF67B6C9DE}" type="pres">
      <dgm:prSet presAssocID="{CA019039-2E23-4BD2-8A5F-6CCFFB4BC3B4}" presName="FiveNodes_2_text" presStyleLbl="node1" presStyleIdx="4" presStyleCnt="5">
        <dgm:presLayoutVars>
          <dgm:bulletEnabled val="1"/>
        </dgm:presLayoutVars>
      </dgm:prSet>
      <dgm:spPr/>
    </dgm:pt>
    <dgm:pt modelId="{7D8A50F2-8594-4B04-8199-95024B139538}" type="pres">
      <dgm:prSet presAssocID="{CA019039-2E23-4BD2-8A5F-6CCFFB4BC3B4}" presName="FiveNodes_3_text" presStyleLbl="node1" presStyleIdx="4" presStyleCnt="5">
        <dgm:presLayoutVars>
          <dgm:bulletEnabled val="1"/>
        </dgm:presLayoutVars>
      </dgm:prSet>
      <dgm:spPr/>
    </dgm:pt>
    <dgm:pt modelId="{7D201FC4-EFD2-42CD-8A75-C73C18B9BCD3}" type="pres">
      <dgm:prSet presAssocID="{CA019039-2E23-4BD2-8A5F-6CCFFB4BC3B4}" presName="FiveNodes_4_text" presStyleLbl="node1" presStyleIdx="4" presStyleCnt="5">
        <dgm:presLayoutVars>
          <dgm:bulletEnabled val="1"/>
        </dgm:presLayoutVars>
      </dgm:prSet>
      <dgm:spPr/>
    </dgm:pt>
    <dgm:pt modelId="{509B2212-0988-4889-A6ED-5B3A0F6B7E9C}" type="pres">
      <dgm:prSet presAssocID="{CA019039-2E23-4BD2-8A5F-6CCFFB4BC3B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4A5030E-90F4-4F49-8079-E597F9049C87}" type="presOf" srcId="{BA1CBEE1-4547-484A-AFD6-D27FB779AEFB}" destId="{6BD6F444-D4FE-460F-B90E-7C7D71AF1106}" srcOrd="0" destOrd="0" presId="urn:microsoft.com/office/officeart/2005/8/layout/vProcess5"/>
    <dgm:cxn modelId="{7FEB2012-4DE0-4237-BD95-4461DA8FF09F}" type="presOf" srcId="{BF596CC0-4AE5-495E-B075-52A85C2635F3}" destId="{D203E15D-88F0-4F4F-BC87-196477CE6996}" srcOrd="0" destOrd="0" presId="urn:microsoft.com/office/officeart/2005/8/layout/vProcess5"/>
    <dgm:cxn modelId="{5790E915-F08C-4BA9-931C-6BF11BD73DE0}" type="presOf" srcId="{28999586-8007-49E2-B5EF-7862F52FD254}" destId="{7D201FC4-EFD2-42CD-8A75-C73C18B9BCD3}" srcOrd="1" destOrd="0" presId="urn:microsoft.com/office/officeart/2005/8/layout/vProcess5"/>
    <dgm:cxn modelId="{9A06FC25-E631-4B48-BD87-574485E41B58}" srcId="{CA019039-2E23-4BD2-8A5F-6CCFFB4BC3B4}" destId="{F0A3BF4B-5933-4CAB-BE8A-AEDCE39FB428}" srcOrd="2" destOrd="0" parTransId="{22A2D66B-88C2-4F18-BE2B-FEE1244515B1}" sibTransId="{7EDF6036-2EC9-4E60-B0DE-D7480429629D}"/>
    <dgm:cxn modelId="{1BB89144-62E6-4E28-988D-F9F7FD8821D4}" type="presOf" srcId="{CA019039-2E23-4BD2-8A5F-6CCFFB4BC3B4}" destId="{C57B30BA-5A1F-442F-A732-E142AE96945D}" srcOrd="0" destOrd="0" presId="urn:microsoft.com/office/officeart/2005/8/layout/vProcess5"/>
    <dgm:cxn modelId="{B5B0156A-CECD-4D95-BCA6-533F04ABE9BF}" srcId="{CA019039-2E23-4BD2-8A5F-6CCFFB4BC3B4}" destId="{BA1CBEE1-4547-484A-AFD6-D27FB779AEFB}" srcOrd="4" destOrd="0" parTransId="{72A876A4-1309-45AD-9F82-A84449A80D9B}" sibTransId="{982C1EE1-C459-426F-AAFA-AF81A4055E62}"/>
    <dgm:cxn modelId="{40684B4B-3EC8-49AE-ACCF-589B05533E74}" type="presOf" srcId="{7EDF6036-2EC9-4E60-B0DE-D7480429629D}" destId="{A883138E-A708-4D7B-96F9-C253E48FD40D}" srcOrd="0" destOrd="0" presId="urn:microsoft.com/office/officeart/2005/8/layout/vProcess5"/>
    <dgm:cxn modelId="{B2BAE553-1CE2-4B79-BE40-1214983E874E}" type="presOf" srcId="{122A28D3-017C-42FF-B260-865F769C9630}" destId="{068C57BD-38F1-4088-82FE-B55E46A6BACD}" srcOrd="0" destOrd="0" presId="urn:microsoft.com/office/officeart/2005/8/layout/vProcess5"/>
    <dgm:cxn modelId="{E844667E-4F54-41B1-BF4E-7BD62EE76D46}" srcId="{CA019039-2E23-4BD2-8A5F-6CCFFB4BC3B4}" destId="{28999586-8007-49E2-B5EF-7862F52FD254}" srcOrd="3" destOrd="0" parTransId="{95CE0CFD-7901-4FF2-ABA5-9DED4C284C09}" sibTransId="{471806EA-D183-461D-A1C1-BD35593B49A4}"/>
    <dgm:cxn modelId="{86AB3D83-F53E-499C-91F4-CD004DF9F9D0}" type="presOf" srcId="{111A4306-7A28-4F0F-988D-A4CFC30C6C8F}" destId="{ABB91DE3-726B-4CED-87D5-2915F6AF160D}" srcOrd="1" destOrd="0" presId="urn:microsoft.com/office/officeart/2005/8/layout/vProcess5"/>
    <dgm:cxn modelId="{36EEEA84-6AED-4C1D-B4E7-1E0A8D0397DC}" type="presOf" srcId="{471806EA-D183-461D-A1C1-BD35593B49A4}" destId="{6FF34D30-5D36-4FFF-9669-56E21E2EA234}" srcOrd="0" destOrd="0" presId="urn:microsoft.com/office/officeart/2005/8/layout/vProcess5"/>
    <dgm:cxn modelId="{4154809D-6A50-4F03-A87C-C3F06245E0C4}" srcId="{CA019039-2E23-4BD2-8A5F-6CCFFB4BC3B4}" destId="{4C4356A1-D677-478C-882E-8C5755841A35}" srcOrd="1" destOrd="0" parTransId="{892C3502-CDCE-42C5-95FE-EB86D6555B6F}" sibTransId="{BF596CC0-4AE5-495E-B075-52A85C2635F3}"/>
    <dgm:cxn modelId="{B0B3969E-6930-4229-A9E3-4700CD3CB515}" type="presOf" srcId="{111A4306-7A28-4F0F-988D-A4CFC30C6C8F}" destId="{F1E8AFE1-535A-48AA-A218-3B001D17C215}" srcOrd="0" destOrd="0" presId="urn:microsoft.com/office/officeart/2005/8/layout/vProcess5"/>
    <dgm:cxn modelId="{0D0348A9-9AE3-4C0D-BB71-7C0E3AABBA1B}" type="presOf" srcId="{BA1CBEE1-4547-484A-AFD6-D27FB779AEFB}" destId="{509B2212-0988-4889-A6ED-5B3A0F6B7E9C}" srcOrd="1" destOrd="0" presId="urn:microsoft.com/office/officeart/2005/8/layout/vProcess5"/>
    <dgm:cxn modelId="{31773FB3-1127-4765-8BCE-71127486A737}" type="presOf" srcId="{4C4356A1-D677-478C-882E-8C5755841A35}" destId="{A0808493-596D-4948-92E1-685105432D62}" srcOrd="0" destOrd="0" presId="urn:microsoft.com/office/officeart/2005/8/layout/vProcess5"/>
    <dgm:cxn modelId="{7103A5C2-8B54-4547-B132-B8B98603591D}" type="presOf" srcId="{4C4356A1-D677-478C-882E-8C5755841A35}" destId="{30A5CE11-1AE3-4910-BBE1-A0BF67B6C9DE}" srcOrd="1" destOrd="0" presId="urn:microsoft.com/office/officeart/2005/8/layout/vProcess5"/>
    <dgm:cxn modelId="{3156EEE1-208B-4AE6-A545-A75F3E3577F8}" type="presOf" srcId="{28999586-8007-49E2-B5EF-7862F52FD254}" destId="{3B0B8FCC-1296-42CD-A125-C874E5AC1B04}" srcOrd="0" destOrd="0" presId="urn:microsoft.com/office/officeart/2005/8/layout/vProcess5"/>
    <dgm:cxn modelId="{95158BEA-6ABA-4F2A-8D1F-AF48EDCBB9A5}" type="presOf" srcId="{F0A3BF4B-5933-4CAB-BE8A-AEDCE39FB428}" destId="{7D8A50F2-8594-4B04-8199-95024B139538}" srcOrd="1" destOrd="0" presId="urn:microsoft.com/office/officeart/2005/8/layout/vProcess5"/>
    <dgm:cxn modelId="{1FA411F2-878A-4759-8948-83F24267F925}" type="presOf" srcId="{F0A3BF4B-5933-4CAB-BE8A-AEDCE39FB428}" destId="{2D19D570-7CEC-49EC-BA12-A04C9338D22B}" srcOrd="0" destOrd="0" presId="urn:microsoft.com/office/officeart/2005/8/layout/vProcess5"/>
    <dgm:cxn modelId="{2161BFFA-F2B0-46A3-B776-B914E630A3FB}" srcId="{CA019039-2E23-4BD2-8A5F-6CCFFB4BC3B4}" destId="{111A4306-7A28-4F0F-988D-A4CFC30C6C8F}" srcOrd="0" destOrd="0" parTransId="{7471CFC8-6151-438E-842A-E6F39DF87BEB}" sibTransId="{122A28D3-017C-42FF-B260-865F769C9630}"/>
    <dgm:cxn modelId="{9680F013-9F14-4069-A369-D1BCDCDD0B8D}" type="presParOf" srcId="{C57B30BA-5A1F-442F-A732-E142AE96945D}" destId="{6F6C0042-D8FD-4F5A-BE77-58D15E04A30E}" srcOrd="0" destOrd="0" presId="urn:microsoft.com/office/officeart/2005/8/layout/vProcess5"/>
    <dgm:cxn modelId="{D42493AD-7562-4DC5-9CC0-E9D2248CCB58}" type="presParOf" srcId="{C57B30BA-5A1F-442F-A732-E142AE96945D}" destId="{F1E8AFE1-535A-48AA-A218-3B001D17C215}" srcOrd="1" destOrd="0" presId="urn:microsoft.com/office/officeart/2005/8/layout/vProcess5"/>
    <dgm:cxn modelId="{5EB861EB-E3EF-4876-8CB8-C058859D2D97}" type="presParOf" srcId="{C57B30BA-5A1F-442F-A732-E142AE96945D}" destId="{A0808493-596D-4948-92E1-685105432D62}" srcOrd="2" destOrd="0" presId="urn:microsoft.com/office/officeart/2005/8/layout/vProcess5"/>
    <dgm:cxn modelId="{2282F563-1A41-45DD-AEF7-FB8CF6641364}" type="presParOf" srcId="{C57B30BA-5A1F-442F-A732-E142AE96945D}" destId="{2D19D570-7CEC-49EC-BA12-A04C9338D22B}" srcOrd="3" destOrd="0" presId="urn:microsoft.com/office/officeart/2005/8/layout/vProcess5"/>
    <dgm:cxn modelId="{54C8139C-30D4-4AFF-8141-8A879EF16482}" type="presParOf" srcId="{C57B30BA-5A1F-442F-A732-E142AE96945D}" destId="{3B0B8FCC-1296-42CD-A125-C874E5AC1B04}" srcOrd="4" destOrd="0" presId="urn:microsoft.com/office/officeart/2005/8/layout/vProcess5"/>
    <dgm:cxn modelId="{C2C6F285-4ECC-4B9A-B916-6051A0CFE93C}" type="presParOf" srcId="{C57B30BA-5A1F-442F-A732-E142AE96945D}" destId="{6BD6F444-D4FE-460F-B90E-7C7D71AF1106}" srcOrd="5" destOrd="0" presId="urn:microsoft.com/office/officeart/2005/8/layout/vProcess5"/>
    <dgm:cxn modelId="{7364141F-466F-4A71-A01A-3A3CB6CDB542}" type="presParOf" srcId="{C57B30BA-5A1F-442F-A732-E142AE96945D}" destId="{068C57BD-38F1-4088-82FE-B55E46A6BACD}" srcOrd="6" destOrd="0" presId="urn:microsoft.com/office/officeart/2005/8/layout/vProcess5"/>
    <dgm:cxn modelId="{596A7210-F679-49C9-BA90-B284DFEB5A62}" type="presParOf" srcId="{C57B30BA-5A1F-442F-A732-E142AE96945D}" destId="{D203E15D-88F0-4F4F-BC87-196477CE6996}" srcOrd="7" destOrd="0" presId="urn:microsoft.com/office/officeart/2005/8/layout/vProcess5"/>
    <dgm:cxn modelId="{F60853C9-D6D7-4DED-A01C-13EC35D0B554}" type="presParOf" srcId="{C57B30BA-5A1F-442F-A732-E142AE96945D}" destId="{A883138E-A708-4D7B-96F9-C253E48FD40D}" srcOrd="8" destOrd="0" presId="urn:microsoft.com/office/officeart/2005/8/layout/vProcess5"/>
    <dgm:cxn modelId="{9FD305C2-1723-4A2C-AE1B-DEEDE891FB22}" type="presParOf" srcId="{C57B30BA-5A1F-442F-A732-E142AE96945D}" destId="{6FF34D30-5D36-4FFF-9669-56E21E2EA234}" srcOrd="9" destOrd="0" presId="urn:microsoft.com/office/officeart/2005/8/layout/vProcess5"/>
    <dgm:cxn modelId="{DCCC2E31-F9E0-4ABB-B32B-9A0151FBAD7D}" type="presParOf" srcId="{C57B30BA-5A1F-442F-A732-E142AE96945D}" destId="{ABB91DE3-726B-4CED-87D5-2915F6AF160D}" srcOrd="10" destOrd="0" presId="urn:microsoft.com/office/officeart/2005/8/layout/vProcess5"/>
    <dgm:cxn modelId="{443CDA14-97A4-4B2C-A1CC-43FAAFB69604}" type="presParOf" srcId="{C57B30BA-5A1F-442F-A732-E142AE96945D}" destId="{30A5CE11-1AE3-4910-BBE1-A0BF67B6C9DE}" srcOrd="11" destOrd="0" presId="urn:microsoft.com/office/officeart/2005/8/layout/vProcess5"/>
    <dgm:cxn modelId="{289BB1F1-91F0-4CD7-9B45-7B5867F581BA}" type="presParOf" srcId="{C57B30BA-5A1F-442F-A732-E142AE96945D}" destId="{7D8A50F2-8594-4B04-8199-95024B139538}" srcOrd="12" destOrd="0" presId="urn:microsoft.com/office/officeart/2005/8/layout/vProcess5"/>
    <dgm:cxn modelId="{7605039A-ACE7-40E5-939A-9A9A454D1030}" type="presParOf" srcId="{C57B30BA-5A1F-442F-A732-E142AE96945D}" destId="{7D201FC4-EFD2-42CD-8A75-C73C18B9BCD3}" srcOrd="13" destOrd="0" presId="urn:microsoft.com/office/officeart/2005/8/layout/vProcess5"/>
    <dgm:cxn modelId="{080E0E60-7662-4029-98C4-7675C611B3AF}" type="presParOf" srcId="{C57B30BA-5A1F-442F-A732-E142AE96945D}" destId="{509B2212-0988-4889-A6ED-5B3A0F6B7E9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4FB4E8-DD19-489D-B715-3510C5770FF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608BD90-A3B1-4D10-9AC8-66F139840C91}">
      <dgm:prSet/>
      <dgm:spPr/>
      <dgm:t>
        <a:bodyPr/>
        <a:lstStyle/>
        <a:p>
          <a:r>
            <a:rPr lang="en-US"/>
            <a:t>Aplicație desktop pentru Windows, cu interfață grafică modernă și ușor de folosit.</a:t>
          </a:r>
        </a:p>
      </dgm:t>
    </dgm:pt>
    <dgm:pt modelId="{70A333CA-224A-4BD0-9B7E-B3811A321906}" type="parTrans" cxnId="{D6D6C83E-E88A-4BDE-882D-1A516037AC0D}">
      <dgm:prSet/>
      <dgm:spPr/>
      <dgm:t>
        <a:bodyPr/>
        <a:lstStyle/>
        <a:p>
          <a:endParaRPr lang="en-US"/>
        </a:p>
      </dgm:t>
    </dgm:pt>
    <dgm:pt modelId="{EDCEBE5A-FB3B-4DE7-90D1-235559A4E939}" type="sibTrans" cxnId="{D6D6C83E-E88A-4BDE-882D-1A516037AC0D}">
      <dgm:prSet/>
      <dgm:spPr/>
      <dgm:t>
        <a:bodyPr/>
        <a:lstStyle/>
        <a:p>
          <a:endParaRPr lang="en-US"/>
        </a:p>
      </dgm:t>
    </dgm:pt>
    <dgm:pt modelId="{638EE51A-C7E6-4340-B07D-6954C114EB61}">
      <dgm:prSet/>
      <dgm:spPr/>
      <dgm:t>
        <a:bodyPr/>
        <a:lstStyle/>
        <a:p>
          <a:r>
            <a:rPr lang="en-US"/>
            <a:t>Reprezintă modul prin care angajatul de la ghișeu interacționează cu sistemul.</a:t>
          </a:r>
        </a:p>
      </dgm:t>
    </dgm:pt>
    <dgm:pt modelId="{4A739305-344F-485B-B5E7-12CBED5D2FD9}" type="parTrans" cxnId="{659A702D-97A9-4F4A-8E2A-BB3D1A1C21B8}">
      <dgm:prSet/>
      <dgm:spPr/>
      <dgm:t>
        <a:bodyPr/>
        <a:lstStyle/>
        <a:p>
          <a:endParaRPr lang="en-US"/>
        </a:p>
      </dgm:t>
    </dgm:pt>
    <dgm:pt modelId="{D17E1A38-715A-4B07-813A-419235EA6C4A}" type="sibTrans" cxnId="{659A702D-97A9-4F4A-8E2A-BB3D1A1C21B8}">
      <dgm:prSet/>
      <dgm:spPr/>
      <dgm:t>
        <a:bodyPr/>
        <a:lstStyle/>
        <a:p>
          <a:endParaRPr lang="en-US"/>
        </a:p>
      </dgm:t>
    </dgm:pt>
    <dgm:pt modelId="{2A9F7DCF-DE92-4879-B40C-FBA9F92BD8CF}">
      <dgm:prSet/>
      <dgm:spPr/>
      <dgm:t>
        <a:bodyPr/>
        <a:lstStyle/>
        <a:p>
          <a:r>
            <a:rPr lang="en-US"/>
            <a:t>Trimite către server datele necesare pentru a realiza o anumită cerere.</a:t>
          </a:r>
        </a:p>
      </dgm:t>
    </dgm:pt>
    <dgm:pt modelId="{8F655C12-2A0D-4B7D-B7A2-B6016B7DEED0}" type="parTrans" cxnId="{6A086B3A-9344-4547-82CB-6004564FE572}">
      <dgm:prSet/>
      <dgm:spPr/>
      <dgm:t>
        <a:bodyPr/>
        <a:lstStyle/>
        <a:p>
          <a:endParaRPr lang="en-US"/>
        </a:p>
      </dgm:t>
    </dgm:pt>
    <dgm:pt modelId="{87DB56AB-9FF4-465D-AE1F-19B8ED5EB023}" type="sibTrans" cxnId="{6A086B3A-9344-4547-82CB-6004564FE572}">
      <dgm:prSet/>
      <dgm:spPr/>
      <dgm:t>
        <a:bodyPr/>
        <a:lstStyle/>
        <a:p>
          <a:endParaRPr lang="en-US"/>
        </a:p>
      </dgm:t>
    </dgm:pt>
    <dgm:pt modelId="{CEB442DD-58E7-4B05-A304-8B5F4F4974D3}">
      <dgm:prSet/>
      <dgm:spPr/>
      <dgm:t>
        <a:bodyPr/>
        <a:lstStyle/>
        <a:p>
          <a:r>
            <a:rPr lang="en-US"/>
            <a:t>Poate primi de la server: rutele disponibile, informații despre o anumită rută, locul din tren cerut pentru un anumit călător.</a:t>
          </a:r>
        </a:p>
      </dgm:t>
    </dgm:pt>
    <dgm:pt modelId="{3B62EE67-0F0C-45E4-BF2E-1E9E50C759FE}" type="parTrans" cxnId="{F3585C3D-4895-42DE-8A23-DF0C32DBBC9D}">
      <dgm:prSet/>
      <dgm:spPr/>
      <dgm:t>
        <a:bodyPr/>
        <a:lstStyle/>
        <a:p>
          <a:endParaRPr lang="en-US"/>
        </a:p>
      </dgm:t>
    </dgm:pt>
    <dgm:pt modelId="{1C2CF043-E216-4AEC-83F0-53689CC7AADE}" type="sibTrans" cxnId="{F3585C3D-4895-42DE-8A23-DF0C32DBBC9D}">
      <dgm:prSet/>
      <dgm:spPr/>
      <dgm:t>
        <a:bodyPr/>
        <a:lstStyle/>
        <a:p>
          <a:endParaRPr lang="en-US"/>
        </a:p>
      </dgm:t>
    </dgm:pt>
    <dgm:pt modelId="{9FE03778-639C-4DDC-B905-D81D70C28532}">
      <dgm:prSet/>
      <dgm:spPr/>
      <dgm:t>
        <a:bodyPr/>
        <a:lstStyle/>
        <a:p>
          <a:r>
            <a:rPr lang="en-US"/>
            <a:t>Limbaj de programare: C++</a:t>
          </a:r>
        </a:p>
      </dgm:t>
    </dgm:pt>
    <dgm:pt modelId="{CE417685-3625-404A-94B3-21EA3C96E5A3}" type="parTrans" cxnId="{A1DC8482-404E-42A5-B724-168AA53B6B1D}">
      <dgm:prSet/>
      <dgm:spPr/>
      <dgm:t>
        <a:bodyPr/>
        <a:lstStyle/>
        <a:p>
          <a:endParaRPr lang="en-US"/>
        </a:p>
      </dgm:t>
    </dgm:pt>
    <dgm:pt modelId="{DC28477B-669A-482B-9C74-7638D374FEFC}" type="sibTrans" cxnId="{A1DC8482-404E-42A5-B724-168AA53B6B1D}">
      <dgm:prSet/>
      <dgm:spPr/>
      <dgm:t>
        <a:bodyPr/>
        <a:lstStyle/>
        <a:p>
          <a:endParaRPr lang="en-US"/>
        </a:p>
      </dgm:t>
    </dgm:pt>
    <dgm:pt modelId="{4D13AF3D-EE04-4C23-8CED-E5538C88BF58}">
      <dgm:prSet/>
      <dgm:spPr/>
      <dgm:t>
        <a:bodyPr/>
        <a:lstStyle/>
        <a:p>
          <a:r>
            <a:rPr lang="en-US"/>
            <a:t>Interfața grafică realizată folosind QtCreator.</a:t>
          </a:r>
        </a:p>
      </dgm:t>
    </dgm:pt>
    <dgm:pt modelId="{23B9F681-3796-481B-AD53-00162B17F4D0}" type="parTrans" cxnId="{3EF1899A-95C8-4A5F-B9FD-5E8CAAC2C44B}">
      <dgm:prSet/>
      <dgm:spPr/>
      <dgm:t>
        <a:bodyPr/>
        <a:lstStyle/>
        <a:p>
          <a:endParaRPr lang="en-US"/>
        </a:p>
      </dgm:t>
    </dgm:pt>
    <dgm:pt modelId="{5FA0E35C-893F-4E57-8C28-B8094A5FF3EC}" type="sibTrans" cxnId="{3EF1899A-95C8-4A5F-B9FD-5E8CAAC2C44B}">
      <dgm:prSet/>
      <dgm:spPr/>
      <dgm:t>
        <a:bodyPr/>
        <a:lstStyle/>
        <a:p>
          <a:endParaRPr lang="en-US"/>
        </a:p>
      </dgm:t>
    </dgm:pt>
    <dgm:pt modelId="{D63F5712-7A31-4DD7-A90D-1207535F3A54}">
      <dgm:prSet/>
      <dgm:spPr/>
      <dgm:t>
        <a:bodyPr/>
        <a:lstStyle/>
        <a:p>
          <a:r>
            <a:rPr lang="en-US"/>
            <a:t>Comunicare în rețea prin protocolul TCP/IP folosind socket-uri QTcpSocket.</a:t>
          </a:r>
        </a:p>
      </dgm:t>
    </dgm:pt>
    <dgm:pt modelId="{93454ADD-2DB4-40B0-8845-24346AEC46AC}" type="parTrans" cxnId="{BD93AB6D-129B-486E-958D-5104346BD0D8}">
      <dgm:prSet/>
      <dgm:spPr/>
      <dgm:t>
        <a:bodyPr/>
        <a:lstStyle/>
        <a:p>
          <a:endParaRPr lang="en-US"/>
        </a:p>
      </dgm:t>
    </dgm:pt>
    <dgm:pt modelId="{1276715B-31A5-4B53-9118-67A18608E865}" type="sibTrans" cxnId="{BD93AB6D-129B-486E-958D-5104346BD0D8}">
      <dgm:prSet/>
      <dgm:spPr/>
      <dgm:t>
        <a:bodyPr/>
        <a:lstStyle/>
        <a:p>
          <a:endParaRPr lang="en-US"/>
        </a:p>
      </dgm:t>
    </dgm:pt>
    <dgm:pt modelId="{ECD266B5-A640-45C8-A66E-89FF517309BA}" type="pres">
      <dgm:prSet presAssocID="{2F4FB4E8-DD19-489D-B715-3510C5770FFE}" presName="vert0" presStyleCnt="0">
        <dgm:presLayoutVars>
          <dgm:dir/>
          <dgm:animOne val="branch"/>
          <dgm:animLvl val="lvl"/>
        </dgm:presLayoutVars>
      </dgm:prSet>
      <dgm:spPr/>
    </dgm:pt>
    <dgm:pt modelId="{A1D4BD0F-9A99-435C-8D6F-4515782706B5}" type="pres">
      <dgm:prSet presAssocID="{D608BD90-A3B1-4D10-9AC8-66F139840C91}" presName="thickLine" presStyleLbl="alignNode1" presStyleIdx="0" presStyleCnt="7"/>
      <dgm:spPr/>
    </dgm:pt>
    <dgm:pt modelId="{A00C99EC-A2EE-43F3-B045-52C18A6DF302}" type="pres">
      <dgm:prSet presAssocID="{D608BD90-A3B1-4D10-9AC8-66F139840C91}" presName="horz1" presStyleCnt="0"/>
      <dgm:spPr/>
    </dgm:pt>
    <dgm:pt modelId="{BE42FE18-7D51-4CA4-9A39-DD546B030999}" type="pres">
      <dgm:prSet presAssocID="{D608BD90-A3B1-4D10-9AC8-66F139840C91}" presName="tx1" presStyleLbl="revTx" presStyleIdx="0" presStyleCnt="7"/>
      <dgm:spPr/>
    </dgm:pt>
    <dgm:pt modelId="{E015E5DB-4DA9-402C-A001-75B90E308804}" type="pres">
      <dgm:prSet presAssocID="{D608BD90-A3B1-4D10-9AC8-66F139840C91}" presName="vert1" presStyleCnt="0"/>
      <dgm:spPr/>
    </dgm:pt>
    <dgm:pt modelId="{434257DD-D0B4-4E9A-9DA4-41E2D9486A0A}" type="pres">
      <dgm:prSet presAssocID="{638EE51A-C7E6-4340-B07D-6954C114EB61}" presName="thickLine" presStyleLbl="alignNode1" presStyleIdx="1" presStyleCnt="7"/>
      <dgm:spPr/>
    </dgm:pt>
    <dgm:pt modelId="{642C9B7D-2150-438A-AF29-8F84C15F09B1}" type="pres">
      <dgm:prSet presAssocID="{638EE51A-C7E6-4340-B07D-6954C114EB61}" presName="horz1" presStyleCnt="0"/>
      <dgm:spPr/>
    </dgm:pt>
    <dgm:pt modelId="{F5B8ADCD-C065-401E-B008-AF12E51F99E6}" type="pres">
      <dgm:prSet presAssocID="{638EE51A-C7E6-4340-B07D-6954C114EB61}" presName="tx1" presStyleLbl="revTx" presStyleIdx="1" presStyleCnt="7"/>
      <dgm:spPr/>
    </dgm:pt>
    <dgm:pt modelId="{DCD8AB41-0794-41B7-8879-9112D2683613}" type="pres">
      <dgm:prSet presAssocID="{638EE51A-C7E6-4340-B07D-6954C114EB61}" presName="vert1" presStyleCnt="0"/>
      <dgm:spPr/>
    </dgm:pt>
    <dgm:pt modelId="{B795204D-8A8B-4A97-9212-9E7D90CE615A}" type="pres">
      <dgm:prSet presAssocID="{2A9F7DCF-DE92-4879-B40C-FBA9F92BD8CF}" presName="thickLine" presStyleLbl="alignNode1" presStyleIdx="2" presStyleCnt="7"/>
      <dgm:spPr/>
    </dgm:pt>
    <dgm:pt modelId="{65F51B2E-F04C-4841-A05E-0B41CB5BC6C5}" type="pres">
      <dgm:prSet presAssocID="{2A9F7DCF-DE92-4879-B40C-FBA9F92BD8CF}" presName="horz1" presStyleCnt="0"/>
      <dgm:spPr/>
    </dgm:pt>
    <dgm:pt modelId="{D03DB973-E8BA-45C1-AC33-97A5061DBE4F}" type="pres">
      <dgm:prSet presAssocID="{2A9F7DCF-DE92-4879-B40C-FBA9F92BD8CF}" presName="tx1" presStyleLbl="revTx" presStyleIdx="2" presStyleCnt="7"/>
      <dgm:spPr/>
    </dgm:pt>
    <dgm:pt modelId="{733ED675-FCC4-4F99-88ED-70EDA696B15A}" type="pres">
      <dgm:prSet presAssocID="{2A9F7DCF-DE92-4879-B40C-FBA9F92BD8CF}" presName="vert1" presStyleCnt="0"/>
      <dgm:spPr/>
    </dgm:pt>
    <dgm:pt modelId="{23DCBBCD-B8FF-4B69-A07A-C4D04086A5F1}" type="pres">
      <dgm:prSet presAssocID="{CEB442DD-58E7-4B05-A304-8B5F4F4974D3}" presName="thickLine" presStyleLbl="alignNode1" presStyleIdx="3" presStyleCnt="7"/>
      <dgm:spPr/>
    </dgm:pt>
    <dgm:pt modelId="{141C56CC-30B8-4E0B-BEFE-A0928CA98D5F}" type="pres">
      <dgm:prSet presAssocID="{CEB442DD-58E7-4B05-A304-8B5F4F4974D3}" presName="horz1" presStyleCnt="0"/>
      <dgm:spPr/>
    </dgm:pt>
    <dgm:pt modelId="{4F59C59F-CB99-4B88-9502-EC00F7B58066}" type="pres">
      <dgm:prSet presAssocID="{CEB442DD-58E7-4B05-A304-8B5F4F4974D3}" presName="tx1" presStyleLbl="revTx" presStyleIdx="3" presStyleCnt="7"/>
      <dgm:spPr/>
    </dgm:pt>
    <dgm:pt modelId="{E59E065A-0D6A-4B38-BE78-0CDD0D1EF95D}" type="pres">
      <dgm:prSet presAssocID="{CEB442DD-58E7-4B05-A304-8B5F4F4974D3}" presName="vert1" presStyleCnt="0"/>
      <dgm:spPr/>
    </dgm:pt>
    <dgm:pt modelId="{8A82F2FE-98F5-4145-9C4D-7C0CAC46E34C}" type="pres">
      <dgm:prSet presAssocID="{9FE03778-639C-4DDC-B905-D81D70C28532}" presName="thickLine" presStyleLbl="alignNode1" presStyleIdx="4" presStyleCnt="7"/>
      <dgm:spPr/>
    </dgm:pt>
    <dgm:pt modelId="{4A111AA1-E07A-462E-8D0A-132EF75FA0B8}" type="pres">
      <dgm:prSet presAssocID="{9FE03778-639C-4DDC-B905-D81D70C28532}" presName="horz1" presStyleCnt="0"/>
      <dgm:spPr/>
    </dgm:pt>
    <dgm:pt modelId="{F2D8AE1A-16DE-48A3-A38A-6662FB042CDA}" type="pres">
      <dgm:prSet presAssocID="{9FE03778-639C-4DDC-B905-D81D70C28532}" presName="tx1" presStyleLbl="revTx" presStyleIdx="4" presStyleCnt="7"/>
      <dgm:spPr/>
    </dgm:pt>
    <dgm:pt modelId="{EEAAD422-1F17-46E7-B129-CAB2921EB318}" type="pres">
      <dgm:prSet presAssocID="{9FE03778-639C-4DDC-B905-D81D70C28532}" presName="vert1" presStyleCnt="0"/>
      <dgm:spPr/>
    </dgm:pt>
    <dgm:pt modelId="{7AB1E7A6-4660-4B82-BEAE-B98CF16411D9}" type="pres">
      <dgm:prSet presAssocID="{4D13AF3D-EE04-4C23-8CED-E5538C88BF58}" presName="thickLine" presStyleLbl="alignNode1" presStyleIdx="5" presStyleCnt="7"/>
      <dgm:spPr/>
    </dgm:pt>
    <dgm:pt modelId="{8A138636-5186-4CB8-BF71-502001FC5D53}" type="pres">
      <dgm:prSet presAssocID="{4D13AF3D-EE04-4C23-8CED-E5538C88BF58}" presName="horz1" presStyleCnt="0"/>
      <dgm:spPr/>
    </dgm:pt>
    <dgm:pt modelId="{D0A6B2AC-54DE-4B5D-B775-E21F51681E4A}" type="pres">
      <dgm:prSet presAssocID="{4D13AF3D-EE04-4C23-8CED-E5538C88BF58}" presName="tx1" presStyleLbl="revTx" presStyleIdx="5" presStyleCnt="7"/>
      <dgm:spPr/>
    </dgm:pt>
    <dgm:pt modelId="{2755C257-3B47-41C5-8E88-E830FB277916}" type="pres">
      <dgm:prSet presAssocID="{4D13AF3D-EE04-4C23-8CED-E5538C88BF58}" presName="vert1" presStyleCnt="0"/>
      <dgm:spPr/>
    </dgm:pt>
    <dgm:pt modelId="{C2F338DE-2858-4A08-8784-B210F10C213C}" type="pres">
      <dgm:prSet presAssocID="{D63F5712-7A31-4DD7-A90D-1207535F3A54}" presName="thickLine" presStyleLbl="alignNode1" presStyleIdx="6" presStyleCnt="7"/>
      <dgm:spPr/>
    </dgm:pt>
    <dgm:pt modelId="{EB6BA580-6FCA-43BE-B04C-4843C648DDBC}" type="pres">
      <dgm:prSet presAssocID="{D63F5712-7A31-4DD7-A90D-1207535F3A54}" presName="horz1" presStyleCnt="0"/>
      <dgm:spPr/>
    </dgm:pt>
    <dgm:pt modelId="{BD1371EF-FC1F-47B4-A517-128469C33355}" type="pres">
      <dgm:prSet presAssocID="{D63F5712-7A31-4DD7-A90D-1207535F3A54}" presName="tx1" presStyleLbl="revTx" presStyleIdx="6" presStyleCnt="7"/>
      <dgm:spPr/>
    </dgm:pt>
    <dgm:pt modelId="{9EE0C63A-D006-4569-A474-BEF7E38160E1}" type="pres">
      <dgm:prSet presAssocID="{D63F5712-7A31-4DD7-A90D-1207535F3A54}" presName="vert1" presStyleCnt="0"/>
      <dgm:spPr/>
    </dgm:pt>
  </dgm:ptLst>
  <dgm:cxnLst>
    <dgm:cxn modelId="{8341A909-E11E-4FA5-9513-92B0856D3349}" type="presOf" srcId="{4D13AF3D-EE04-4C23-8CED-E5538C88BF58}" destId="{D0A6B2AC-54DE-4B5D-B775-E21F51681E4A}" srcOrd="0" destOrd="0" presId="urn:microsoft.com/office/officeart/2008/layout/LinedList"/>
    <dgm:cxn modelId="{E1903415-1E32-4E30-AD07-8EF7DC26BF99}" type="presOf" srcId="{2A9F7DCF-DE92-4879-B40C-FBA9F92BD8CF}" destId="{D03DB973-E8BA-45C1-AC33-97A5061DBE4F}" srcOrd="0" destOrd="0" presId="urn:microsoft.com/office/officeart/2008/layout/LinedList"/>
    <dgm:cxn modelId="{7C268A2B-F091-4C6B-A8E5-60AE94D35E58}" type="presOf" srcId="{9FE03778-639C-4DDC-B905-D81D70C28532}" destId="{F2D8AE1A-16DE-48A3-A38A-6662FB042CDA}" srcOrd="0" destOrd="0" presId="urn:microsoft.com/office/officeart/2008/layout/LinedList"/>
    <dgm:cxn modelId="{659A702D-97A9-4F4A-8E2A-BB3D1A1C21B8}" srcId="{2F4FB4E8-DD19-489D-B715-3510C5770FFE}" destId="{638EE51A-C7E6-4340-B07D-6954C114EB61}" srcOrd="1" destOrd="0" parTransId="{4A739305-344F-485B-B5E7-12CBED5D2FD9}" sibTransId="{D17E1A38-715A-4B07-813A-419235EA6C4A}"/>
    <dgm:cxn modelId="{6A086B3A-9344-4547-82CB-6004564FE572}" srcId="{2F4FB4E8-DD19-489D-B715-3510C5770FFE}" destId="{2A9F7DCF-DE92-4879-B40C-FBA9F92BD8CF}" srcOrd="2" destOrd="0" parTransId="{8F655C12-2A0D-4B7D-B7A2-B6016B7DEED0}" sibTransId="{87DB56AB-9FF4-465D-AE1F-19B8ED5EB023}"/>
    <dgm:cxn modelId="{F3585C3D-4895-42DE-8A23-DF0C32DBBC9D}" srcId="{2F4FB4E8-DD19-489D-B715-3510C5770FFE}" destId="{CEB442DD-58E7-4B05-A304-8B5F4F4974D3}" srcOrd="3" destOrd="0" parTransId="{3B62EE67-0F0C-45E4-BF2E-1E9E50C759FE}" sibTransId="{1C2CF043-E216-4AEC-83F0-53689CC7AADE}"/>
    <dgm:cxn modelId="{D6D6C83E-E88A-4BDE-882D-1A516037AC0D}" srcId="{2F4FB4E8-DD19-489D-B715-3510C5770FFE}" destId="{D608BD90-A3B1-4D10-9AC8-66F139840C91}" srcOrd="0" destOrd="0" parTransId="{70A333CA-224A-4BD0-9B7E-B3811A321906}" sibTransId="{EDCEBE5A-FB3B-4DE7-90D1-235559A4E939}"/>
    <dgm:cxn modelId="{BD93AB6D-129B-486E-958D-5104346BD0D8}" srcId="{2F4FB4E8-DD19-489D-B715-3510C5770FFE}" destId="{D63F5712-7A31-4DD7-A90D-1207535F3A54}" srcOrd="6" destOrd="0" parTransId="{93454ADD-2DB4-40B0-8845-24346AEC46AC}" sibTransId="{1276715B-31A5-4B53-9118-67A18608E865}"/>
    <dgm:cxn modelId="{A1DC8482-404E-42A5-B724-168AA53B6B1D}" srcId="{2F4FB4E8-DD19-489D-B715-3510C5770FFE}" destId="{9FE03778-639C-4DDC-B905-D81D70C28532}" srcOrd="4" destOrd="0" parTransId="{CE417685-3625-404A-94B3-21EA3C96E5A3}" sibTransId="{DC28477B-669A-482B-9C74-7638D374FEFC}"/>
    <dgm:cxn modelId="{3EF1899A-95C8-4A5F-B9FD-5E8CAAC2C44B}" srcId="{2F4FB4E8-DD19-489D-B715-3510C5770FFE}" destId="{4D13AF3D-EE04-4C23-8CED-E5538C88BF58}" srcOrd="5" destOrd="0" parTransId="{23B9F681-3796-481B-AD53-00162B17F4D0}" sibTransId="{5FA0E35C-893F-4E57-8C28-B8094A5FF3EC}"/>
    <dgm:cxn modelId="{4D044A9D-50AF-41E5-A8A0-A0153319AA7C}" type="presOf" srcId="{D608BD90-A3B1-4D10-9AC8-66F139840C91}" destId="{BE42FE18-7D51-4CA4-9A39-DD546B030999}" srcOrd="0" destOrd="0" presId="urn:microsoft.com/office/officeart/2008/layout/LinedList"/>
    <dgm:cxn modelId="{09E1F19E-24BC-44DE-8578-B3E0EEFFD955}" type="presOf" srcId="{D63F5712-7A31-4DD7-A90D-1207535F3A54}" destId="{BD1371EF-FC1F-47B4-A517-128469C33355}" srcOrd="0" destOrd="0" presId="urn:microsoft.com/office/officeart/2008/layout/LinedList"/>
    <dgm:cxn modelId="{42D660CB-1A5A-4C82-AA41-0532FC6CF822}" type="presOf" srcId="{2F4FB4E8-DD19-489D-B715-3510C5770FFE}" destId="{ECD266B5-A640-45C8-A66E-89FF517309BA}" srcOrd="0" destOrd="0" presId="urn:microsoft.com/office/officeart/2008/layout/LinedList"/>
    <dgm:cxn modelId="{CF74D2D5-D07B-428C-9D23-3E558646C541}" type="presOf" srcId="{638EE51A-C7E6-4340-B07D-6954C114EB61}" destId="{F5B8ADCD-C065-401E-B008-AF12E51F99E6}" srcOrd="0" destOrd="0" presId="urn:microsoft.com/office/officeart/2008/layout/LinedList"/>
    <dgm:cxn modelId="{7AB8AFD7-7B6B-4293-BDA5-87CAF95900B6}" type="presOf" srcId="{CEB442DD-58E7-4B05-A304-8B5F4F4974D3}" destId="{4F59C59F-CB99-4B88-9502-EC00F7B58066}" srcOrd="0" destOrd="0" presId="urn:microsoft.com/office/officeart/2008/layout/LinedList"/>
    <dgm:cxn modelId="{152E167D-66C1-4A7F-A72D-13D46C10995A}" type="presParOf" srcId="{ECD266B5-A640-45C8-A66E-89FF517309BA}" destId="{A1D4BD0F-9A99-435C-8D6F-4515782706B5}" srcOrd="0" destOrd="0" presId="urn:microsoft.com/office/officeart/2008/layout/LinedList"/>
    <dgm:cxn modelId="{3352A3FF-3974-42DD-86B9-443DCAEB471E}" type="presParOf" srcId="{ECD266B5-A640-45C8-A66E-89FF517309BA}" destId="{A00C99EC-A2EE-43F3-B045-52C18A6DF302}" srcOrd="1" destOrd="0" presId="urn:microsoft.com/office/officeart/2008/layout/LinedList"/>
    <dgm:cxn modelId="{0C1395EC-3F1A-4FB7-82B9-FD90AE7002C2}" type="presParOf" srcId="{A00C99EC-A2EE-43F3-B045-52C18A6DF302}" destId="{BE42FE18-7D51-4CA4-9A39-DD546B030999}" srcOrd="0" destOrd="0" presId="urn:microsoft.com/office/officeart/2008/layout/LinedList"/>
    <dgm:cxn modelId="{DCC75B27-0E95-4B02-AF86-BB706EEC9213}" type="presParOf" srcId="{A00C99EC-A2EE-43F3-B045-52C18A6DF302}" destId="{E015E5DB-4DA9-402C-A001-75B90E308804}" srcOrd="1" destOrd="0" presId="urn:microsoft.com/office/officeart/2008/layout/LinedList"/>
    <dgm:cxn modelId="{03A3CBCA-73B4-4200-8236-7FDEBBC5056D}" type="presParOf" srcId="{ECD266B5-A640-45C8-A66E-89FF517309BA}" destId="{434257DD-D0B4-4E9A-9DA4-41E2D9486A0A}" srcOrd="2" destOrd="0" presId="urn:microsoft.com/office/officeart/2008/layout/LinedList"/>
    <dgm:cxn modelId="{5E724762-404A-4371-8FD6-EF320925FFF0}" type="presParOf" srcId="{ECD266B5-A640-45C8-A66E-89FF517309BA}" destId="{642C9B7D-2150-438A-AF29-8F84C15F09B1}" srcOrd="3" destOrd="0" presId="urn:microsoft.com/office/officeart/2008/layout/LinedList"/>
    <dgm:cxn modelId="{EC6339D2-AA57-4EF7-9FCD-0A7AB5BC93DD}" type="presParOf" srcId="{642C9B7D-2150-438A-AF29-8F84C15F09B1}" destId="{F5B8ADCD-C065-401E-B008-AF12E51F99E6}" srcOrd="0" destOrd="0" presId="urn:microsoft.com/office/officeart/2008/layout/LinedList"/>
    <dgm:cxn modelId="{8500246A-B350-4EA4-8CB0-4A33AF201FD7}" type="presParOf" srcId="{642C9B7D-2150-438A-AF29-8F84C15F09B1}" destId="{DCD8AB41-0794-41B7-8879-9112D2683613}" srcOrd="1" destOrd="0" presId="urn:microsoft.com/office/officeart/2008/layout/LinedList"/>
    <dgm:cxn modelId="{C1C2C2B1-0883-4351-8FF6-2A6BFB98207E}" type="presParOf" srcId="{ECD266B5-A640-45C8-A66E-89FF517309BA}" destId="{B795204D-8A8B-4A97-9212-9E7D90CE615A}" srcOrd="4" destOrd="0" presId="urn:microsoft.com/office/officeart/2008/layout/LinedList"/>
    <dgm:cxn modelId="{E4922D3A-5608-48C3-B5C3-764A3EC3D324}" type="presParOf" srcId="{ECD266B5-A640-45C8-A66E-89FF517309BA}" destId="{65F51B2E-F04C-4841-A05E-0B41CB5BC6C5}" srcOrd="5" destOrd="0" presId="urn:microsoft.com/office/officeart/2008/layout/LinedList"/>
    <dgm:cxn modelId="{0E5B7FDB-EFF3-449C-805D-4163F8F07EA2}" type="presParOf" srcId="{65F51B2E-F04C-4841-A05E-0B41CB5BC6C5}" destId="{D03DB973-E8BA-45C1-AC33-97A5061DBE4F}" srcOrd="0" destOrd="0" presId="urn:microsoft.com/office/officeart/2008/layout/LinedList"/>
    <dgm:cxn modelId="{8A0FE1EB-3893-4B61-B9FE-38FA6C1BC7A7}" type="presParOf" srcId="{65F51B2E-F04C-4841-A05E-0B41CB5BC6C5}" destId="{733ED675-FCC4-4F99-88ED-70EDA696B15A}" srcOrd="1" destOrd="0" presId="urn:microsoft.com/office/officeart/2008/layout/LinedList"/>
    <dgm:cxn modelId="{A49B8D18-537C-476C-97FA-170E1252A41B}" type="presParOf" srcId="{ECD266B5-A640-45C8-A66E-89FF517309BA}" destId="{23DCBBCD-B8FF-4B69-A07A-C4D04086A5F1}" srcOrd="6" destOrd="0" presId="urn:microsoft.com/office/officeart/2008/layout/LinedList"/>
    <dgm:cxn modelId="{7258AC71-8EA7-4205-B1EE-AEB4148E3C02}" type="presParOf" srcId="{ECD266B5-A640-45C8-A66E-89FF517309BA}" destId="{141C56CC-30B8-4E0B-BEFE-A0928CA98D5F}" srcOrd="7" destOrd="0" presId="urn:microsoft.com/office/officeart/2008/layout/LinedList"/>
    <dgm:cxn modelId="{5B4F7DE8-D2EC-4297-9E61-75E8A14F671B}" type="presParOf" srcId="{141C56CC-30B8-4E0B-BEFE-A0928CA98D5F}" destId="{4F59C59F-CB99-4B88-9502-EC00F7B58066}" srcOrd="0" destOrd="0" presId="urn:microsoft.com/office/officeart/2008/layout/LinedList"/>
    <dgm:cxn modelId="{3A1A1057-BA3B-45AC-BB83-2B026196AA79}" type="presParOf" srcId="{141C56CC-30B8-4E0B-BEFE-A0928CA98D5F}" destId="{E59E065A-0D6A-4B38-BE78-0CDD0D1EF95D}" srcOrd="1" destOrd="0" presId="urn:microsoft.com/office/officeart/2008/layout/LinedList"/>
    <dgm:cxn modelId="{6AACC2FC-ED92-4CB7-9241-795CA02835D6}" type="presParOf" srcId="{ECD266B5-A640-45C8-A66E-89FF517309BA}" destId="{8A82F2FE-98F5-4145-9C4D-7C0CAC46E34C}" srcOrd="8" destOrd="0" presId="urn:microsoft.com/office/officeart/2008/layout/LinedList"/>
    <dgm:cxn modelId="{D6FE7CAD-109C-465E-8455-DA147BFC83FD}" type="presParOf" srcId="{ECD266B5-A640-45C8-A66E-89FF517309BA}" destId="{4A111AA1-E07A-462E-8D0A-132EF75FA0B8}" srcOrd="9" destOrd="0" presId="urn:microsoft.com/office/officeart/2008/layout/LinedList"/>
    <dgm:cxn modelId="{39BDF82F-98F7-4862-9573-0064F4C54F74}" type="presParOf" srcId="{4A111AA1-E07A-462E-8D0A-132EF75FA0B8}" destId="{F2D8AE1A-16DE-48A3-A38A-6662FB042CDA}" srcOrd="0" destOrd="0" presId="urn:microsoft.com/office/officeart/2008/layout/LinedList"/>
    <dgm:cxn modelId="{FF6C0AF6-021D-49C7-92B1-760B8AD739D4}" type="presParOf" srcId="{4A111AA1-E07A-462E-8D0A-132EF75FA0B8}" destId="{EEAAD422-1F17-46E7-B129-CAB2921EB318}" srcOrd="1" destOrd="0" presId="urn:microsoft.com/office/officeart/2008/layout/LinedList"/>
    <dgm:cxn modelId="{9229A36D-2104-4E00-83B9-4D196CE9CCDE}" type="presParOf" srcId="{ECD266B5-A640-45C8-A66E-89FF517309BA}" destId="{7AB1E7A6-4660-4B82-BEAE-B98CF16411D9}" srcOrd="10" destOrd="0" presId="urn:microsoft.com/office/officeart/2008/layout/LinedList"/>
    <dgm:cxn modelId="{F579B6E5-E144-4DA9-8035-775ED66C9C9C}" type="presParOf" srcId="{ECD266B5-A640-45C8-A66E-89FF517309BA}" destId="{8A138636-5186-4CB8-BF71-502001FC5D53}" srcOrd="11" destOrd="0" presId="urn:microsoft.com/office/officeart/2008/layout/LinedList"/>
    <dgm:cxn modelId="{86F0D3CF-5EA8-447E-8CA6-8334BEE8C48B}" type="presParOf" srcId="{8A138636-5186-4CB8-BF71-502001FC5D53}" destId="{D0A6B2AC-54DE-4B5D-B775-E21F51681E4A}" srcOrd="0" destOrd="0" presId="urn:microsoft.com/office/officeart/2008/layout/LinedList"/>
    <dgm:cxn modelId="{71D587E8-A9BB-4810-9B05-533A933B042B}" type="presParOf" srcId="{8A138636-5186-4CB8-BF71-502001FC5D53}" destId="{2755C257-3B47-41C5-8E88-E830FB277916}" srcOrd="1" destOrd="0" presId="urn:microsoft.com/office/officeart/2008/layout/LinedList"/>
    <dgm:cxn modelId="{91BF6563-F186-4887-B7A8-6F865959DCE3}" type="presParOf" srcId="{ECD266B5-A640-45C8-A66E-89FF517309BA}" destId="{C2F338DE-2858-4A08-8784-B210F10C213C}" srcOrd="12" destOrd="0" presId="urn:microsoft.com/office/officeart/2008/layout/LinedList"/>
    <dgm:cxn modelId="{71BAE819-F5DD-46CD-BFB2-27A70F353E85}" type="presParOf" srcId="{ECD266B5-A640-45C8-A66E-89FF517309BA}" destId="{EB6BA580-6FCA-43BE-B04C-4843C648DDBC}" srcOrd="13" destOrd="0" presId="urn:microsoft.com/office/officeart/2008/layout/LinedList"/>
    <dgm:cxn modelId="{C43C94DA-F9CB-4D88-AB1C-6DA0F1A6BBB0}" type="presParOf" srcId="{EB6BA580-6FCA-43BE-B04C-4843C648DDBC}" destId="{BD1371EF-FC1F-47B4-A517-128469C33355}" srcOrd="0" destOrd="0" presId="urn:microsoft.com/office/officeart/2008/layout/LinedList"/>
    <dgm:cxn modelId="{943D3D3B-5762-41A9-B4F6-BD18E678AC5E}" type="presParOf" srcId="{EB6BA580-6FCA-43BE-B04C-4843C648DDBC}" destId="{9EE0C63A-D006-4569-A474-BEF7E38160E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9DAE32-C0FA-4919-B4B7-7338F0A47745}">
      <dsp:nvSpPr>
        <dsp:cNvPr id="0" name=""/>
        <dsp:cNvSpPr/>
      </dsp:nvSpPr>
      <dsp:spPr>
        <a:xfrm>
          <a:off x="0" y="254499"/>
          <a:ext cx="5891471" cy="111881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Un sistem client-server cu bază de date dezvoltat pentru eliberarea inteligentă a biletelor de tren.</a:t>
          </a:r>
        </a:p>
      </dsp:txBody>
      <dsp:txXfrm>
        <a:off x="54616" y="309115"/>
        <a:ext cx="5782239" cy="1009580"/>
      </dsp:txXfrm>
    </dsp:sp>
    <dsp:sp modelId="{C8722741-7242-4FC1-A2FB-10CDDBB57D20}">
      <dsp:nvSpPr>
        <dsp:cNvPr id="0" name=""/>
        <dsp:cNvSpPr/>
      </dsp:nvSpPr>
      <dsp:spPr>
        <a:xfrm>
          <a:off x="0" y="1430912"/>
          <a:ext cx="5891471" cy="1118812"/>
        </a:xfrm>
        <a:prstGeom prst="roundRect">
          <a:avLst/>
        </a:prstGeom>
        <a:solidFill>
          <a:schemeClr val="accent5">
            <a:hueOff val="-503319"/>
            <a:satOff val="-448"/>
            <a:lumOff val="1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Principalul</a:t>
          </a:r>
          <a:r>
            <a:rPr lang="en-US" sz="2000" kern="1200" dirty="0"/>
            <a:t> scop al </a:t>
          </a:r>
          <a:r>
            <a:rPr lang="en-US" sz="2000" kern="1200" dirty="0" err="1"/>
            <a:t>aplicațiilor</a:t>
          </a:r>
          <a:r>
            <a:rPr lang="en-US" sz="2000" kern="1200" dirty="0"/>
            <a:t> </a:t>
          </a:r>
          <a:r>
            <a:rPr lang="en-US" sz="2000" kern="1200" dirty="0" err="1"/>
            <a:t>realizate</a:t>
          </a:r>
          <a:r>
            <a:rPr lang="en-US" sz="2000" kern="1200" dirty="0"/>
            <a:t> </a:t>
          </a:r>
          <a:r>
            <a:rPr lang="en-US" sz="2000" kern="1200" dirty="0" err="1"/>
            <a:t>este</a:t>
          </a:r>
          <a:r>
            <a:rPr lang="en-US" sz="2000" kern="1200" dirty="0"/>
            <a:t> </a:t>
          </a:r>
          <a:r>
            <a:rPr lang="en-US" sz="2000" kern="1200" dirty="0" err="1"/>
            <a:t>creșterea</a:t>
          </a:r>
          <a:r>
            <a:rPr lang="en-US" sz="2000" kern="1200" dirty="0"/>
            <a:t> </a:t>
          </a:r>
          <a:r>
            <a:rPr lang="en-US" sz="2000" kern="1200" dirty="0" err="1"/>
            <a:t>confortului</a:t>
          </a:r>
          <a:r>
            <a:rPr lang="en-US" sz="2000" kern="1200" dirty="0"/>
            <a:t> </a:t>
          </a:r>
          <a:r>
            <a:rPr lang="en-US" sz="2000" kern="1200" dirty="0" err="1"/>
            <a:t>călătoriilor</a:t>
          </a:r>
          <a:r>
            <a:rPr lang="en-US" sz="2000" kern="1200" dirty="0"/>
            <a:t> cu </a:t>
          </a:r>
          <a:r>
            <a:rPr lang="en-US" sz="2000" kern="1200" dirty="0" err="1"/>
            <a:t>trenul</a:t>
          </a:r>
          <a:r>
            <a:rPr lang="en-US" sz="2000" kern="1200" dirty="0"/>
            <a:t>.</a:t>
          </a:r>
        </a:p>
      </dsp:txBody>
      <dsp:txXfrm>
        <a:off x="54616" y="1485528"/>
        <a:ext cx="5782239" cy="1009580"/>
      </dsp:txXfrm>
    </dsp:sp>
    <dsp:sp modelId="{A96272E0-1E5E-4289-877E-8073008AEB59}">
      <dsp:nvSpPr>
        <dsp:cNvPr id="0" name=""/>
        <dsp:cNvSpPr/>
      </dsp:nvSpPr>
      <dsp:spPr>
        <a:xfrm>
          <a:off x="0" y="2607324"/>
          <a:ext cx="5891471" cy="1118812"/>
        </a:xfrm>
        <a:prstGeom prst="roundRect">
          <a:avLst/>
        </a:prstGeom>
        <a:solidFill>
          <a:schemeClr val="accent5">
            <a:hueOff val="-1006638"/>
            <a:satOff val="-895"/>
            <a:lumOff val="2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Modern, ușor de folosit și rapid.</a:t>
          </a:r>
        </a:p>
      </dsp:txBody>
      <dsp:txXfrm>
        <a:off x="54616" y="2661940"/>
        <a:ext cx="5782239" cy="1009580"/>
      </dsp:txXfrm>
    </dsp:sp>
    <dsp:sp modelId="{0ECDA57B-FD72-411A-B8F4-F04532B7DA43}">
      <dsp:nvSpPr>
        <dsp:cNvPr id="0" name=""/>
        <dsp:cNvSpPr/>
      </dsp:nvSpPr>
      <dsp:spPr>
        <a:xfrm>
          <a:off x="0" y="3783737"/>
          <a:ext cx="5891471" cy="1118812"/>
        </a:xfrm>
        <a:prstGeom prst="roundRect">
          <a:avLst/>
        </a:prstGeom>
        <a:solidFill>
          <a:schemeClr val="accent5">
            <a:hueOff val="-1509957"/>
            <a:satOff val="-1343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Principalul</a:t>
          </a:r>
          <a:r>
            <a:rPr lang="en-US" sz="2000" kern="1200" dirty="0"/>
            <a:t> segment de </a:t>
          </a:r>
          <a:r>
            <a:rPr lang="en-US" sz="2000" kern="1200" dirty="0" err="1"/>
            <a:t>clienți</a:t>
          </a:r>
          <a:r>
            <a:rPr lang="en-US" sz="2000" kern="1200" dirty="0"/>
            <a:t> </a:t>
          </a:r>
          <a:r>
            <a:rPr lang="en-US" sz="2000" kern="1200" dirty="0" err="1"/>
            <a:t>pentru</a:t>
          </a:r>
          <a:r>
            <a:rPr lang="en-US" sz="2000" kern="1200" dirty="0"/>
            <a:t> </a:t>
          </a:r>
          <a:r>
            <a:rPr lang="en-US" sz="2000" kern="1200" dirty="0" err="1"/>
            <a:t>această</a:t>
          </a:r>
          <a:r>
            <a:rPr lang="en-US" sz="2000" kern="1200" dirty="0"/>
            <a:t> </a:t>
          </a:r>
          <a:r>
            <a:rPr lang="en-US" sz="2000" kern="1200" dirty="0" err="1"/>
            <a:t>aplicație</a:t>
          </a:r>
          <a:r>
            <a:rPr lang="en-US" sz="2000" kern="1200" dirty="0"/>
            <a:t> </a:t>
          </a:r>
          <a:r>
            <a:rPr lang="en-US" sz="2000" kern="1200" dirty="0" err="1"/>
            <a:t>ar</a:t>
          </a:r>
          <a:r>
            <a:rPr lang="en-US" sz="2000" kern="1200" dirty="0"/>
            <a:t> fi </a:t>
          </a:r>
          <a:r>
            <a:rPr lang="en-US" sz="2000" kern="1200" dirty="0" err="1"/>
            <a:t>companiile</a:t>
          </a:r>
          <a:r>
            <a:rPr lang="en-US" sz="2000" kern="1200" dirty="0"/>
            <a:t> </a:t>
          </a:r>
          <a:r>
            <a:rPr lang="en-US" sz="2000" kern="1200" dirty="0" err="1"/>
            <a:t>feroviare</a:t>
          </a:r>
          <a:r>
            <a:rPr lang="en-US" sz="2000" kern="1200" dirty="0"/>
            <a:t>, </a:t>
          </a:r>
          <a:r>
            <a:rPr lang="en-US" sz="2000" kern="1200" dirty="0" err="1"/>
            <a:t>și</a:t>
          </a:r>
          <a:r>
            <a:rPr lang="en-US" sz="2000" kern="1200" dirty="0"/>
            <a:t> indirect </a:t>
          </a:r>
          <a:r>
            <a:rPr lang="en-US" sz="2000" kern="1200" dirty="0" err="1"/>
            <a:t>persoanele</a:t>
          </a:r>
          <a:r>
            <a:rPr lang="en-US" sz="2000" kern="1200" dirty="0"/>
            <a:t> care </a:t>
          </a:r>
          <a:r>
            <a:rPr lang="en-US" sz="2000" kern="1200" dirty="0" err="1"/>
            <a:t>folosesc</a:t>
          </a:r>
          <a:r>
            <a:rPr lang="en-US" sz="2000" kern="1200" dirty="0"/>
            <a:t> </a:t>
          </a:r>
          <a:r>
            <a:rPr lang="en-US" sz="2000" kern="1200" dirty="0" err="1"/>
            <a:t>serviciile</a:t>
          </a:r>
          <a:r>
            <a:rPr lang="en-US" sz="2000" kern="1200" dirty="0"/>
            <a:t> </a:t>
          </a:r>
          <a:r>
            <a:rPr lang="en-US" sz="2000" kern="1200" dirty="0" err="1"/>
            <a:t>acestor</a:t>
          </a:r>
          <a:r>
            <a:rPr lang="en-US" sz="2000" kern="1200" dirty="0"/>
            <a:t> </a:t>
          </a:r>
          <a:r>
            <a:rPr lang="en-US" sz="2000" kern="1200" dirty="0" err="1"/>
            <a:t>companii</a:t>
          </a:r>
          <a:r>
            <a:rPr lang="en-US" sz="2000" kern="1200" dirty="0"/>
            <a:t>.</a:t>
          </a:r>
        </a:p>
      </dsp:txBody>
      <dsp:txXfrm>
        <a:off x="54616" y="3838353"/>
        <a:ext cx="5782239" cy="1009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E8AFE1-535A-48AA-A218-3B001D17C215}">
      <dsp:nvSpPr>
        <dsp:cNvPr id="0" name=""/>
        <dsp:cNvSpPr/>
      </dsp:nvSpPr>
      <dsp:spPr>
        <a:xfrm>
          <a:off x="0" y="0"/>
          <a:ext cx="4536432" cy="928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Cea mai importantă componentă a sistemului, realizează cererile aplicației client și operațiile cu baza de date.</a:t>
          </a:r>
        </a:p>
      </dsp:txBody>
      <dsp:txXfrm>
        <a:off x="27188" y="27188"/>
        <a:ext cx="3426150" cy="873892"/>
      </dsp:txXfrm>
    </dsp:sp>
    <dsp:sp modelId="{A0808493-596D-4948-92E1-685105432D62}">
      <dsp:nvSpPr>
        <dsp:cNvPr id="0" name=""/>
        <dsp:cNvSpPr/>
      </dsp:nvSpPr>
      <dsp:spPr>
        <a:xfrm>
          <a:off x="338759" y="1057195"/>
          <a:ext cx="4536432" cy="928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Limbaj de programare: C++.</a:t>
          </a:r>
        </a:p>
      </dsp:txBody>
      <dsp:txXfrm>
        <a:off x="365947" y="1084383"/>
        <a:ext cx="3539922" cy="873892"/>
      </dsp:txXfrm>
    </dsp:sp>
    <dsp:sp modelId="{2D19D570-7CEC-49EC-BA12-A04C9338D22B}">
      <dsp:nvSpPr>
        <dsp:cNvPr id="0" name=""/>
        <dsp:cNvSpPr/>
      </dsp:nvSpPr>
      <dsp:spPr>
        <a:xfrm>
          <a:off x="677519" y="2114390"/>
          <a:ext cx="4536432" cy="928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Comunicare</a:t>
          </a:r>
          <a:r>
            <a:rPr lang="en-US" sz="1600" kern="1200" dirty="0"/>
            <a:t> </a:t>
          </a:r>
          <a:r>
            <a:rPr lang="en-US" sz="1600" kern="1200" dirty="0" err="1"/>
            <a:t>în</a:t>
          </a:r>
          <a:r>
            <a:rPr lang="en-US" sz="1600" kern="1200" dirty="0"/>
            <a:t> </a:t>
          </a:r>
          <a:r>
            <a:rPr lang="en-US" sz="1600" kern="1200" dirty="0" err="1"/>
            <a:t>rețea</a:t>
          </a:r>
          <a:r>
            <a:rPr lang="en-US" sz="1600" kern="1200" dirty="0"/>
            <a:t> </a:t>
          </a:r>
          <a:r>
            <a:rPr lang="en-US" sz="1600" kern="1200" dirty="0" err="1"/>
            <a:t>prin</a:t>
          </a:r>
          <a:r>
            <a:rPr lang="en-US" sz="1600" kern="1200" dirty="0"/>
            <a:t> </a:t>
          </a:r>
          <a:r>
            <a:rPr lang="en-US" sz="1600" kern="1200" dirty="0" err="1"/>
            <a:t>protocolul</a:t>
          </a:r>
          <a:r>
            <a:rPr lang="en-US" sz="1600" kern="1200" dirty="0"/>
            <a:t> TCP/IP </a:t>
          </a:r>
          <a:r>
            <a:rPr lang="en-US" sz="1600" kern="1200" dirty="0" err="1"/>
            <a:t>folosind</a:t>
          </a:r>
          <a:r>
            <a:rPr lang="en-US" sz="1600" kern="1200" dirty="0"/>
            <a:t> socket-</a:t>
          </a:r>
          <a:r>
            <a:rPr lang="en-US" sz="1600" kern="1200" dirty="0" err="1"/>
            <a:t>uri</a:t>
          </a:r>
          <a:r>
            <a:rPr lang="en-US" sz="1600" kern="1200" dirty="0"/>
            <a:t> Winsock (Windows Sockets).</a:t>
          </a:r>
        </a:p>
      </dsp:txBody>
      <dsp:txXfrm>
        <a:off x="704707" y="2141578"/>
        <a:ext cx="3539922" cy="873892"/>
      </dsp:txXfrm>
    </dsp:sp>
    <dsp:sp modelId="{3B0B8FCC-1296-42CD-A125-C874E5AC1B04}">
      <dsp:nvSpPr>
        <dsp:cNvPr id="0" name=""/>
        <dsp:cNvSpPr/>
      </dsp:nvSpPr>
      <dsp:spPr>
        <a:xfrm>
          <a:off x="1016278" y="3171585"/>
          <a:ext cx="4536432" cy="928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Multithreaded.</a:t>
          </a:r>
        </a:p>
      </dsp:txBody>
      <dsp:txXfrm>
        <a:off x="1043466" y="3198773"/>
        <a:ext cx="3539922" cy="873892"/>
      </dsp:txXfrm>
    </dsp:sp>
    <dsp:sp modelId="{6BD6F444-D4FE-460F-B90E-7C7D71AF1106}">
      <dsp:nvSpPr>
        <dsp:cNvPr id="0" name=""/>
        <dsp:cNvSpPr/>
      </dsp:nvSpPr>
      <dsp:spPr>
        <a:xfrm>
          <a:off x="1355038" y="4228780"/>
          <a:ext cx="4536432" cy="928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Conține</a:t>
          </a:r>
          <a:r>
            <a:rPr lang="en-US" sz="1600" kern="1200" dirty="0"/>
            <a:t> </a:t>
          </a:r>
          <a:r>
            <a:rPr lang="en-US" sz="1600" kern="1200" dirty="0" err="1"/>
            <a:t>algoritmul</a:t>
          </a:r>
          <a:r>
            <a:rPr lang="en-US" sz="1600" kern="1200" dirty="0"/>
            <a:t> </a:t>
          </a:r>
          <a:r>
            <a:rPr lang="en-US" sz="1600" kern="1200" dirty="0" err="1"/>
            <a:t>prin</a:t>
          </a:r>
          <a:r>
            <a:rPr lang="en-US" sz="1600" kern="1200" dirty="0"/>
            <a:t> care se </a:t>
          </a:r>
          <a:r>
            <a:rPr lang="en-US" sz="1600" kern="1200" dirty="0" err="1"/>
            <a:t>realizează</a:t>
          </a:r>
          <a:r>
            <a:rPr lang="en-US" sz="1600" kern="1200" dirty="0"/>
            <a:t> </a:t>
          </a:r>
          <a:r>
            <a:rPr lang="en-US" sz="1600" kern="1200" dirty="0" err="1"/>
            <a:t>distribuirea</a:t>
          </a:r>
          <a:r>
            <a:rPr lang="en-US" sz="1600" kern="1200" dirty="0"/>
            <a:t> </a:t>
          </a:r>
          <a:r>
            <a:rPr lang="en-US" sz="1600" kern="1200" dirty="0" err="1"/>
            <a:t>inteligentă</a:t>
          </a:r>
          <a:r>
            <a:rPr lang="en-US" sz="1600" kern="1200" dirty="0"/>
            <a:t> a </a:t>
          </a:r>
          <a:r>
            <a:rPr lang="en-US" sz="1600" kern="1200" dirty="0" err="1"/>
            <a:t>biletelor</a:t>
          </a:r>
          <a:r>
            <a:rPr lang="en-US" sz="1600" kern="1200" dirty="0"/>
            <a:t>.</a:t>
          </a:r>
        </a:p>
      </dsp:txBody>
      <dsp:txXfrm>
        <a:off x="1382226" y="4255968"/>
        <a:ext cx="3539922" cy="873892"/>
      </dsp:txXfrm>
    </dsp:sp>
    <dsp:sp modelId="{068C57BD-38F1-4088-82FE-B55E46A6BACD}">
      <dsp:nvSpPr>
        <dsp:cNvPr id="0" name=""/>
        <dsp:cNvSpPr/>
      </dsp:nvSpPr>
      <dsp:spPr>
        <a:xfrm>
          <a:off x="3933057" y="678151"/>
          <a:ext cx="603374" cy="6033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4068816" y="678151"/>
        <a:ext cx="331856" cy="454039"/>
      </dsp:txXfrm>
    </dsp:sp>
    <dsp:sp modelId="{D203E15D-88F0-4F4F-BC87-196477CE6996}">
      <dsp:nvSpPr>
        <dsp:cNvPr id="0" name=""/>
        <dsp:cNvSpPr/>
      </dsp:nvSpPr>
      <dsp:spPr>
        <a:xfrm>
          <a:off x="4271817" y="1735346"/>
          <a:ext cx="603374" cy="6033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4407576" y="1735346"/>
        <a:ext cx="331856" cy="454039"/>
      </dsp:txXfrm>
    </dsp:sp>
    <dsp:sp modelId="{A883138E-A708-4D7B-96F9-C253E48FD40D}">
      <dsp:nvSpPr>
        <dsp:cNvPr id="0" name=""/>
        <dsp:cNvSpPr/>
      </dsp:nvSpPr>
      <dsp:spPr>
        <a:xfrm>
          <a:off x="4610577" y="2777070"/>
          <a:ext cx="603374" cy="6033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4746336" y="2777070"/>
        <a:ext cx="331856" cy="454039"/>
      </dsp:txXfrm>
    </dsp:sp>
    <dsp:sp modelId="{6FF34D30-5D36-4FFF-9669-56E21E2EA234}">
      <dsp:nvSpPr>
        <dsp:cNvPr id="0" name=""/>
        <dsp:cNvSpPr/>
      </dsp:nvSpPr>
      <dsp:spPr>
        <a:xfrm>
          <a:off x="4949336" y="3844580"/>
          <a:ext cx="603374" cy="6033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5085095" y="3844580"/>
        <a:ext cx="331856" cy="4540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4BD0F-9A99-435C-8D6F-4515782706B5}">
      <dsp:nvSpPr>
        <dsp:cNvPr id="0" name=""/>
        <dsp:cNvSpPr/>
      </dsp:nvSpPr>
      <dsp:spPr>
        <a:xfrm>
          <a:off x="0" y="629"/>
          <a:ext cx="711791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2FE18-7D51-4CA4-9A39-DD546B030999}">
      <dsp:nvSpPr>
        <dsp:cNvPr id="0" name=""/>
        <dsp:cNvSpPr/>
      </dsp:nvSpPr>
      <dsp:spPr>
        <a:xfrm>
          <a:off x="0" y="629"/>
          <a:ext cx="7117918" cy="73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Aplicație desktop pentru Windows, cu interfață grafică modernă și ușor de folosit.</a:t>
          </a:r>
        </a:p>
      </dsp:txBody>
      <dsp:txXfrm>
        <a:off x="0" y="629"/>
        <a:ext cx="7117918" cy="736541"/>
      </dsp:txXfrm>
    </dsp:sp>
    <dsp:sp modelId="{434257DD-D0B4-4E9A-9DA4-41E2D9486A0A}">
      <dsp:nvSpPr>
        <dsp:cNvPr id="0" name=""/>
        <dsp:cNvSpPr/>
      </dsp:nvSpPr>
      <dsp:spPr>
        <a:xfrm>
          <a:off x="0" y="737170"/>
          <a:ext cx="7117918" cy="0"/>
        </a:xfrm>
        <a:prstGeom prst="line">
          <a:avLst/>
        </a:prstGeom>
        <a:solidFill>
          <a:schemeClr val="accent2">
            <a:hueOff val="-249161"/>
            <a:satOff val="-2978"/>
            <a:lumOff val="-2353"/>
            <a:alphaOff val="0"/>
          </a:schemeClr>
        </a:solidFill>
        <a:ln w="12700" cap="flat" cmpd="sng" algn="ctr">
          <a:solidFill>
            <a:schemeClr val="accent2">
              <a:hueOff val="-249161"/>
              <a:satOff val="-2978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8ADCD-C065-401E-B008-AF12E51F99E6}">
      <dsp:nvSpPr>
        <dsp:cNvPr id="0" name=""/>
        <dsp:cNvSpPr/>
      </dsp:nvSpPr>
      <dsp:spPr>
        <a:xfrm>
          <a:off x="0" y="737170"/>
          <a:ext cx="7117918" cy="73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Reprezintă modul prin care angajatul de la ghișeu interacționează cu sistemul.</a:t>
          </a:r>
        </a:p>
      </dsp:txBody>
      <dsp:txXfrm>
        <a:off x="0" y="737170"/>
        <a:ext cx="7117918" cy="736541"/>
      </dsp:txXfrm>
    </dsp:sp>
    <dsp:sp modelId="{B795204D-8A8B-4A97-9212-9E7D90CE615A}">
      <dsp:nvSpPr>
        <dsp:cNvPr id="0" name=""/>
        <dsp:cNvSpPr/>
      </dsp:nvSpPr>
      <dsp:spPr>
        <a:xfrm>
          <a:off x="0" y="1473712"/>
          <a:ext cx="7117918" cy="0"/>
        </a:xfrm>
        <a:prstGeom prst="line">
          <a:avLst/>
        </a:prstGeom>
        <a:solidFill>
          <a:schemeClr val="accent2">
            <a:hueOff val="-498322"/>
            <a:satOff val="-5956"/>
            <a:lumOff val="-4706"/>
            <a:alphaOff val="0"/>
          </a:schemeClr>
        </a:solidFill>
        <a:ln w="12700" cap="flat" cmpd="sng" algn="ctr">
          <a:solidFill>
            <a:schemeClr val="accent2">
              <a:hueOff val="-498322"/>
              <a:satOff val="-5956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DB973-E8BA-45C1-AC33-97A5061DBE4F}">
      <dsp:nvSpPr>
        <dsp:cNvPr id="0" name=""/>
        <dsp:cNvSpPr/>
      </dsp:nvSpPr>
      <dsp:spPr>
        <a:xfrm>
          <a:off x="0" y="1473712"/>
          <a:ext cx="7117918" cy="73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Trimite către server datele necesare pentru a realiza o anumită cerere.</a:t>
          </a:r>
        </a:p>
      </dsp:txBody>
      <dsp:txXfrm>
        <a:off x="0" y="1473712"/>
        <a:ext cx="7117918" cy="736541"/>
      </dsp:txXfrm>
    </dsp:sp>
    <dsp:sp modelId="{23DCBBCD-B8FF-4B69-A07A-C4D04086A5F1}">
      <dsp:nvSpPr>
        <dsp:cNvPr id="0" name=""/>
        <dsp:cNvSpPr/>
      </dsp:nvSpPr>
      <dsp:spPr>
        <a:xfrm>
          <a:off x="0" y="2210253"/>
          <a:ext cx="7117918" cy="0"/>
        </a:xfrm>
        <a:prstGeom prst="line">
          <a:avLst/>
        </a:prstGeom>
        <a:solidFill>
          <a:schemeClr val="accent2">
            <a:hueOff val="-747483"/>
            <a:satOff val="-8934"/>
            <a:lumOff val="-7059"/>
            <a:alphaOff val="0"/>
          </a:schemeClr>
        </a:solidFill>
        <a:ln w="12700" cap="flat" cmpd="sng" algn="ctr">
          <a:solidFill>
            <a:schemeClr val="accent2">
              <a:hueOff val="-747483"/>
              <a:satOff val="-8934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9C59F-CB99-4B88-9502-EC00F7B58066}">
      <dsp:nvSpPr>
        <dsp:cNvPr id="0" name=""/>
        <dsp:cNvSpPr/>
      </dsp:nvSpPr>
      <dsp:spPr>
        <a:xfrm>
          <a:off x="0" y="2210253"/>
          <a:ext cx="7117918" cy="73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Poate primi de la server: rutele disponibile, informații despre o anumită rută, locul din tren cerut pentru un anumit călător.</a:t>
          </a:r>
        </a:p>
      </dsp:txBody>
      <dsp:txXfrm>
        <a:off x="0" y="2210253"/>
        <a:ext cx="7117918" cy="736541"/>
      </dsp:txXfrm>
    </dsp:sp>
    <dsp:sp modelId="{8A82F2FE-98F5-4145-9C4D-7C0CAC46E34C}">
      <dsp:nvSpPr>
        <dsp:cNvPr id="0" name=""/>
        <dsp:cNvSpPr/>
      </dsp:nvSpPr>
      <dsp:spPr>
        <a:xfrm>
          <a:off x="0" y="2946795"/>
          <a:ext cx="7117918" cy="0"/>
        </a:xfrm>
        <a:prstGeom prst="line">
          <a:avLst/>
        </a:prstGeom>
        <a:solidFill>
          <a:schemeClr val="accent2">
            <a:hueOff val="-996644"/>
            <a:satOff val="-11913"/>
            <a:lumOff val="-9412"/>
            <a:alphaOff val="0"/>
          </a:schemeClr>
        </a:solidFill>
        <a:ln w="12700" cap="flat" cmpd="sng" algn="ctr">
          <a:solidFill>
            <a:schemeClr val="accent2">
              <a:hueOff val="-996644"/>
              <a:satOff val="-11913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8AE1A-16DE-48A3-A38A-6662FB042CDA}">
      <dsp:nvSpPr>
        <dsp:cNvPr id="0" name=""/>
        <dsp:cNvSpPr/>
      </dsp:nvSpPr>
      <dsp:spPr>
        <a:xfrm>
          <a:off x="0" y="2946795"/>
          <a:ext cx="7117918" cy="73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Limbaj de programare: C++</a:t>
          </a:r>
        </a:p>
      </dsp:txBody>
      <dsp:txXfrm>
        <a:off x="0" y="2946795"/>
        <a:ext cx="7117918" cy="736541"/>
      </dsp:txXfrm>
    </dsp:sp>
    <dsp:sp modelId="{7AB1E7A6-4660-4B82-BEAE-B98CF16411D9}">
      <dsp:nvSpPr>
        <dsp:cNvPr id="0" name=""/>
        <dsp:cNvSpPr/>
      </dsp:nvSpPr>
      <dsp:spPr>
        <a:xfrm>
          <a:off x="0" y="3683336"/>
          <a:ext cx="7117918" cy="0"/>
        </a:xfrm>
        <a:prstGeom prst="line">
          <a:avLst/>
        </a:prstGeom>
        <a:solidFill>
          <a:schemeClr val="accent2">
            <a:hueOff val="-1245805"/>
            <a:satOff val="-14891"/>
            <a:lumOff val="-11765"/>
            <a:alphaOff val="0"/>
          </a:schemeClr>
        </a:solidFill>
        <a:ln w="12700" cap="flat" cmpd="sng" algn="ctr">
          <a:solidFill>
            <a:schemeClr val="accent2">
              <a:hueOff val="-1245805"/>
              <a:satOff val="-14891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A6B2AC-54DE-4B5D-B775-E21F51681E4A}">
      <dsp:nvSpPr>
        <dsp:cNvPr id="0" name=""/>
        <dsp:cNvSpPr/>
      </dsp:nvSpPr>
      <dsp:spPr>
        <a:xfrm>
          <a:off x="0" y="3683336"/>
          <a:ext cx="7117918" cy="73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Interfața grafică realizată folosind QtCreator.</a:t>
          </a:r>
        </a:p>
      </dsp:txBody>
      <dsp:txXfrm>
        <a:off x="0" y="3683336"/>
        <a:ext cx="7117918" cy="736541"/>
      </dsp:txXfrm>
    </dsp:sp>
    <dsp:sp modelId="{C2F338DE-2858-4A08-8784-B210F10C213C}">
      <dsp:nvSpPr>
        <dsp:cNvPr id="0" name=""/>
        <dsp:cNvSpPr/>
      </dsp:nvSpPr>
      <dsp:spPr>
        <a:xfrm>
          <a:off x="0" y="4419878"/>
          <a:ext cx="7117918" cy="0"/>
        </a:xfrm>
        <a:prstGeom prst="line">
          <a:avLst/>
        </a:prstGeom>
        <a:solidFill>
          <a:schemeClr val="accent2">
            <a:hueOff val="-1494966"/>
            <a:satOff val="-17869"/>
            <a:lumOff val="-14118"/>
            <a:alphaOff val="0"/>
          </a:schemeClr>
        </a:solidFill>
        <a:ln w="12700" cap="flat" cmpd="sng" algn="ctr">
          <a:solidFill>
            <a:schemeClr val="accent2">
              <a:hueOff val="-1494966"/>
              <a:satOff val="-17869"/>
              <a:lumOff val="-141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371EF-FC1F-47B4-A517-128469C33355}">
      <dsp:nvSpPr>
        <dsp:cNvPr id="0" name=""/>
        <dsp:cNvSpPr/>
      </dsp:nvSpPr>
      <dsp:spPr>
        <a:xfrm>
          <a:off x="0" y="4419878"/>
          <a:ext cx="7117918" cy="73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Comunicare în rețea prin protocolul TCP/IP folosind socket-uri QTcpSocket.</a:t>
          </a:r>
        </a:p>
      </dsp:txBody>
      <dsp:txXfrm>
        <a:off x="0" y="4419878"/>
        <a:ext cx="7117918" cy="736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DA3C6-13E7-42D3-9226-9B95A5E4F268}" type="datetimeFigureOut">
              <a:rPr lang="ro-RO" smtClean="0"/>
              <a:t>09.07.2023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9CB6A-9D44-4BB8-904A-0DBB5F4866E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15290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9CB6A-9D44-4BB8-904A-0DBB5F4866E7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2775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09-Jul-23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468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09-Jul-23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1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09-Jul-23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5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09-Jul-23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0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09-Jul-23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9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09-Jul-23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6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09-Jul-23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9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09-Jul-23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09-Jul-23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8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09-Jul-23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97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09-Jul-23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2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09-Jul-23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165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Picture 3" descr="A blue and white flower&#10;&#10;Description automatically generated">
            <a:extLst>
              <a:ext uri="{FF2B5EF4-FFF2-40B4-BE49-F238E27FC236}">
                <a16:creationId xmlns:a16="http://schemas.microsoft.com/office/drawing/2014/main" id="{388BA771-3220-12FD-BA4A-5B3FB84630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566" r="-1" b="12359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25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48E48A-BD0A-0214-6FF3-D82AC53C6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ro-RO" dirty="0">
                <a:solidFill>
                  <a:srgbClr val="FFFFFF"/>
                </a:solidFill>
              </a:rPr>
              <a:t>Software pentru eliberarea inteligent</a:t>
            </a:r>
            <a:r>
              <a:rPr lang="ro-RO" b="0" i="0" dirty="0">
                <a:solidFill>
                  <a:schemeClr val="bg1"/>
                </a:solidFill>
                <a:effectLst/>
              </a:rPr>
              <a:t>ă</a:t>
            </a:r>
            <a:r>
              <a:rPr lang="ro-RO" dirty="0">
                <a:solidFill>
                  <a:srgbClr val="FFFFFF"/>
                </a:solidFill>
              </a:rPr>
              <a:t> a biletelor de tren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C0561-6D00-5E3F-B395-92AC7BF1A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 lnSpcReduction="10000"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Student: Groza Mihai</a:t>
            </a:r>
          </a:p>
          <a:p>
            <a:r>
              <a:rPr lang="en-US" dirty="0">
                <a:solidFill>
                  <a:srgbClr val="FFFFFF"/>
                </a:solidFill>
              </a:rPr>
              <a:t>Prof. </a:t>
            </a:r>
            <a:r>
              <a:rPr lang="en-US" dirty="0" err="1">
                <a:solidFill>
                  <a:srgbClr val="FFFFFF"/>
                </a:solidFill>
              </a:rPr>
              <a:t>Coordonator</a:t>
            </a:r>
            <a:r>
              <a:rPr lang="en-US" dirty="0">
                <a:solidFill>
                  <a:srgbClr val="FFFFFF"/>
                </a:solidFill>
              </a:rPr>
              <a:t>: </a:t>
            </a:r>
            <a:r>
              <a:rPr lang="ro-RO" dirty="0" err="1">
                <a:solidFill>
                  <a:srgbClr val="FFFFFF"/>
                </a:solidFill>
              </a:rPr>
              <a:t>Asist.dr</a:t>
            </a:r>
            <a:r>
              <a:rPr lang="ro-RO" dirty="0">
                <a:solidFill>
                  <a:srgbClr val="FFFFFF"/>
                </a:solidFill>
              </a:rPr>
              <a:t>. Roșu Florin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7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663A72-E771-41D4-96AA-28C1B2172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164F59-4B09-4DB4-A99F-97C71DE46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E1A60-B1DD-203E-5844-5A0A17583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4606280" cy="5157049"/>
          </a:xfrm>
        </p:spPr>
        <p:txBody>
          <a:bodyPr anchor="ctr">
            <a:normAutofit/>
          </a:bodyPr>
          <a:lstStyle/>
          <a:p>
            <a:r>
              <a:rPr lang="en-US" sz="4400"/>
              <a:t>Introducere</a:t>
            </a:r>
            <a:endParaRPr lang="ro-RO" sz="44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B336017-F12B-485C-B5E1-B6971DA0C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6099" y="238175"/>
            <a:ext cx="6735901" cy="6619825"/>
          </a:xfrm>
          <a:custGeom>
            <a:avLst/>
            <a:gdLst>
              <a:gd name="connsiteX0" fmla="*/ 1224540 w 2115556"/>
              <a:gd name="connsiteY0" fmla="*/ 0 h 2079100"/>
              <a:gd name="connsiteX1" fmla="*/ 2090421 w 2115556"/>
              <a:gd name="connsiteY1" fmla="*/ 358660 h 2079100"/>
              <a:gd name="connsiteX2" fmla="*/ 2115556 w 2115556"/>
              <a:gd name="connsiteY2" fmla="*/ 386315 h 2079100"/>
              <a:gd name="connsiteX3" fmla="*/ 2115556 w 2115556"/>
              <a:gd name="connsiteY3" fmla="*/ 2062765 h 2079100"/>
              <a:gd name="connsiteX4" fmla="*/ 2100710 w 2115556"/>
              <a:gd name="connsiteY4" fmla="*/ 2079100 h 2079100"/>
              <a:gd name="connsiteX5" fmla="*/ 348370 w 2115556"/>
              <a:gd name="connsiteY5" fmla="*/ 2079100 h 2079100"/>
              <a:gd name="connsiteX6" fmla="*/ 279625 w 2115556"/>
              <a:gd name="connsiteY6" fmla="*/ 2003461 h 2079100"/>
              <a:gd name="connsiteX7" fmla="*/ 0 w 2115556"/>
              <a:gd name="connsiteY7" fmla="*/ 1224540 h 2079100"/>
              <a:gd name="connsiteX8" fmla="*/ 1224540 w 2115556"/>
              <a:gd name="connsiteY8" fmla="*/ 0 h 207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5556" h="2079100">
                <a:moveTo>
                  <a:pt x="1224540" y="0"/>
                </a:moveTo>
                <a:cubicBezTo>
                  <a:pt x="1562687" y="0"/>
                  <a:pt x="1868823" y="137062"/>
                  <a:pt x="2090421" y="358660"/>
                </a:cubicBezTo>
                <a:lnTo>
                  <a:pt x="2115556" y="386315"/>
                </a:lnTo>
                <a:lnTo>
                  <a:pt x="2115556" y="2062765"/>
                </a:lnTo>
                <a:lnTo>
                  <a:pt x="2100710" y="2079100"/>
                </a:lnTo>
                <a:lnTo>
                  <a:pt x="348370" y="2079100"/>
                </a:lnTo>
                <a:lnTo>
                  <a:pt x="279625" y="2003461"/>
                </a:lnTo>
                <a:cubicBezTo>
                  <a:pt x="104938" y="1791789"/>
                  <a:pt x="0" y="1520419"/>
                  <a:pt x="0" y="1224540"/>
                </a:cubicBezTo>
                <a:cubicBezTo>
                  <a:pt x="0" y="548245"/>
                  <a:pt x="548245" y="0"/>
                  <a:pt x="12245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C2C078FA-5775-45CB-A8F3-53B3F1AD2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1383" y="299808"/>
            <a:ext cx="1668948" cy="6421669"/>
            <a:chOff x="9951383" y="299808"/>
            <a:chExt cx="1668948" cy="6421669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236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16802" y="6415697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620435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B22B38-906E-5204-8318-76DB1BE129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505790"/>
              </p:ext>
            </p:extLst>
          </p:nvPr>
        </p:nvGraphicFramePr>
        <p:xfrm>
          <a:off x="5855597" y="952022"/>
          <a:ext cx="5891471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889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94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96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E60D8-CA08-276E-388C-7B74B0C4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4606280" cy="5157049"/>
          </a:xfrm>
        </p:spPr>
        <p:txBody>
          <a:bodyPr anchor="ctr">
            <a:normAutofit/>
          </a:bodyPr>
          <a:lstStyle/>
          <a:p>
            <a:r>
              <a:rPr lang="ro-RO" sz="4400"/>
              <a:t>Aplicația</a:t>
            </a:r>
            <a:r>
              <a:rPr lang="en-US" sz="4400"/>
              <a:t> server</a:t>
            </a:r>
            <a:endParaRPr lang="ro-RO" sz="4400"/>
          </a:p>
        </p:txBody>
      </p:sp>
      <p:grpSp>
        <p:nvGrpSpPr>
          <p:cNvPr id="142" name="Decorative Circles">
            <a:extLst>
              <a:ext uri="{FF2B5EF4-FFF2-40B4-BE49-F238E27FC236}">
                <a16:creationId xmlns:a16="http://schemas.microsoft.com/office/drawing/2014/main" id="{9215E110-AB5D-437B-9906-4A431F695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1383" y="253192"/>
            <a:ext cx="2260285" cy="6604807"/>
            <a:chOff x="9951383" y="253192"/>
            <a:chExt cx="2260285" cy="6604807"/>
          </a:xfrm>
        </p:grpSpPr>
        <p:sp>
          <p:nvSpPr>
            <p:cNvPr id="143" name="Oval 99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253192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00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01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02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27694" y="749878"/>
              <a:ext cx="202144" cy="202144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Oval 103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236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04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16802" y="6415697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05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620435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: Shape 106">
              <a:extLst>
                <a:ext uri="{FF2B5EF4-FFF2-40B4-BE49-F238E27FC236}">
                  <a16:creationId xmlns:a16="http://schemas.microsoft.com/office/drawing/2014/main" id="{6B336017-F12B-485C-B5E1-B6971DA0C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1912" y="6317717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A531EA-0844-F4C5-EF33-A3AF0D7F20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05731"/>
              </p:ext>
            </p:extLst>
          </p:nvPr>
        </p:nvGraphicFramePr>
        <p:xfrm>
          <a:off x="5544878" y="952022"/>
          <a:ext cx="5891471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083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94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D0A372-0839-5480-9E7A-9986F4A97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anchor="ctr">
            <a:normAutofit/>
          </a:bodyPr>
          <a:lstStyle/>
          <a:p>
            <a:r>
              <a:rPr lang="ro-RO" sz="4400"/>
              <a:t>Aplicația</a:t>
            </a:r>
            <a:r>
              <a:rPr lang="en-US" sz="4400"/>
              <a:t> client</a:t>
            </a:r>
            <a:endParaRPr lang="ro-RO" sz="4400"/>
          </a:p>
        </p:txBody>
      </p:sp>
      <p:graphicFrame>
        <p:nvGraphicFramePr>
          <p:cNvPr id="84" name="Content Placeholder 2">
            <a:extLst>
              <a:ext uri="{FF2B5EF4-FFF2-40B4-BE49-F238E27FC236}">
                <a16:creationId xmlns:a16="http://schemas.microsoft.com/office/drawing/2014/main" id="{782551FE-2BD5-B885-A088-EA2C5F4E23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264992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061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4A104-67F9-B32D-0AD4-3299EF3D9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Algoritmul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78F6F-8F1E-7331-855A-5213A178C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Algoritmul</a:t>
            </a:r>
            <a:r>
              <a:rPr lang="en-US" dirty="0"/>
              <a:t> de </a:t>
            </a:r>
            <a:r>
              <a:rPr lang="en-US" dirty="0" err="1"/>
              <a:t>împărțire</a:t>
            </a:r>
            <a:r>
              <a:rPr lang="en-US" dirty="0"/>
              <a:t> a </a:t>
            </a:r>
            <a:r>
              <a:rPr lang="en-US" dirty="0" err="1"/>
              <a:t>biletelor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tip Greedy.</a:t>
            </a:r>
          </a:p>
          <a:p>
            <a:r>
              <a:rPr lang="en-US" dirty="0" err="1"/>
              <a:t>Primește</a:t>
            </a:r>
            <a:r>
              <a:rPr lang="en-US" dirty="0"/>
              <a:t> de la client </a:t>
            </a:r>
            <a:r>
              <a:rPr lang="en-US" dirty="0" err="1"/>
              <a:t>ruta</a:t>
            </a:r>
            <a:r>
              <a:rPr lang="en-US" dirty="0"/>
              <a:t> de </a:t>
            </a:r>
            <a:r>
              <a:rPr lang="en-US" dirty="0" err="1"/>
              <a:t>tren</a:t>
            </a:r>
            <a:r>
              <a:rPr lang="en-US" dirty="0"/>
              <a:t> pe care se </a:t>
            </a:r>
            <a:r>
              <a:rPr lang="en-US" dirty="0" err="1"/>
              <a:t>călătorește</a:t>
            </a:r>
            <a:r>
              <a:rPr lang="en-US" dirty="0"/>
              <a:t>, </a:t>
            </a:r>
            <a:r>
              <a:rPr lang="en-US" dirty="0" err="1"/>
              <a:t>tipul</a:t>
            </a:r>
            <a:r>
              <a:rPr lang="en-US" dirty="0"/>
              <a:t> de </a:t>
            </a:r>
            <a:r>
              <a:rPr lang="en-US" dirty="0" err="1"/>
              <a:t>bilet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vagonului</a:t>
            </a:r>
            <a:r>
              <a:rPr lang="en-US" dirty="0"/>
              <a:t>.</a:t>
            </a:r>
          </a:p>
          <a:p>
            <a:r>
              <a:rPr lang="en-US" dirty="0" err="1"/>
              <a:t>Împarte</a:t>
            </a:r>
            <a:r>
              <a:rPr lang="en-US" dirty="0"/>
              <a:t> </a:t>
            </a:r>
            <a:r>
              <a:rPr lang="en-US" dirty="0" err="1"/>
              <a:t>călătorii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compartimente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încât</a:t>
            </a:r>
            <a:r>
              <a:rPr lang="en-US" dirty="0"/>
              <a:t> </a:t>
            </a:r>
            <a:r>
              <a:rPr lang="en-US" dirty="0" err="1"/>
              <a:t>vagonul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ocupat</a:t>
            </a:r>
            <a:r>
              <a:rPr lang="en-US" dirty="0"/>
              <a:t> </a:t>
            </a:r>
            <a:r>
              <a:rPr lang="en-US" dirty="0" err="1"/>
              <a:t>cât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egal,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călătorii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-un </a:t>
            </a:r>
            <a:r>
              <a:rPr lang="en-US" dirty="0" err="1"/>
              <a:t>compartiment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de </a:t>
            </a:r>
            <a:r>
              <a:rPr lang="en-US" dirty="0" err="1"/>
              <a:t>vârste</a:t>
            </a:r>
            <a:r>
              <a:rPr lang="en-US" dirty="0"/>
              <a:t> </a:t>
            </a:r>
            <a:r>
              <a:rPr lang="en-US" dirty="0" err="1"/>
              <a:t>apropiate</a:t>
            </a:r>
            <a:r>
              <a:rPr lang="en-US" dirty="0"/>
              <a:t>.</a:t>
            </a:r>
          </a:p>
          <a:p>
            <a:r>
              <a:rPr lang="en-US" dirty="0" err="1"/>
              <a:t>Oferă</a:t>
            </a:r>
            <a:r>
              <a:rPr lang="en-US" dirty="0"/>
              <a:t> </a:t>
            </a:r>
            <a:r>
              <a:rPr lang="en-US" dirty="0" err="1"/>
              <a:t>locurile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-un </a:t>
            </a:r>
            <a:r>
              <a:rPr lang="en-US" dirty="0" err="1"/>
              <a:t>compartiment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en-US" dirty="0"/>
              <a:t> de o </a:t>
            </a:r>
            <a:r>
              <a:rPr lang="en-US" dirty="0" err="1"/>
              <a:t>valoare</a:t>
            </a:r>
            <a:r>
              <a:rPr lang="en-US" dirty="0"/>
              <a:t> de </a:t>
            </a:r>
            <a:r>
              <a:rPr lang="en-US" dirty="0" err="1"/>
              <a:t>prioritate</a:t>
            </a:r>
            <a:r>
              <a:rPr lang="en-US" dirty="0"/>
              <a:t>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atribuită</a:t>
            </a:r>
            <a:r>
              <a:rPr lang="en-US" dirty="0"/>
              <a:t> </a:t>
            </a:r>
            <a:r>
              <a:rPr lang="en-US" dirty="0" err="1"/>
              <a:t>fiecărui</a:t>
            </a:r>
            <a:r>
              <a:rPr lang="en-US" dirty="0"/>
              <a:t> loc </a:t>
            </a:r>
            <a:r>
              <a:rPr lang="en-US" dirty="0" err="1"/>
              <a:t>și</a:t>
            </a:r>
            <a:r>
              <a:rPr lang="en-US" dirty="0"/>
              <a:t> care </a:t>
            </a:r>
            <a:r>
              <a:rPr lang="en-US" dirty="0" err="1"/>
              <a:t>reprezintă</a:t>
            </a:r>
            <a:r>
              <a:rPr lang="en-US" dirty="0"/>
              <a:t> </a:t>
            </a:r>
            <a:r>
              <a:rPr lang="en-US" dirty="0" err="1"/>
              <a:t>cât</a:t>
            </a:r>
            <a:r>
              <a:rPr lang="en-US" dirty="0"/>
              <a:t> de bun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locul</a:t>
            </a:r>
            <a:r>
              <a:rPr lang="en-US" dirty="0"/>
              <a:t> </a:t>
            </a:r>
            <a:r>
              <a:rPr lang="en-US" dirty="0" err="1"/>
              <a:t>respectiv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călători</a:t>
            </a:r>
            <a:r>
              <a:rPr lang="en-US" dirty="0"/>
              <a:t> pe el.</a:t>
            </a:r>
          </a:p>
          <a:p>
            <a:r>
              <a:rPr lang="en-US" dirty="0" err="1"/>
              <a:t>Oferă</a:t>
            </a:r>
            <a:r>
              <a:rPr lang="en-US" dirty="0"/>
              <a:t> </a:t>
            </a:r>
            <a:r>
              <a:rPr lang="en-US" dirty="0" err="1"/>
              <a:t>locuri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</a:t>
            </a:r>
            <a:r>
              <a:rPr lang="en-US" dirty="0" err="1"/>
              <a:t>compartiment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cât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disponibilitatea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&gt; 50%, </a:t>
            </a:r>
            <a:r>
              <a:rPr lang="en-US" dirty="0" err="1"/>
              <a:t>după</a:t>
            </a:r>
            <a:r>
              <a:rPr lang="en-US" dirty="0"/>
              <a:t> care </a:t>
            </a:r>
            <a:r>
              <a:rPr lang="en-US" dirty="0" err="1"/>
              <a:t>caută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compartimente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se </a:t>
            </a:r>
            <a:r>
              <a:rPr lang="en-US" dirty="0" err="1"/>
              <a:t>întoarce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nu a </a:t>
            </a:r>
            <a:r>
              <a:rPr lang="en-US" dirty="0" err="1"/>
              <a:t>găsit</a:t>
            </a:r>
            <a:r>
              <a:rPr lang="en-US" dirty="0"/>
              <a:t> loc.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4607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" name="Rectangle 20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13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230" name="Rectangle 229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Display stock market numbers">
            <a:extLst>
              <a:ext uri="{FF2B5EF4-FFF2-40B4-BE49-F238E27FC236}">
                <a16:creationId xmlns:a16="http://schemas.microsoft.com/office/drawing/2014/main" id="{37BC7A85-634E-1577-EC70-6E316BC754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6765" r="-1" b="8943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32" name="Rectangle 231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D4173-2EC9-9020-1905-41576C6C9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565846"/>
            <a:ext cx="4887458" cy="36106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Cum arata?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AFCA5498-D019-48A6-B194-72CE1ABB0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64840" y="236341"/>
            <a:ext cx="2727160" cy="6621659"/>
            <a:chOff x="9464840" y="236341"/>
            <a:chExt cx="2727160" cy="6621659"/>
          </a:xfrm>
        </p:grpSpPr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880BC69F-2340-4181-ADB9-8B7434E96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64840" y="538627"/>
              <a:ext cx="94160" cy="94160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B68D1539-E8D8-4BDB-9061-190D14341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8803" y="1206077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D90FDF91-C6ED-4CDD-9F62-ABFA2C8E8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638B5A1D-024A-4BFB-A608-C68DA71B1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509" y="516637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B38C5DD2-94C4-4737-B4BC-7A35DAB85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8804505C-24F5-486F-8661-8249FBD4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2793" y="5536248"/>
              <a:ext cx="800716" cy="80071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777CC497-AB04-4BBC-A3CB-6EFF95AF0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3540" y="616915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BD149070-8E66-48F1-948D-17A50C52D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1702762" y="6299355"/>
              <a:ext cx="489238" cy="558645"/>
            </a:xfrm>
            <a:custGeom>
              <a:avLst/>
              <a:gdLst>
                <a:gd name="connsiteX0" fmla="*/ 1156116 w 3186814"/>
                <a:gd name="connsiteY0" fmla="*/ 0 h 3638922"/>
                <a:gd name="connsiteX1" fmla="*/ 3186814 w 3186814"/>
                <a:gd name="connsiteY1" fmla="*/ 2030698 h 3638922"/>
                <a:gd name="connsiteX2" fmla="*/ 2447829 w 3186814"/>
                <a:gd name="connsiteY2" fmla="*/ 3597684 h 3638922"/>
                <a:gd name="connsiteX3" fmla="*/ 2392682 w 3186814"/>
                <a:gd name="connsiteY3" fmla="*/ 3638922 h 3638922"/>
                <a:gd name="connsiteX4" fmla="*/ 0 w 3186814"/>
                <a:gd name="connsiteY4" fmla="*/ 3638922 h 3638922"/>
                <a:gd name="connsiteX5" fmla="*/ 0 w 3186814"/>
                <a:gd name="connsiteY5" fmla="*/ 362315 h 3638922"/>
                <a:gd name="connsiteX6" fmla="*/ 20733 w 3186814"/>
                <a:gd name="connsiteY6" fmla="*/ 346811 h 3638922"/>
                <a:gd name="connsiteX7" fmla="*/ 1156116 w 3186814"/>
                <a:gd name="connsiteY7" fmla="*/ 0 h 363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6814" h="3638922">
                  <a:moveTo>
                    <a:pt x="1156116" y="0"/>
                  </a:moveTo>
                  <a:cubicBezTo>
                    <a:pt x="2277640" y="0"/>
                    <a:pt x="3186814" y="909174"/>
                    <a:pt x="3186814" y="2030698"/>
                  </a:cubicBezTo>
                  <a:cubicBezTo>
                    <a:pt x="3186814" y="2661556"/>
                    <a:pt x="2899146" y="3225224"/>
                    <a:pt x="2447829" y="3597684"/>
                  </a:cubicBezTo>
                  <a:lnTo>
                    <a:pt x="2392682" y="3638922"/>
                  </a:lnTo>
                  <a:lnTo>
                    <a:pt x="0" y="3638922"/>
                  </a:lnTo>
                  <a:lnTo>
                    <a:pt x="0" y="362315"/>
                  </a:lnTo>
                  <a:lnTo>
                    <a:pt x="20733" y="346811"/>
                  </a:lnTo>
                  <a:cubicBezTo>
                    <a:pt x="344835" y="127853"/>
                    <a:pt x="735545" y="0"/>
                    <a:pt x="1156116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966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0DDB-6151-121A-432E-C7EE82F0F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Direcții</a:t>
            </a:r>
            <a:r>
              <a:rPr lang="en-US" dirty="0"/>
              <a:t> </a:t>
            </a:r>
            <a:r>
              <a:rPr lang="en-US" dirty="0" err="1"/>
              <a:t>viitoare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concluzii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27B4D-8F27-219B-4C44-B8E6EA773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algoritmului</a:t>
            </a:r>
            <a:r>
              <a:rPr lang="en-US" dirty="0"/>
              <a:t> pe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vagoane</a:t>
            </a:r>
            <a:endParaRPr lang="en-US" dirty="0"/>
          </a:p>
          <a:p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client de tip administrator.</a:t>
            </a:r>
          </a:p>
          <a:p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aplicațiilor</a:t>
            </a:r>
            <a:r>
              <a:rPr lang="en-US" dirty="0"/>
              <a:t> </a:t>
            </a:r>
            <a:r>
              <a:rPr lang="en-US" dirty="0" err="1"/>
              <a:t>încât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permită</a:t>
            </a:r>
            <a:r>
              <a:rPr lang="en-US" dirty="0"/>
              <a:t> </a:t>
            </a:r>
            <a:r>
              <a:rPr lang="en-US" dirty="0" err="1"/>
              <a:t>achiziționarea</a:t>
            </a:r>
            <a:r>
              <a:rPr lang="en-US" dirty="0"/>
              <a:t> </a:t>
            </a:r>
            <a:r>
              <a:rPr lang="en-US" dirty="0" err="1"/>
              <a:t>biletelor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2 </a:t>
            </a:r>
            <a:r>
              <a:rPr lang="en-US" dirty="0" err="1"/>
              <a:t>gări</a:t>
            </a:r>
            <a:r>
              <a:rPr lang="en-US" dirty="0"/>
              <a:t> de pe o </a:t>
            </a:r>
            <a:r>
              <a:rPr lang="en-US" dirty="0" err="1"/>
              <a:t>rută</a:t>
            </a:r>
            <a:r>
              <a:rPr lang="en-US" dirty="0"/>
              <a:t>.</a:t>
            </a:r>
          </a:p>
          <a:p>
            <a:r>
              <a:rPr lang="en-US" dirty="0" err="1"/>
              <a:t>Adăugarea</a:t>
            </a:r>
            <a:r>
              <a:rPr lang="en-US" dirty="0"/>
              <a:t> </a:t>
            </a:r>
            <a:r>
              <a:rPr lang="en-US" dirty="0" err="1"/>
              <a:t>funcționalității</a:t>
            </a:r>
            <a:r>
              <a:rPr lang="en-US" dirty="0"/>
              <a:t> de </a:t>
            </a:r>
            <a:r>
              <a:rPr lang="en-US" dirty="0" err="1"/>
              <a:t>achiziționare</a:t>
            </a:r>
            <a:r>
              <a:rPr lang="en-US" dirty="0"/>
              <a:t> a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multor</a:t>
            </a:r>
            <a:r>
              <a:rPr lang="en-US" dirty="0"/>
              <a:t> </a:t>
            </a:r>
            <a:r>
              <a:rPr lang="en-US" dirty="0" err="1"/>
              <a:t>bilete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tipuri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același</a:t>
            </a:r>
            <a:r>
              <a:rPr lang="en-US" dirty="0"/>
              <a:t> </a:t>
            </a:r>
            <a:r>
              <a:rPr lang="en-US" dirty="0" err="1"/>
              <a:t>timp.</a:t>
            </a:r>
            <a:endParaRPr lang="en-US" dirty="0"/>
          </a:p>
          <a:p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implementări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dispozitive</a:t>
            </a:r>
            <a:r>
              <a:rPr lang="en-US" dirty="0"/>
              <a:t> mobile.</a:t>
            </a:r>
          </a:p>
          <a:p>
            <a:endParaRPr lang="en-US" dirty="0"/>
          </a:p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concluzie</a:t>
            </a:r>
            <a:r>
              <a:rPr lang="en-US" dirty="0"/>
              <a:t>, </a:t>
            </a:r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fi de mare </a:t>
            </a:r>
            <a:r>
              <a:rPr lang="en-US" dirty="0" err="1"/>
              <a:t>ajutor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creșterea</a:t>
            </a:r>
            <a:r>
              <a:rPr lang="en-US" dirty="0"/>
              <a:t> </a:t>
            </a:r>
            <a:r>
              <a:rPr lang="en-US" dirty="0" err="1"/>
              <a:t>calității</a:t>
            </a:r>
            <a:r>
              <a:rPr lang="en-US" dirty="0"/>
              <a:t> </a:t>
            </a:r>
            <a:r>
              <a:rPr lang="en-US" dirty="0" err="1"/>
              <a:t>serviciilor</a:t>
            </a:r>
            <a:r>
              <a:rPr lang="en-US" dirty="0"/>
              <a:t> </a:t>
            </a:r>
            <a:r>
              <a:rPr lang="en-US" dirty="0" err="1"/>
              <a:t>oferite</a:t>
            </a:r>
            <a:r>
              <a:rPr lang="en-US" dirty="0"/>
              <a:t> de </a:t>
            </a:r>
            <a:r>
              <a:rPr lang="en-US" dirty="0" err="1"/>
              <a:t>companiile</a:t>
            </a:r>
            <a:r>
              <a:rPr lang="en-US" dirty="0"/>
              <a:t> </a:t>
            </a:r>
            <a:r>
              <a:rPr lang="en-US" dirty="0" err="1"/>
              <a:t>feroviare</a:t>
            </a:r>
            <a:r>
              <a:rPr lang="en-US" dirty="0"/>
              <a:t>, </a:t>
            </a:r>
            <a:r>
              <a:rPr lang="en-US" dirty="0" err="1"/>
              <a:t>crescând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</a:t>
            </a:r>
            <a:r>
              <a:rPr lang="en-US" dirty="0" err="1"/>
              <a:t>oamenilor</a:t>
            </a:r>
            <a:r>
              <a:rPr lang="en-US" dirty="0"/>
              <a:t> care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alege</a:t>
            </a:r>
            <a:r>
              <a:rPr lang="en-US" dirty="0"/>
              <a:t> </a:t>
            </a:r>
            <a:r>
              <a:rPr lang="en-US" dirty="0" err="1"/>
              <a:t>călătoria</a:t>
            </a:r>
            <a:r>
              <a:rPr lang="en-US" dirty="0"/>
              <a:t> cu </a:t>
            </a:r>
            <a:r>
              <a:rPr lang="en-US" dirty="0" err="1"/>
              <a:t>trenul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favoarea</a:t>
            </a:r>
            <a:r>
              <a:rPr lang="en-US" dirty="0"/>
              <a:t> </a:t>
            </a:r>
            <a:r>
              <a:rPr lang="en-US" dirty="0" err="1"/>
              <a:t>altor</a:t>
            </a:r>
            <a:r>
              <a:rPr lang="en-US" dirty="0"/>
              <a:t> </a:t>
            </a:r>
            <a:r>
              <a:rPr lang="en-US" dirty="0" err="1"/>
              <a:t>modalități</a:t>
            </a:r>
            <a:r>
              <a:rPr lang="en-US" dirty="0"/>
              <a:t> de transport.</a:t>
            </a:r>
          </a:p>
          <a:p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ușor</a:t>
            </a:r>
            <a:r>
              <a:rPr lang="en-US" dirty="0"/>
              <a:t> </a:t>
            </a:r>
            <a:r>
              <a:rPr lang="en-US" dirty="0" err="1"/>
              <a:t>modificat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aplicat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domenii</a:t>
            </a:r>
            <a:r>
              <a:rPr lang="en-US" dirty="0"/>
              <a:t>: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repartizarea</a:t>
            </a:r>
            <a:r>
              <a:rPr lang="en-US" dirty="0"/>
              <a:t> </a:t>
            </a:r>
            <a:r>
              <a:rPr lang="en-US" dirty="0" err="1"/>
              <a:t>studenților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camerele</a:t>
            </a:r>
            <a:r>
              <a:rPr lang="en-US" dirty="0"/>
              <a:t> de </a:t>
            </a:r>
            <a:r>
              <a:rPr lang="en-US" dirty="0" err="1"/>
              <a:t>cămin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alocarea</a:t>
            </a:r>
            <a:r>
              <a:rPr lang="en-US" dirty="0"/>
              <a:t> </a:t>
            </a:r>
            <a:r>
              <a:rPr lang="en-US" dirty="0" err="1"/>
              <a:t>locurilor</a:t>
            </a:r>
            <a:r>
              <a:rPr lang="en-US" dirty="0"/>
              <a:t> din </a:t>
            </a:r>
            <a:r>
              <a:rPr lang="en-US" dirty="0" err="1"/>
              <a:t>saloanele</a:t>
            </a:r>
            <a:r>
              <a:rPr lang="en-US" dirty="0"/>
              <a:t> de spital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bolnavii</a:t>
            </a:r>
            <a:r>
              <a:rPr lang="en-US" dirty="0"/>
              <a:t> </a:t>
            </a:r>
            <a:r>
              <a:rPr lang="en-US" dirty="0" err="1"/>
              <a:t>internați</a:t>
            </a:r>
            <a:r>
              <a:rPr lang="en-US" dirty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74375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Message in a bottle floating in water">
            <a:extLst>
              <a:ext uri="{FF2B5EF4-FFF2-40B4-BE49-F238E27FC236}">
                <a16:creationId xmlns:a16="http://schemas.microsoft.com/office/drawing/2014/main" id="{233680A7-BE3F-CF54-C104-93F6555F71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104" r="-1" b="2605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37DB6-D176-1335-0D7B-86A022455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565846"/>
            <a:ext cx="4887458" cy="36106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Final!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29328-48F8-0AC5-BADA-9949BC2E6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4456143"/>
            <a:ext cx="4887458" cy="13274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solidFill>
                  <a:srgbClr val="FFFFFF"/>
                </a:solidFill>
              </a:rPr>
              <a:t>Va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mul</a:t>
            </a:r>
            <a:r>
              <a:rPr lang="en-US" sz="2400" dirty="0" err="1">
                <a:solidFill>
                  <a:schemeClr val="bg1"/>
                </a:solidFill>
              </a:rPr>
              <a:t>ț</a:t>
            </a:r>
            <a:r>
              <a:rPr lang="en-US" sz="2200" dirty="0" err="1">
                <a:solidFill>
                  <a:srgbClr val="FFFFFF"/>
                </a:solidFill>
              </a:rPr>
              <a:t>umesc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pentru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aten</a:t>
            </a:r>
            <a:r>
              <a:rPr lang="en-US" sz="2000" dirty="0" err="1">
                <a:solidFill>
                  <a:schemeClr val="bg1"/>
                </a:solidFill>
              </a:rPr>
              <a:t>ț</a:t>
            </a:r>
            <a:r>
              <a:rPr lang="en-US" sz="2200" dirty="0" err="1">
                <a:solidFill>
                  <a:srgbClr val="FFFFFF"/>
                </a:solidFill>
              </a:rPr>
              <a:t>ie</a:t>
            </a:r>
            <a:r>
              <a:rPr lang="en-US" sz="2200" dirty="0">
                <a:solidFill>
                  <a:srgbClr val="FFFFFF"/>
                </a:solidFill>
              </a:rPr>
              <a:t>!</a:t>
            </a:r>
          </a:p>
          <a:p>
            <a:pPr marL="0" indent="0">
              <a:buNone/>
            </a:pPr>
            <a:r>
              <a:rPr lang="ro-RO" sz="2000" b="0" i="0" dirty="0">
                <a:solidFill>
                  <a:schemeClr val="bg1"/>
                </a:solidFill>
                <a:effectLst/>
                <a:latin typeface="Söhne"/>
              </a:rPr>
              <a:t>Întrebări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?</a:t>
            </a:r>
            <a:endParaRPr lang="en-US" sz="2200" dirty="0">
              <a:solidFill>
                <a:schemeClr val="bg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CA5498-D019-48A6-B194-72CE1ABB0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64840" y="236341"/>
            <a:ext cx="2727160" cy="6621659"/>
            <a:chOff x="9464840" y="236341"/>
            <a:chExt cx="2727160" cy="6621659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80BC69F-2340-4181-ADB9-8B7434E96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64840" y="538627"/>
              <a:ext cx="94160" cy="94160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68D1539-E8D8-4BDB-9061-190D14341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8803" y="1206077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90FDF91-C6ED-4CDD-9F62-ABFA2C8E8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38B5A1D-024A-4BFB-A608-C68DA71B1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509" y="516637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38C5DD2-94C4-4737-B4BC-7A35DAB85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804505C-24F5-486F-8661-8249FBD4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2793" y="5536248"/>
              <a:ext cx="800716" cy="80071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77CC497-AB04-4BBC-A3CB-6EFF95AF0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3540" y="616915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D149070-8E66-48F1-948D-17A50C52D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1702762" y="6299355"/>
              <a:ext cx="489238" cy="558645"/>
            </a:xfrm>
            <a:custGeom>
              <a:avLst/>
              <a:gdLst>
                <a:gd name="connsiteX0" fmla="*/ 1156116 w 3186814"/>
                <a:gd name="connsiteY0" fmla="*/ 0 h 3638922"/>
                <a:gd name="connsiteX1" fmla="*/ 3186814 w 3186814"/>
                <a:gd name="connsiteY1" fmla="*/ 2030698 h 3638922"/>
                <a:gd name="connsiteX2" fmla="*/ 2447829 w 3186814"/>
                <a:gd name="connsiteY2" fmla="*/ 3597684 h 3638922"/>
                <a:gd name="connsiteX3" fmla="*/ 2392682 w 3186814"/>
                <a:gd name="connsiteY3" fmla="*/ 3638922 h 3638922"/>
                <a:gd name="connsiteX4" fmla="*/ 0 w 3186814"/>
                <a:gd name="connsiteY4" fmla="*/ 3638922 h 3638922"/>
                <a:gd name="connsiteX5" fmla="*/ 0 w 3186814"/>
                <a:gd name="connsiteY5" fmla="*/ 362315 h 3638922"/>
                <a:gd name="connsiteX6" fmla="*/ 20733 w 3186814"/>
                <a:gd name="connsiteY6" fmla="*/ 346811 h 3638922"/>
                <a:gd name="connsiteX7" fmla="*/ 1156116 w 3186814"/>
                <a:gd name="connsiteY7" fmla="*/ 0 h 363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6814" h="3638922">
                  <a:moveTo>
                    <a:pt x="1156116" y="0"/>
                  </a:moveTo>
                  <a:cubicBezTo>
                    <a:pt x="2277640" y="0"/>
                    <a:pt x="3186814" y="909174"/>
                    <a:pt x="3186814" y="2030698"/>
                  </a:cubicBezTo>
                  <a:cubicBezTo>
                    <a:pt x="3186814" y="2661556"/>
                    <a:pt x="2899146" y="3225224"/>
                    <a:pt x="2447829" y="3597684"/>
                  </a:cubicBezTo>
                  <a:lnTo>
                    <a:pt x="2392682" y="3638922"/>
                  </a:lnTo>
                  <a:lnTo>
                    <a:pt x="0" y="3638922"/>
                  </a:lnTo>
                  <a:lnTo>
                    <a:pt x="0" y="362315"/>
                  </a:lnTo>
                  <a:lnTo>
                    <a:pt x="20733" y="346811"/>
                  </a:lnTo>
                  <a:cubicBezTo>
                    <a:pt x="344835" y="127853"/>
                    <a:pt x="735545" y="0"/>
                    <a:pt x="1156116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390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onfetti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8E8E2"/>
      </a:lt2>
      <a:accent1>
        <a:srgbClr val="6E76EE"/>
      </a:accent1>
      <a:accent2>
        <a:srgbClr val="4E9AEB"/>
      </a:accent2>
      <a:accent3>
        <a:srgbClr val="2EB4C3"/>
      </a:accent3>
      <a:accent4>
        <a:srgbClr val="35B78E"/>
      </a:accent4>
      <a:accent5>
        <a:srgbClr val="30BB55"/>
      </a:accent5>
      <a:accent6>
        <a:srgbClr val="47BB32"/>
      </a:accent6>
      <a:hlink>
        <a:srgbClr val="888452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470</Words>
  <Application>Microsoft Office PowerPoint</Application>
  <PresentationFormat>Widescreen</PresentationFormat>
  <Paragraphs>45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AvenirNext LT Pro Medium</vt:lpstr>
      <vt:lpstr>Calibri</vt:lpstr>
      <vt:lpstr>Gill Sans Nova</vt:lpstr>
      <vt:lpstr>Söhne</vt:lpstr>
      <vt:lpstr>ConfettiVTI</vt:lpstr>
      <vt:lpstr>Software pentru eliberarea inteligentă a biletelor de tren</vt:lpstr>
      <vt:lpstr>Introducere</vt:lpstr>
      <vt:lpstr>Aplicația server</vt:lpstr>
      <vt:lpstr>Aplicația client</vt:lpstr>
      <vt:lpstr>Algoritmul</vt:lpstr>
      <vt:lpstr>Cum arata?</vt:lpstr>
      <vt:lpstr>Direcții viitoare si concluzii</vt:lpstr>
      <vt:lpstr>Final!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pentru eliberarea inteligentă a biletelor de tren</dc:title>
  <dc:creator>Mihai Groza</dc:creator>
  <cp:lastModifiedBy>Mihai Groza</cp:lastModifiedBy>
  <cp:revision>1</cp:revision>
  <dcterms:created xsi:type="dcterms:W3CDTF">2023-07-09T10:08:59Z</dcterms:created>
  <dcterms:modified xsi:type="dcterms:W3CDTF">2023-07-09T13:21:59Z</dcterms:modified>
</cp:coreProperties>
</file>