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9262E-D37C-49C5-97F3-5A89E3446B1B}" type="datetimeFigureOut">
              <a:rPr lang="fr-FR" smtClean="0"/>
              <a:t>17/08/2012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D14A-04BE-4714-9BF6-922CE0080CFB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79512" y="908720"/>
            <a:ext cx="1368152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UI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4644008" y="908720"/>
            <a:ext cx="1872208" cy="72008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Controller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51520" y="5517232"/>
            <a:ext cx="2376264" cy="100811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BROKER</a:t>
            </a:r>
            <a:endParaRPr lang="fr-FR" dirty="0"/>
          </a:p>
        </p:txBody>
      </p:sp>
      <p:sp>
        <p:nvSpPr>
          <p:cNvPr id="11" name="Flèche droite 10"/>
          <p:cNvSpPr/>
          <p:nvPr/>
        </p:nvSpPr>
        <p:spPr>
          <a:xfrm>
            <a:off x="1691680" y="764704"/>
            <a:ext cx="2808312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à coins arrondis 5"/>
          <p:cNvSpPr/>
          <p:nvPr/>
        </p:nvSpPr>
        <p:spPr>
          <a:xfrm>
            <a:off x="2339752" y="404664"/>
            <a:ext cx="1440160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ClickEvent</a:t>
            </a:r>
            <a:endParaRPr lang="fr-FR" dirty="0" smtClean="0"/>
          </a:p>
        </p:txBody>
      </p:sp>
      <p:sp>
        <p:nvSpPr>
          <p:cNvPr id="12" name="Flèche droite 11"/>
          <p:cNvSpPr/>
          <p:nvPr/>
        </p:nvSpPr>
        <p:spPr>
          <a:xfrm rot="5400000">
            <a:off x="4752020" y="3176972"/>
            <a:ext cx="3312368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868144" y="3573016"/>
            <a:ext cx="1872208" cy="72008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SaveCommand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4716016" y="5085184"/>
            <a:ext cx="1872208" cy="72008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Model</a:t>
            </a:r>
            <a:endParaRPr lang="fr-FR" dirty="0"/>
          </a:p>
        </p:txBody>
      </p:sp>
      <p:sp>
        <p:nvSpPr>
          <p:cNvPr id="13" name="Flèche droite 12"/>
          <p:cNvSpPr/>
          <p:nvPr/>
        </p:nvSpPr>
        <p:spPr>
          <a:xfrm rot="16200000">
            <a:off x="3239852" y="3176972"/>
            <a:ext cx="3312368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3491880" y="2924944"/>
            <a:ext cx="1872208" cy="72008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SavedEvent</a:t>
            </a:r>
            <a:endParaRPr lang="fr-FR" dirty="0"/>
          </a:p>
        </p:txBody>
      </p:sp>
      <p:sp>
        <p:nvSpPr>
          <p:cNvPr id="14" name="Flèche droite 13"/>
          <p:cNvSpPr/>
          <p:nvPr/>
        </p:nvSpPr>
        <p:spPr>
          <a:xfrm flipH="1">
            <a:off x="1680722" y="1340768"/>
            <a:ext cx="2747262" cy="36004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Flèche en arc 15"/>
          <p:cNvSpPr/>
          <p:nvPr/>
        </p:nvSpPr>
        <p:spPr>
          <a:xfrm rot="5400000">
            <a:off x="6084168" y="188640"/>
            <a:ext cx="1152128" cy="11521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519153"/>
              <a:gd name="adj5" fmla="val 125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2627784" y="1412776"/>
            <a:ext cx="893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Refresh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588224" y="332656"/>
            <a:ext cx="2400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Validate</a:t>
            </a:r>
            <a:r>
              <a:rPr lang="fr-FR" dirty="0" smtClean="0"/>
              <a:t> Event</a:t>
            </a:r>
            <a:br>
              <a:rPr lang="fr-FR" dirty="0" smtClean="0"/>
            </a:br>
            <a:r>
              <a:rPr lang="fr-FR" dirty="0" err="1" smtClean="0"/>
              <a:t>Transform</a:t>
            </a:r>
            <a:r>
              <a:rPr lang="fr-FR" dirty="0" smtClean="0"/>
              <a:t> to Command</a:t>
            </a:r>
            <a:endParaRPr lang="fr-FR" dirty="0"/>
          </a:p>
        </p:txBody>
      </p:sp>
      <p:sp>
        <p:nvSpPr>
          <p:cNvPr id="20" name="Flèche en arc 19"/>
          <p:cNvSpPr/>
          <p:nvPr/>
        </p:nvSpPr>
        <p:spPr>
          <a:xfrm rot="10800000">
            <a:off x="6156176" y="5373216"/>
            <a:ext cx="1152128" cy="115212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5519153"/>
              <a:gd name="adj5" fmla="val 12500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876256" y="5661248"/>
            <a:ext cx="212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Process</a:t>
            </a:r>
            <a:r>
              <a:rPr lang="fr-FR" dirty="0" smtClean="0"/>
              <a:t> the Business</a:t>
            </a:r>
            <a:br>
              <a:rPr lang="fr-FR" dirty="0" smtClean="0"/>
            </a:br>
            <a:r>
              <a:rPr lang="fr-FR" dirty="0" err="1" smtClean="0"/>
              <a:t>logic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</Words>
  <Application>Microsoft Office PowerPoint</Application>
  <PresentationFormat>Affichage à l'écran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mathias</dc:creator>
  <cp:lastModifiedBy>mathias</cp:lastModifiedBy>
  <cp:revision>2</cp:revision>
  <dcterms:created xsi:type="dcterms:W3CDTF">2012-08-17T17:56:22Z</dcterms:created>
  <dcterms:modified xsi:type="dcterms:W3CDTF">2012-08-17T18:11:09Z</dcterms:modified>
</cp:coreProperties>
</file>