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57"/>
            <p14:sldId id="261"/>
            <p14:sldId id="259"/>
            <p14:sldId id="272"/>
            <p14:sldId id="273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987" y="44310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Презентація до курсової роботи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Розробка освітнього порталу для школи»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763" y="5618205"/>
            <a:ext cx="6363354" cy="1098823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15764" y="1633601"/>
            <a:ext cx="8810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Необхідність</a:t>
            </a:r>
            <a:r>
              <a:rPr lang="ru-RU" sz="2400" dirty="0">
                <a:solidFill>
                  <a:srgbClr val="49527C"/>
                </a:solidFill>
              </a:rPr>
              <a:t> систем </a:t>
            </a:r>
            <a:r>
              <a:rPr lang="ru-RU" sz="2400" dirty="0" err="1">
                <a:solidFill>
                  <a:srgbClr val="49527C"/>
                </a:solidFill>
              </a:rPr>
              <a:t>управління</a:t>
            </a:r>
            <a:r>
              <a:rPr lang="ru-RU" sz="2400" dirty="0">
                <a:solidFill>
                  <a:srgbClr val="49527C"/>
                </a:solidFill>
              </a:rPr>
              <a:t> для </a:t>
            </a:r>
            <a:r>
              <a:rPr lang="ru-RU" sz="2400" dirty="0" err="1">
                <a:solidFill>
                  <a:srgbClr val="49527C"/>
                </a:solidFill>
              </a:rPr>
              <a:t>власників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почала </a:t>
            </a:r>
            <a:r>
              <a:rPr lang="ru-RU" sz="2400" dirty="0" err="1">
                <a:solidFill>
                  <a:srgbClr val="49527C"/>
                </a:solidFill>
              </a:rPr>
              <a:t>проявлятися</a:t>
            </a:r>
            <a:r>
              <a:rPr lang="ru-RU" sz="2400" dirty="0">
                <a:solidFill>
                  <a:srgbClr val="49527C"/>
                </a:solidFill>
              </a:rPr>
              <a:t> в той момент, коли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матеріалів</a:t>
            </a:r>
            <a:r>
              <a:rPr lang="ru-RU" sz="2400" dirty="0">
                <a:solidFill>
                  <a:srgbClr val="49527C"/>
                </a:solidFill>
              </a:rPr>
              <a:t> на веб-сайтах почала </a:t>
            </a:r>
            <a:r>
              <a:rPr lang="ru-RU" sz="2400" dirty="0" err="1">
                <a:solidFill>
                  <a:srgbClr val="49527C"/>
                </a:solidFill>
              </a:rPr>
              <a:t>стрімко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зростати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призвело</a:t>
            </a:r>
            <a:r>
              <a:rPr lang="ru-RU" sz="2400" dirty="0">
                <a:solidFill>
                  <a:srgbClr val="49527C"/>
                </a:solidFill>
              </a:rPr>
              <a:t> до того, </a:t>
            </a:r>
            <a:r>
              <a:rPr lang="ru-RU" sz="2400" dirty="0" err="1">
                <a:solidFill>
                  <a:srgbClr val="49527C"/>
                </a:solidFill>
              </a:rPr>
              <a:t>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традиційні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</a:p>
          <a:p>
            <a:pPr algn="just"/>
            <a:r>
              <a:rPr lang="ru-RU" sz="2400" dirty="0">
                <a:solidFill>
                  <a:srgbClr val="49527C"/>
                </a:solidFill>
              </a:rPr>
              <a:t>«</a:t>
            </a:r>
            <a:r>
              <a:rPr lang="ru-RU" sz="2400" dirty="0" err="1">
                <a:solidFill>
                  <a:srgbClr val="49527C"/>
                </a:solidFill>
              </a:rPr>
              <a:t>ручні</a:t>
            </a:r>
            <a:r>
              <a:rPr lang="ru-RU" sz="2400" dirty="0">
                <a:solidFill>
                  <a:srgbClr val="49527C"/>
                </a:solidFill>
              </a:rPr>
              <a:t>» </a:t>
            </a:r>
            <a:r>
              <a:rPr lang="ru-RU" sz="2400" dirty="0" err="1">
                <a:solidFill>
                  <a:srgbClr val="49527C"/>
                </a:solidFill>
              </a:rPr>
              <a:t>технології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розробки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підтримки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, коли сайт </a:t>
            </a:r>
            <a:r>
              <a:rPr lang="ru-RU" sz="2400" dirty="0" err="1">
                <a:solidFill>
                  <a:srgbClr val="49527C"/>
                </a:solidFill>
              </a:rPr>
              <a:t>складався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статичних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 і набору </a:t>
            </a:r>
            <a:r>
              <a:rPr lang="ru-RU" sz="2400" dirty="0" err="1">
                <a:solidFill>
                  <a:srgbClr val="49527C"/>
                </a:solidFill>
              </a:rPr>
              <a:t>додаткових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спеціалізованих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скриптів</a:t>
            </a:r>
            <a:r>
              <a:rPr lang="ru-RU" sz="2400" dirty="0">
                <a:solidFill>
                  <a:srgbClr val="49527C"/>
                </a:solidFill>
              </a:rPr>
              <a:t>, стали не </a:t>
            </a:r>
            <a:r>
              <a:rPr lang="ru-RU" sz="2400" dirty="0" err="1">
                <a:solidFill>
                  <a:srgbClr val="49527C"/>
                </a:solidFill>
              </a:rPr>
              <a:t>настільки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ефективними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Введення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на сайт </a:t>
            </a:r>
            <a:r>
              <a:rPr lang="ru-RU" sz="2400" dirty="0" err="1">
                <a:solidFill>
                  <a:srgbClr val="49527C"/>
                </a:solidFill>
              </a:rPr>
              <a:t>вимагав</a:t>
            </a:r>
            <a:r>
              <a:rPr lang="ru-RU" sz="2400" dirty="0">
                <a:solidFill>
                  <a:srgbClr val="49527C"/>
                </a:solidFill>
              </a:rPr>
              <a:t> (як </a:t>
            </a:r>
            <a:r>
              <a:rPr lang="ru-RU" sz="2400" dirty="0" err="1">
                <a:solidFill>
                  <a:srgbClr val="49527C"/>
                </a:solidFill>
              </a:rPr>
              <a:t>мінімум</a:t>
            </a:r>
            <a:r>
              <a:rPr lang="ru-RU" sz="2400" dirty="0">
                <a:solidFill>
                  <a:srgbClr val="49527C"/>
                </a:solidFill>
              </a:rPr>
              <a:t>) </a:t>
            </a:r>
            <a:r>
              <a:rPr lang="ru-RU" sz="2400" dirty="0" err="1">
                <a:solidFill>
                  <a:srgbClr val="49527C"/>
                </a:solidFill>
              </a:rPr>
              <a:t>знання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технологій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en-US" sz="2400" dirty="0">
                <a:solidFill>
                  <a:srgbClr val="49527C"/>
                </a:solidFill>
              </a:rPr>
              <a:t>HTML/CSS </a:t>
            </a:r>
            <a:r>
              <a:rPr lang="ru-RU" sz="2400" dirty="0">
                <a:solidFill>
                  <a:srgbClr val="49527C"/>
                </a:solidFill>
              </a:rPr>
              <a:t>верстки, </a:t>
            </a:r>
            <a:r>
              <a:rPr lang="ru-RU" sz="2400" dirty="0" err="1">
                <a:solidFill>
                  <a:srgbClr val="49527C"/>
                </a:solidFill>
              </a:rPr>
              <a:t>зміни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були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пов'язані</a:t>
            </a:r>
            <a:r>
              <a:rPr lang="ru-RU" sz="2400" dirty="0">
                <a:solidFill>
                  <a:srgbClr val="49527C"/>
                </a:solidFill>
              </a:rPr>
              <a:t> з каскадною </a:t>
            </a:r>
            <a:r>
              <a:rPr lang="ru-RU" sz="2400" dirty="0" err="1">
                <a:solidFill>
                  <a:srgbClr val="49527C"/>
                </a:solidFill>
              </a:rPr>
              <a:t>зміною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великої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кількості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взаємопов'язаних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. Тому </a:t>
            </a:r>
            <a:r>
              <a:rPr lang="ru-RU" sz="2400" dirty="0" err="1">
                <a:solidFill>
                  <a:srgbClr val="49527C"/>
                </a:solidFill>
              </a:rPr>
              <a:t>виникла</a:t>
            </a:r>
            <a:r>
              <a:rPr lang="ru-RU" sz="2400" dirty="0">
                <a:solidFill>
                  <a:srgbClr val="49527C"/>
                </a:solidFill>
              </a:rPr>
              <a:t> потреба з одного боку в </a:t>
            </a:r>
            <a:r>
              <a:rPr lang="ru-RU" sz="2400" dirty="0" err="1">
                <a:solidFill>
                  <a:srgbClr val="49527C"/>
                </a:solidFill>
              </a:rPr>
              <a:t>уніфікації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рішень</a:t>
            </a:r>
            <a:r>
              <a:rPr lang="ru-RU" sz="2400" dirty="0">
                <a:solidFill>
                  <a:srgbClr val="49527C"/>
                </a:solidFill>
              </a:rPr>
              <a:t>, а з </a:t>
            </a:r>
            <a:r>
              <a:rPr lang="ru-RU" sz="2400" dirty="0" err="1">
                <a:solidFill>
                  <a:srgbClr val="49527C"/>
                </a:solidFill>
              </a:rPr>
              <a:t>іншого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поділі</a:t>
            </a:r>
            <a:r>
              <a:rPr lang="ru-RU" sz="2400" dirty="0">
                <a:solidFill>
                  <a:srgbClr val="49527C"/>
                </a:solidFill>
              </a:rPr>
              <a:t> дизайну і </a:t>
            </a:r>
            <a:r>
              <a:rPr lang="ru-RU" sz="2400" dirty="0" err="1">
                <a:solidFill>
                  <a:srgbClr val="49527C"/>
                </a:solidFill>
              </a:rPr>
              <a:t>вмісту</a:t>
            </a:r>
            <a:r>
              <a:rPr lang="ru-RU" sz="2400" dirty="0">
                <a:solidFill>
                  <a:srgbClr val="49527C"/>
                </a:solidFill>
              </a:rPr>
              <a:t> на </a:t>
            </a:r>
            <a:r>
              <a:rPr lang="ru-RU" sz="2400" dirty="0" err="1">
                <a:solidFill>
                  <a:srgbClr val="49527C"/>
                </a:solidFill>
              </a:rPr>
              <a:t>дві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незалежні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складові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93055" y="2662016"/>
            <a:ext cx="8405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Створення освітнього порталу для школи із інтуїтивно зрозумілим інтерфейсом для учнів і вчителів, також із зручним керуванням контентом, а саме: навчальними роками, класами, предметами, постами для предмету, домашніми завданнями та ін.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СУБД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68164"/>
              </p:ext>
            </p:extLst>
          </p:nvPr>
        </p:nvGraphicFramePr>
        <p:xfrm>
          <a:off x="2145211" y="1980474"/>
          <a:ext cx="7756671" cy="414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79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1648346609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71550175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3932372534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СУБД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Робота під керівництвом ОС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Складність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до даних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Підтримувані мови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програмування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 Server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Задовільно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Добре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Добре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Добре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uk-UA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Відмінно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16" y="1837225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7" y="3514953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629" y="192091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16" y="3857853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837" y="3911226"/>
            <a:ext cx="2432092" cy="876526"/>
          </a:xfrm>
          <a:prstGeom prst="rect">
            <a:avLst/>
          </a:prstGeom>
        </p:spPr>
      </p:pic>
      <p:pic>
        <p:nvPicPr>
          <p:cNvPr id="3" name="Picture 6" descr="Combining JavaScript bundling, minification, cache busting, and easier  debugging | Volare Software">
            <a:extLst>
              <a:ext uri="{FF2B5EF4-FFF2-40B4-BE49-F238E27FC236}">
                <a16:creationId xmlns:a16="http://schemas.microsoft.com/office/drawing/2014/main" id="{C0674AD2-9E87-4730-8CE8-AC012C9B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15" y="1837225"/>
            <a:ext cx="1649628" cy="116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SPHostCentral.com - Cheap, Excellent, Instant Activation and Fast Entity  Framework 6 SSD Hosting on Clouds with Free Service">
            <a:extLst>
              <a:ext uri="{FF2B5EF4-FFF2-40B4-BE49-F238E27FC236}">
                <a16:creationId xmlns:a16="http://schemas.microsoft.com/office/drawing/2014/main" id="{04DB8431-8647-4245-8C51-1B161FF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2" y="4590764"/>
            <a:ext cx="2346110" cy="12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3A375-5E10-4063-B720-D6B5689888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3219" y="1633601"/>
            <a:ext cx="9536038" cy="50621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E44D66-3017-429F-92B5-69E15E6F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Таблиці у БД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8942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205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(Основний текст)</vt:lpstr>
      <vt:lpstr>Calibri Light</vt:lpstr>
      <vt:lpstr>Office Theme</vt:lpstr>
      <vt:lpstr>Презентація до курсової роботи «Розробка освітнього порталу для школи» </vt:lpstr>
      <vt:lpstr>Обгрунтування теми</vt:lpstr>
      <vt:lpstr>Мета роботи</vt:lpstr>
      <vt:lpstr>Порівняння СУБД</vt:lpstr>
      <vt:lpstr>Використані технології</vt:lpstr>
      <vt:lpstr>Таблиці у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Віталій Васьківський</cp:lastModifiedBy>
  <cp:revision>42</cp:revision>
  <dcterms:created xsi:type="dcterms:W3CDTF">2020-05-18T13:24:49Z</dcterms:created>
  <dcterms:modified xsi:type="dcterms:W3CDTF">2022-07-19T10:35:46Z</dcterms:modified>
</cp:coreProperties>
</file>