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57"/>
            <p14:sldId id="261"/>
            <p14:sldId id="259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987" y="44310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Презентація до курсової роботи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CMS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-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система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для 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інтернет-магазину спортивного харчування </a:t>
            </a:r>
            <a:br>
              <a:rPr lang="ru-RU" sz="4400" b="1" dirty="0">
                <a:solidFill>
                  <a:srgbClr val="49527C"/>
                </a:solidFill>
                <a:latin typeface="Calibri (Body)"/>
              </a:rPr>
            </a:b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 err="1">
                <a:solidFill>
                  <a:srgbClr val="49527C"/>
                </a:solidFill>
                <a:latin typeface="Calibri (Body)"/>
              </a:rPr>
              <a:t>Grozer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 Sports Nutrition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» 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763" y="5618205"/>
            <a:ext cx="6363354" cy="1098823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15764" y="1633601"/>
            <a:ext cx="8810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Необхідність</a:t>
            </a:r>
            <a:r>
              <a:rPr lang="ru-RU" sz="2400" dirty="0">
                <a:solidFill>
                  <a:srgbClr val="49527C"/>
                </a:solidFill>
              </a:rPr>
              <a:t> систем </a:t>
            </a:r>
            <a:r>
              <a:rPr lang="ru-RU" sz="2400" dirty="0" err="1">
                <a:solidFill>
                  <a:srgbClr val="49527C"/>
                </a:solidFill>
              </a:rPr>
              <a:t>управління</a:t>
            </a:r>
            <a:r>
              <a:rPr lang="ru-RU" sz="2400" dirty="0">
                <a:solidFill>
                  <a:srgbClr val="49527C"/>
                </a:solidFill>
              </a:rPr>
              <a:t> для </a:t>
            </a:r>
            <a:r>
              <a:rPr lang="ru-RU" sz="2400" dirty="0" err="1">
                <a:solidFill>
                  <a:srgbClr val="49527C"/>
                </a:solidFill>
              </a:rPr>
              <a:t>власників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почала </a:t>
            </a:r>
            <a:r>
              <a:rPr lang="ru-RU" sz="2400" dirty="0" err="1">
                <a:solidFill>
                  <a:srgbClr val="49527C"/>
                </a:solidFill>
              </a:rPr>
              <a:t>проявлятися</a:t>
            </a:r>
            <a:r>
              <a:rPr lang="ru-RU" sz="2400" dirty="0">
                <a:solidFill>
                  <a:srgbClr val="49527C"/>
                </a:solidFill>
              </a:rPr>
              <a:t> в той момент, коли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матеріалів</a:t>
            </a:r>
            <a:r>
              <a:rPr lang="ru-RU" sz="2400" dirty="0">
                <a:solidFill>
                  <a:srgbClr val="49527C"/>
                </a:solidFill>
              </a:rPr>
              <a:t> на веб-сайтах почала </a:t>
            </a:r>
            <a:r>
              <a:rPr lang="ru-RU" sz="2400" dirty="0" err="1">
                <a:solidFill>
                  <a:srgbClr val="49527C"/>
                </a:solidFill>
              </a:rPr>
              <a:t>стрімко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зростати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призвело</a:t>
            </a:r>
            <a:r>
              <a:rPr lang="ru-RU" sz="2400" dirty="0">
                <a:solidFill>
                  <a:srgbClr val="49527C"/>
                </a:solidFill>
              </a:rPr>
              <a:t> до того, </a:t>
            </a:r>
            <a:r>
              <a:rPr lang="ru-RU" sz="2400" dirty="0" err="1">
                <a:solidFill>
                  <a:srgbClr val="49527C"/>
                </a:solidFill>
              </a:rPr>
              <a:t>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традиційні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</a:p>
          <a:p>
            <a:pPr algn="just"/>
            <a:r>
              <a:rPr lang="ru-RU" sz="2400" dirty="0">
                <a:solidFill>
                  <a:srgbClr val="49527C"/>
                </a:solidFill>
              </a:rPr>
              <a:t>«</a:t>
            </a:r>
            <a:r>
              <a:rPr lang="ru-RU" sz="2400" dirty="0" err="1">
                <a:solidFill>
                  <a:srgbClr val="49527C"/>
                </a:solidFill>
              </a:rPr>
              <a:t>ручні</a:t>
            </a:r>
            <a:r>
              <a:rPr lang="ru-RU" sz="2400" dirty="0">
                <a:solidFill>
                  <a:srgbClr val="49527C"/>
                </a:solidFill>
              </a:rPr>
              <a:t>» </a:t>
            </a:r>
            <a:r>
              <a:rPr lang="ru-RU" sz="2400" dirty="0" err="1">
                <a:solidFill>
                  <a:srgbClr val="49527C"/>
                </a:solidFill>
              </a:rPr>
              <a:t>технології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розробки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підтримки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, коли сайт </a:t>
            </a:r>
            <a:r>
              <a:rPr lang="ru-RU" sz="2400" dirty="0" err="1">
                <a:solidFill>
                  <a:srgbClr val="49527C"/>
                </a:solidFill>
              </a:rPr>
              <a:t>складався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статичних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 і набору </a:t>
            </a:r>
            <a:r>
              <a:rPr lang="ru-RU" sz="2400" dirty="0" err="1">
                <a:solidFill>
                  <a:srgbClr val="49527C"/>
                </a:solidFill>
              </a:rPr>
              <a:t>додаткових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спеціалізованих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скриптів</a:t>
            </a:r>
            <a:r>
              <a:rPr lang="ru-RU" sz="2400" dirty="0">
                <a:solidFill>
                  <a:srgbClr val="49527C"/>
                </a:solidFill>
              </a:rPr>
              <a:t>, стали не </a:t>
            </a:r>
            <a:r>
              <a:rPr lang="ru-RU" sz="2400" dirty="0" err="1">
                <a:solidFill>
                  <a:srgbClr val="49527C"/>
                </a:solidFill>
              </a:rPr>
              <a:t>настільки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ефективними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Введення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на сайт </a:t>
            </a:r>
            <a:r>
              <a:rPr lang="ru-RU" sz="2400" dirty="0" err="1">
                <a:solidFill>
                  <a:srgbClr val="49527C"/>
                </a:solidFill>
              </a:rPr>
              <a:t>вимагав</a:t>
            </a:r>
            <a:r>
              <a:rPr lang="ru-RU" sz="2400" dirty="0">
                <a:solidFill>
                  <a:srgbClr val="49527C"/>
                </a:solidFill>
              </a:rPr>
              <a:t> (як </a:t>
            </a:r>
            <a:r>
              <a:rPr lang="ru-RU" sz="2400" dirty="0" err="1">
                <a:solidFill>
                  <a:srgbClr val="49527C"/>
                </a:solidFill>
              </a:rPr>
              <a:t>мінімум</a:t>
            </a:r>
            <a:r>
              <a:rPr lang="ru-RU" sz="2400" dirty="0">
                <a:solidFill>
                  <a:srgbClr val="49527C"/>
                </a:solidFill>
              </a:rPr>
              <a:t>) </a:t>
            </a:r>
            <a:r>
              <a:rPr lang="ru-RU" sz="2400" dirty="0" err="1">
                <a:solidFill>
                  <a:srgbClr val="49527C"/>
                </a:solidFill>
              </a:rPr>
              <a:t>знання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технологій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en-US" sz="2400" dirty="0">
                <a:solidFill>
                  <a:srgbClr val="49527C"/>
                </a:solidFill>
              </a:rPr>
              <a:t>HTML/CSS </a:t>
            </a:r>
            <a:r>
              <a:rPr lang="ru-RU" sz="2400" dirty="0">
                <a:solidFill>
                  <a:srgbClr val="49527C"/>
                </a:solidFill>
              </a:rPr>
              <a:t>верстки, </a:t>
            </a:r>
            <a:r>
              <a:rPr lang="ru-RU" sz="2400" dirty="0" err="1">
                <a:solidFill>
                  <a:srgbClr val="49527C"/>
                </a:solidFill>
              </a:rPr>
              <a:t>зміни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були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пов'язані</a:t>
            </a:r>
            <a:r>
              <a:rPr lang="ru-RU" sz="2400" dirty="0">
                <a:solidFill>
                  <a:srgbClr val="49527C"/>
                </a:solidFill>
              </a:rPr>
              <a:t> з каскадною </a:t>
            </a:r>
            <a:r>
              <a:rPr lang="ru-RU" sz="2400" dirty="0" err="1">
                <a:solidFill>
                  <a:srgbClr val="49527C"/>
                </a:solidFill>
              </a:rPr>
              <a:t>зміною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великої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кількості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взаємопов'язаних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. Тому </a:t>
            </a:r>
            <a:r>
              <a:rPr lang="ru-RU" sz="2400" dirty="0" err="1">
                <a:solidFill>
                  <a:srgbClr val="49527C"/>
                </a:solidFill>
              </a:rPr>
              <a:t>виникла</a:t>
            </a:r>
            <a:r>
              <a:rPr lang="ru-RU" sz="2400" dirty="0">
                <a:solidFill>
                  <a:srgbClr val="49527C"/>
                </a:solidFill>
              </a:rPr>
              <a:t> потреба з одного боку в </a:t>
            </a:r>
            <a:r>
              <a:rPr lang="ru-RU" sz="2400" dirty="0" err="1">
                <a:solidFill>
                  <a:srgbClr val="49527C"/>
                </a:solidFill>
              </a:rPr>
              <a:t>уніфікації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рішень</a:t>
            </a:r>
            <a:r>
              <a:rPr lang="ru-RU" sz="2400" dirty="0">
                <a:solidFill>
                  <a:srgbClr val="49527C"/>
                </a:solidFill>
              </a:rPr>
              <a:t>, а з </a:t>
            </a:r>
            <a:r>
              <a:rPr lang="ru-RU" sz="2400" dirty="0" err="1">
                <a:solidFill>
                  <a:srgbClr val="49527C"/>
                </a:solidFill>
              </a:rPr>
              <a:t>іншого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поділі</a:t>
            </a:r>
            <a:r>
              <a:rPr lang="ru-RU" sz="2400" dirty="0">
                <a:solidFill>
                  <a:srgbClr val="49527C"/>
                </a:solidFill>
              </a:rPr>
              <a:t> дизайну і </a:t>
            </a:r>
            <a:r>
              <a:rPr lang="ru-RU" sz="2400" dirty="0" err="1">
                <a:solidFill>
                  <a:srgbClr val="49527C"/>
                </a:solidFill>
              </a:rPr>
              <a:t>вмісту</a:t>
            </a:r>
            <a:r>
              <a:rPr lang="ru-RU" sz="2400" dirty="0">
                <a:solidFill>
                  <a:srgbClr val="49527C"/>
                </a:solidFill>
              </a:rPr>
              <a:t> на </a:t>
            </a:r>
            <a:r>
              <a:rPr lang="ru-RU" sz="2400" dirty="0" err="1">
                <a:solidFill>
                  <a:srgbClr val="49527C"/>
                </a:solidFill>
              </a:rPr>
              <a:t>дві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незалежні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складові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93055" y="2662016"/>
            <a:ext cx="840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Створення </a:t>
            </a:r>
            <a:r>
              <a:rPr lang="en-US" sz="2400" dirty="0">
                <a:solidFill>
                  <a:srgbClr val="49527C"/>
                </a:solidFill>
              </a:rPr>
              <a:t>CMS</a:t>
            </a:r>
            <a:r>
              <a:rPr lang="uk-UA" sz="2400" dirty="0">
                <a:solidFill>
                  <a:srgbClr val="49527C"/>
                </a:solidFill>
              </a:rPr>
              <a:t>-системи для інтернет-магазину спортивного харчування зі </a:t>
            </a:r>
            <a:r>
              <a:rPr lang="uk-UA" sz="2400" dirty="0" err="1">
                <a:solidFill>
                  <a:srgbClr val="49527C"/>
                </a:solidFill>
              </a:rPr>
              <a:t>інтуєтивно</a:t>
            </a:r>
            <a:r>
              <a:rPr lang="uk-UA" sz="2400" dirty="0">
                <a:solidFill>
                  <a:srgbClr val="49527C"/>
                </a:solidFill>
              </a:rPr>
              <a:t> зрозумілим </a:t>
            </a:r>
            <a:r>
              <a:rPr lang="uk-UA" sz="2400" dirty="0" err="1">
                <a:solidFill>
                  <a:srgbClr val="49527C"/>
                </a:solidFill>
              </a:rPr>
              <a:t>інтерфесом</a:t>
            </a:r>
            <a:r>
              <a:rPr lang="uk-UA" sz="2400" dirty="0">
                <a:solidFill>
                  <a:srgbClr val="49527C"/>
                </a:solidFill>
              </a:rPr>
              <a:t> для покупців та зручним керуванням контентом магазину з «</a:t>
            </a:r>
            <a:r>
              <a:rPr lang="uk-UA" sz="2400" dirty="0" err="1">
                <a:solidFill>
                  <a:srgbClr val="49527C"/>
                </a:solidFill>
              </a:rPr>
              <a:t>адмін</a:t>
            </a:r>
            <a:r>
              <a:rPr lang="uk-UA" sz="2400" dirty="0">
                <a:solidFill>
                  <a:srgbClr val="49527C"/>
                </a:solidFill>
              </a:rPr>
              <a:t> панелі»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2545"/>
              </p:ext>
            </p:extLst>
          </p:nvPr>
        </p:nvGraphicFramePr>
        <p:xfrm>
          <a:off x="2145211" y="1980474"/>
          <a:ext cx="7756671" cy="39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79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1648346609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71550175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3932372534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Інтернет-магазин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Гарний </a:t>
                      </a:r>
                    </a:p>
                    <a:p>
                      <a:pPr algn="ctr"/>
                      <a:r>
                        <a:rPr lang="uk-UA" sz="1400" b="1" dirty="0"/>
                        <a:t>дизайн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 err="1"/>
                        <a:t>Адаптив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Популярність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Зрозумілий  користувацький інтерфейс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SportMenu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14" y="2767407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3.amazonaws.com/media-p.slid.es/uploads/556178/images/3746654/687474703a2f2f6b616d696c6d79736c69776965632e636f6d2f7075626c69632f6e6573742d6c6f676f2e706e67.png">
            <a:extLst>
              <a:ext uri="{FF2B5EF4-FFF2-40B4-BE49-F238E27FC236}">
                <a16:creationId xmlns:a16="http://schemas.microsoft.com/office/drawing/2014/main" id="{48B325F7-510B-46DF-92E2-9FA5E6F7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1903029"/>
            <a:ext cx="1942866" cy="10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3378380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mo.githubusercontent.com/68c6ef63a304bc3677ea8d71fe6d8818b6cea84f9eb3c5a9b41aa99dee8942b8/68747470733a2f2f63646e2d696d616765732d312e6d656469756d2e636f6d2f6669742f742f323231372f313032362f312a7254627948337a4c3755653856795448524d524441412e706e67">
            <a:extLst>
              <a:ext uri="{FF2B5EF4-FFF2-40B4-BE49-F238E27FC236}">
                <a16:creationId xmlns:a16="http://schemas.microsoft.com/office/drawing/2014/main" id="{9EEA14DD-1ABA-4AE4-97F8-E22A671D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20" y="4681027"/>
            <a:ext cx="2237523" cy="10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57" y="159387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33" y="3026347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4257" y="5413796"/>
            <a:ext cx="2432092" cy="87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3EF53-738A-4E7B-BD57-D5230B4CDF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69" y="4162981"/>
            <a:ext cx="1407697" cy="103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72AFF-A8C5-4EE3-B9E0-F4ED23C95DEC}"/>
              </a:ext>
            </a:extLst>
          </p:cNvPr>
          <p:cNvSpPr txBox="1"/>
          <p:nvPr/>
        </p:nvSpPr>
        <p:spPr>
          <a:xfrm>
            <a:off x="9144000" y="4386865"/>
            <a:ext cx="20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Ant Design</a:t>
            </a:r>
            <a:endParaRPr lang="ru-RU" sz="2400" b="1" dirty="0"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(Основний текст)</vt:lpstr>
      <vt:lpstr>Calibri Light</vt:lpstr>
      <vt:lpstr>Dubai Medium</vt:lpstr>
      <vt:lpstr>Office Theme</vt:lpstr>
      <vt:lpstr>Презентація до курсової роботи «CMS-система для інтернет-магазину спортивного харчування  «Grozer Sports Nutrition» » </vt:lpstr>
      <vt:lpstr>Обгрунтування теми</vt:lpstr>
      <vt:lpstr>Мета роботи</vt:lpstr>
      <vt:lpstr>Порівняння аналогів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Віталій Васьківський</cp:lastModifiedBy>
  <cp:revision>30</cp:revision>
  <dcterms:created xsi:type="dcterms:W3CDTF">2020-05-18T13:24:49Z</dcterms:created>
  <dcterms:modified xsi:type="dcterms:W3CDTF">2022-01-16T12:31:57Z</dcterms:modified>
</cp:coreProperties>
</file>