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58" r:id="rId4"/>
    <p:sldId id="259" r:id="rId5"/>
    <p:sldId id="265" r:id="rId6"/>
    <p:sldId id="264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D7A32-0CC5-49ED-AD9B-8D358A728EFB}" type="datetimeFigureOut">
              <a:rPr lang="fr-FR" smtClean="0"/>
              <a:t>21/03/2019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A83003-5E98-474B-8A9A-415C787831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4419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A5CA4B-5CCE-4701-8622-9C3414E206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C13582D-2765-45FB-A4F1-E7680720A5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1979F2-C2A4-45B1-9A49-2E3F36558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27586-526D-40D4-AFAB-BBE3E117E9FA}" type="datetimeFigureOut">
              <a:rPr lang="fr-FR" smtClean="0"/>
              <a:t>21/03/2019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D02918-448D-4B89-B9C6-BE0467101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E1EB96-527C-4D56-B2BA-0FD90E6C3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46D6-EB7E-4F1C-90C0-8D7E910882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2632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D17D54-6FB2-4F18-A5A3-CCC31C844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6F4821B-2D35-4144-8E66-2D98161C4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818070-BC26-4EB9-BFC2-F912036BF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27586-526D-40D4-AFAB-BBE3E117E9FA}" type="datetimeFigureOut">
              <a:rPr lang="fr-FR" smtClean="0"/>
              <a:t>21/03/2019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30C210-A8D8-4880-A6A5-BFCD7F6C4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E40823-878E-4CAA-BB2B-AF3864732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46D6-EB7E-4F1C-90C0-8D7E910882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8811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DB206C6-4B52-4713-9C27-7FEC99D772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AA8934C-6E01-4AA1-873F-480A919247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BEEC32-3AC5-4C5E-AC2B-E6EF294BA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27586-526D-40D4-AFAB-BBE3E117E9FA}" type="datetimeFigureOut">
              <a:rPr lang="fr-FR" smtClean="0"/>
              <a:t>21/03/2019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919650-6AB9-41BC-BF27-C7630101E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7BA1B4-8A1C-47E6-BA71-A2FAFBD4D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46D6-EB7E-4F1C-90C0-8D7E910882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6438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9AD5C5-D622-4F12-824D-B9AAF94CB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B83EEA-C533-4B50-BC0A-4BBDC9415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BE6728-141B-467B-BB6C-89CF91C1E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27586-526D-40D4-AFAB-BBE3E117E9FA}" type="datetimeFigureOut">
              <a:rPr lang="fr-FR" smtClean="0"/>
              <a:t>21/03/2019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EBB8E4-EF94-42F4-8487-5138F91B7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A1E97A-85D5-4E0C-8658-FDC0D78C9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46D6-EB7E-4F1C-90C0-8D7E910882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1535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1CC57B-B0D7-4AEF-B259-81887A29D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4FC3210-FFC0-4169-9410-CE59B8033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1FC95D-585E-46C9-8450-17A33DDE2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27586-526D-40D4-AFAB-BBE3E117E9FA}" type="datetimeFigureOut">
              <a:rPr lang="fr-FR" smtClean="0"/>
              <a:t>21/03/2019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B22A0A-426D-47F6-BE47-25B1F68F1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976D81-D42C-4663-A931-5F507BBC0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46D6-EB7E-4F1C-90C0-8D7E910882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9980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3E4C99-A475-44C9-852C-BE1A73354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3DC7E0-5E62-4AC6-83CD-95BF4D61D5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833A792-9805-47A9-8529-D12267A3C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C99E6FC-DEF8-4D07-ADA4-036B8A2F9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27586-526D-40D4-AFAB-BBE3E117E9FA}" type="datetimeFigureOut">
              <a:rPr lang="fr-FR" smtClean="0"/>
              <a:t>21/03/2019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1B6AF5-5BF3-4B46-9F33-3CBC1F464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0B6735B-BD2A-4295-A44D-67F3A3739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46D6-EB7E-4F1C-90C0-8D7E910882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6420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13D3B2-E915-4459-A845-984001595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66C653-3D5D-4F52-A1B6-67363F3DA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9AC10DD-E8BD-4482-912B-F7371C682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77EA1BC-26DD-4814-8F38-6E3004EC29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A6157B1-1730-4426-8209-BFEFCC9813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E9DF407-4718-4E73-8190-4F83DCEA5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27586-526D-40D4-AFAB-BBE3E117E9FA}" type="datetimeFigureOut">
              <a:rPr lang="fr-FR" smtClean="0"/>
              <a:t>21/03/2019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FEF705B-A59F-4387-8AA3-C59FA47E1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E6FC1D2-7C71-49A1-8E0C-D6D316FFE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46D6-EB7E-4F1C-90C0-8D7E910882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632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AA1DEE-32A7-4E71-AE41-A2E960A2D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68A1123-62B9-435A-927A-AFB3738F7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27586-526D-40D4-AFAB-BBE3E117E9FA}" type="datetimeFigureOut">
              <a:rPr lang="fr-FR" smtClean="0"/>
              <a:t>21/03/2019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3C5B87D-E681-41F7-9DEB-15ABEC221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F563ECC-8A2A-4869-88B6-C54721D0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46D6-EB7E-4F1C-90C0-8D7E910882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30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9C82261-5AAA-4CA1-8965-487311005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27586-526D-40D4-AFAB-BBE3E117E9FA}" type="datetimeFigureOut">
              <a:rPr lang="fr-FR" smtClean="0"/>
              <a:t>21/03/2019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4F0331E-9948-4C63-A953-3BDA58299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3BF6D2F-0021-4723-A90F-F64D207D3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46D6-EB7E-4F1C-90C0-8D7E910882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3529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19A5D1-6D2B-4A46-95BF-21D8F7C45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846EA5-A230-4484-9A99-267785B6E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6585C99-90E0-49BB-8316-F40B1B282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37360B0-AAED-42E4-9C0F-8D47CEF70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27586-526D-40D4-AFAB-BBE3E117E9FA}" type="datetimeFigureOut">
              <a:rPr lang="fr-FR" smtClean="0"/>
              <a:t>21/03/2019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92F611-196F-4DB9-A3A8-E8E77E720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10DB72-8FBC-4E11-BC6D-7CE6B83BA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46D6-EB7E-4F1C-90C0-8D7E910882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7084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266BFB-97E3-47DD-A7A2-8B9AE9E27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4ADAD21-5101-486A-8CAE-B2F35B5056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7A7215E-B8CF-4A4C-A3A6-D0CF10438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B1EC6BC-0419-4C3C-A1DF-5F2537B22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27586-526D-40D4-AFAB-BBE3E117E9FA}" type="datetimeFigureOut">
              <a:rPr lang="fr-FR" smtClean="0"/>
              <a:t>21/03/2019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DF46741-1B2A-48FD-8F49-A286C1E65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A6E097-0CF6-4AF2-A346-EF2FCD93D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46D6-EB7E-4F1C-90C0-8D7E910882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596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D12E9DF-9E74-48CE-B5B9-475001E1C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F5E912D-BE46-46B7-B5EB-ABD8F99E6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2C05EA-1C8C-4EA2-B812-28F72B7022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27586-526D-40D4-AFAB-BBE3E117E9FA}" type="datetimeFigureOut">
              <a:rPr lang="fr-FR" smtClean="0"/>
              <a:t>21/03/2019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922762-33DE-4CC2-9432-B30D8904CC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767A40-6DF2-4C21-9E1E-C637A52665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646D6-EB7E-4F1C-90C0-8D7E910882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0654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1A0CC7-7D19-420E-A24E-0CC7B1497040}"/>
              </a:ext>
            </a:extLst>
          </p:cNvPr>
          <p:cNvSpPr/>
          <p:nvPr/>
        </p:nvSpPr>
        <p:spPr>
          <a:xfrm>
            <a:off x="428373" y="421234"/>
            <a:ext cx="8880252" cy="3693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Contexte et description du problème : En quoi consiste il?</a:t>
            </a:r>
          </a:p>
          <a:p>
            <a:endParaRPr lang="fr-FR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fr-FR" dirty="0"/>
              <a:t> -Tout simplement a la reconnaissance d’image satellite par </a:t>
            </a:r>
            <a:r>
              <a:rPr lang="fr-FR" dirty="0" err="1"/>
              <a:t>classification.Plus</a:t>
            </a:r>
            <a:r>
              <a:rPr lang="fr-FR" dirty="0"/>
              <a:t> clairement </a:t>
            </a:r>
          </a:p>
          <a:p>
            <a:r>
              <a:rPr lang="fr-FR" dirty="0"/>
              <a:t>  à déterminer si les images prisent en photo sont des océans, déserts, forêts…</a:t>
            </a:r>
          </a:p>
          <a:p>
            <a:r>
              <a:rPr lang="fr-FR" b="1" i="1" u="sng" dirty="0"/>
              <a:t> Mais comment y parvenir ?</a:t>
            </a:r>
          </a:p>
          <a:p>
            <a:r>
              <a:rPr lang="fr-FR" b="1" i="1" u="sng" dirty="0"/>
              <a:t>Sommaire :</a:t>
            </a:r>
          </a:p>
          <a:p>
            <a:r>
              <a:rPr lang="fr-FR" dirty="0"/>
              <a:t>Partie </a:t>
            </a:r>
            <a:r>
              <a:rPr lang="fr-FR" dirty="0" err="1"/>
              <a:t>preprocessing</a:t>
            </a:r>
            <a:r>
              <a:rPr lang="fr-FR" dirty="0"/>
              <a:t> : </a:t>
            </a:r>
            <a:r>
              <a:rPr lang="fr-FR" dirty="0" err="1"/>
              <a:t>transformerer</a:t>
            </a:r>
            <a:r>
              <a:rPr lang="fr-FR" dirty="0"/>
              <a:t> les images brutes en images utilisables par le classifieur </a:t>
            </a:r>
          </a:p>
          <a:p>
            <a:r>
              <a:rPr lang="fr-FR" dirty="0"/>
              <a:t>Partie classifieur : analyser les donnés prétraités et les classés selon leurs </a:t>
            </a:r>
          </a:p>
          <a:p>
            <a:r>
              <a:rPr lang="fr-FR" dirty="0"/>
              <a:t>origines. </a:t>
            </a:r>
          </a:p>
          <a:p>
            <a:r>
              <a:rPr lang="fr-FR" dirty="0"/>
              <a:t>Partie affichage graphique : afficher les résultats obtenus de façon clairs et précises.</a:t>
            </a:r>
          </a:p>
          <a:p>
            <a:r>
              <a:rPr lang="fr-FR" dirty="0"/>
              <a:t>Enfin on donnera quelques traces des codes utilisés,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6B5B250E-0299-4411-ABBB-5B187D45D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002" y="3941687"/>
            <a:ext cx="4767309" cy="1882066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D741274E-78E6-4C08-BA2D-57E23F1641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850" y="0"/>
            <a:ext cx="158115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098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4AF1A9-2C0B-405F-92C9-2042D51DE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Preprocessing</a:t>
            </a:r>
            <a:r>
              <a:rPr lang="fr-FR" dirty="0"/>
              <a:t>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DDA506-1FAB-43F2-A384-43A6DAE7D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Préparer les données pour qu’elles soient plus facilement </a:t>
            </a:r>
          </a:p>
          <a:p>
            <a:pPr marL="0" indent="0">
              <a:buNone/>
            </a:pPr>
            <a:r>
              <a:rPr lang="fr-FR" dirty="0"/>
              <a:t>traitées par le classifieur (les données sont </a:t>
            </a:r>
            <a:r>
              <a:rPr lang="fr-FR" dirty="0" err="1"/>
              <a:t>triées,sélectionnées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 et modifiées ),</a:t>
            </a:r>
          </a:p>
          <a:p>
            <a:r>
              <a:rPr lang="fr-FR" dirty="0"/>
              <a:t>sélectionnant uniquement les plus pertinentes(optimisation),</a:t>
            </a:r>
          </a:p>
          <a:p>
            <a:r>
              <a:rPr lang="fr-FR" dirty="0"/>
              <a:t>Classifieur plus efficace,</a:t>
            </a:r>
          </a:p>
          <a:p>
            <a:r>
              <a:rPr lang="fr-FR" dirty="0"/>
              <a:t>Dans notre projet par exemple notre algorithme réduit le nombre de variable appartenant à ces images en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8720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BA6C43-3D73-422B-84BE-6FCB4D38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Classifieur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851493-F433-4B2A-A109-85E035C03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pouvoir classifier les données prétraitées (à qui un traitement a déjà été effectué) en 13 classes contenant des images,</a:t>
            </a:r>
          </a:p>
          <a:p>
            <a:r>
              <a:rPr lang="fr-FR" dirty="0"/>
              <a:t>Comparer plusieurs algorithmes possibles,</a:t>
            </a:r>
          </a:p>
          <a:p>
            <a:r>
              <a:rPr lang="fr-FR" dirty="0"/>
              <a:t>Trouver l’algorithme le plus efficace avec les meilleurs résultats de fiabilité (</a:t>
            </a:r>
            <a:r>
              <a:rPr lang="fr-FR" dirty="0" err="1"/>
              <a:t>Accuracy</a:t>
            </a:r>
            <a:r>
              <a:rPr lang="fr-FR" dirty="0"/>
              <a:t>), </a:t>
            </a:r>
          </a:p>
          <a:p>
            <a:r>
              <a:rPr lang="fr-FR" dirty="0"/>
              <a:t>Grace a la bibliothèque “</a:t>
            </a:r>
            <a:r>
              <a:rPr lang="fr-FR" dirty="0" err="1"/>
              <a:t>sklearn</a:t>
            </a:r>
            <a:r>
              <a:rPr lang="fr-FR" dirty="0"/>
              <a:t>” nous déterminons quelques méthodes algorithmiques utiles pour effectuer notre tâche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6054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DCE256-6999-4CF3-9B07-BC5ECD920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Interface graphique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064F18-19A1-4672-9DC4-6B39EC9E3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représenter les informations et les résultats que nous possédons concernant le projets de manière plus équivoque, en leur effectuant de différentes transformations en utilisant des méthodes de classification</a:t>
            </a:r>
          </a:p>
          <a:p>
            <a:r>
              <a:rPr lang="fr-FR" dirty="0"/>
              <a:t>transformer des informations en graphes (faciles à visualiser)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7014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E7052C6-C7A6-4279-BBD7-B7505666E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9" y="1936310"/>
            <a:ext cx="4300924" cy="298538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BC9BAFC-F9D5-4D7C-9E51-E9E075D353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579" y="1936310"/>
            <a:ext cx="4889157" cy="3084235"/>
          </a:xfrm>
          <a:prstGeom prst="rect">
            <a:avLst/>
          </a:prstGeom>
        </p:spPr>
      </p:pic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044E6743-BCDB-41AD-A4D5-1B700606DE5B}"/>
              </a:ext>
            </a:extLst>
          </p:cNvPr>
          <p:cNvSpPr/>
          <p:nvPr/>
        </p:nvSpPr>
        <p:spPr>
          <a:xfrm>
            <a:off x="4628561" y="3299254"/>
            <a:ext cx="214516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6A75A8-379C-4DC3-8AD8-EB5DBD127344}"/>
              </a:ext>
            </a:extLst>
          </p:cNvPr>
          <p:cNvSpPr txBox="1"/>
          <p:nvPr/>
        </p:nvSpPr>
        <p:spPr>
          <a:xfrm>
            <a:off x="4297538" y="2846895"/>
            <a:ext cx="2909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Exemples de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3032235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F460E4-0FF8-4CAD-A531-D0439E737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2732" y="2589850"/>
            <a:ext cx="10515600" cy="1325563"/>
          </a:xfrm>
        </p:spPr>
        <p:txBody>
          <a:bodyPr/>
          <a:lstStyle/>
          <a:p>
            <a:r>
              <a:rPr lang="fr-FR" dirty="0"/>
              <a:t>Quelques traces de code :</a:t>
            </a:r>
          </a:p>
        </p:txBody>
      </p:sp>
    </p:spTree>
    <p:extLst>
      <p:ext uri="{BB962C8B-B14F-4D97-AF65-F5344CB8AC3E}">
        <p14:creationId xmlns:p14="http://schemas.microsoft.com/office/powerpoint/2010/main" val="2024324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9380B0EE-5A73-4C5C-8FAB-1188C5A29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25" y="1743075"/>
            <a:ext cx="752475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110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8553446-1D6B-47AC-A739-D33123191C31}"/>
              </a:ext>
            </a:extLst>
          </p:cNvPr>
          <p:cNvSpPr/>
          <p:nvPr/>
        </p:nvSpPr>
        <p:spPr>
          <a:xfrm>
            <a:off x="562253" y="612844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import </a:t>
            </a:r>
            <a:r>
              <a:rPr lang="fr-FR" dirty="0" err="1">
                <a:solidFill>
                  <a:schemeClr val="accent1"/>
                </a:solidFill>
              </a:rPr>
              <a:t>matplotlib.image</a:t>
            </a:r>
            <a:r>
              <a:rPr lang="fr-FR" dirty="0">
                <a:solidFill>
                  <a:schemeClr val="accent1"/>
                </a:solidFill>
              </a:rPr>
              <a:t> ​ as </a:t>
            </a:r>
            <a:r>
              <a:rPr lang="fr-FR" dirty="0" err="1">
                <a:solidFill>
                  <a:schemeClr val="accent1"/>
                </a:solidFill>
              </a:rPr>
              <a:t>mpimg</a:t>
            </a:r>
            <a:r>
              <a:rPr lang="fr-FR" dirty="0">
                <a:solidFill>
                  <a:schemeClr val="accent1"/>
                </a:solidFill>
              </a:rPr>
              <a:t> </a:t>
            </a:r>
          </a:p>
          <a:p>
            <a:r>
              <a:rPr lang="fr-FR" dirty="0" err="1">
                <a:solidFill>
                  <a:schemeClr val="accent1"/>
                </a:solidFill>
              </a:rPr>
              <a:t>num_toshow</a:t>
            </a:r>
            <a:r>
              <a:rPr lang="fr-FR" dirty="0">
                <a:solidFill>
                  <a:schemeClr val="accent1"/>
                </a:solidFill>
              </a:rPr>
              <a:t> = 6 </a:t>
            </a:r>
          </a:p>
          <a:p>
            <a:r>
              <a:rPr lang="fr-FR" dirty="0" err="1">
                <a:solidFill>
                  <a:schemeClr val="accent1"/>
                </a:solidFill>
              </a:rPr>
              <a:t>fig</a:t>
            </a:r>
            <a:r>
              <a:rPr lang="fr-FR" dirty="0">
                <a:solidFill>
                  <a:schemeClr val="accent1"/>
                </a:solidFill>
              </a:rPr>
              <a:t>, _</a:t>
            </a:r>
            <a:r>
              <a:rPr lang="fr-FR" dirty="0" err="1">
                <a:solidFill>
                  <a:schemeClr val="accent1"/>
                </a:solidFill>
              </a:rPr>
              <a:t>axs</a:t>
            </a:r>
            <a:r>
              <a:rPr lang="fr-FR" dirty="0">
                <a:solidFill>
                  <a:schemeClr val="accent1"/>
                </a:solidFill>
              </a:rPr>
              <a:t> = </a:t>
            </a:r>
            <a:r>
              <a:rPr lang="fr-FR" dirty="0" err="1">
                <a:solidFill>
                  <a:schemeClr val="accent1"/>
                </a:solidFill>
              </a:rPr>
              <a:t>plt.subplots</a:t>
            </a:r>
            <a:r>
              <a:rPr lang="fr-FR" dirty="0">
                <a:solidFill>
                  <a:schemeClr val="accent1"/>
                </a:solidFill>
              </a:rPr>
              <a:t>(</a:t>
            </a:r>
            <a:r>
              <a:rPr lang="fr-FR" dirty="0" err="1">
                <a:solidFill>
                  <a:schemeClr val="accent1"/>
                </a:solidFill>
              </a:rPr>
              <a:t>nrows</a:t>
            </a:r>
            <a:r>
              <a:rPr lang="fr-FR" dirty="0">
                <a:solidFill>
                  <a:schemeClr val="accent1"/>
                </a:solidFill>
              </a:rPr>
              <a:t>=2, </a:t>
            </a:r>
            <a:r>
              <a:rPr lang="fr-FR" dirty="0" err="1">
                <a:solidFill>
                  <a:schemeClr val="accent1"/>
                </a:solidFill>
              </a:rPr>
              <a:t>ncols</a:t>
            </a:r>
            <a:r>
              <a:rPr lang="fr-FR" dirty="0">
                <a:solidFill>
                  <a:schemeClr val="accent1"/>
                </a:solidFill>
              </a:rPr>
              <a:t>=3, </a:t>
            </a:r>
            <a:r>
              <a:rPr lang="fr-FR" dirty="0" err="1">
                <a:solidFill>
                  <a:schemeClr val="accent1"/>
                </a:solidFill>
              </a:rPr>
              <a:t>figsize</a:t>
            </a:r>
            <a:r>
              <a:rPr lang="fr-FR" dirty="0">
                <a:solidFill>
                  <a:schemeClr val="accent1"/>
                </a:solidFill>
              </a:rPr>
              <a:t>=(10,10)) </a:t>
            </a:r>
          </a:p>
          <a:p>
            <a:r>
              <a:rPr lang="fr-FR" dirty="0" err="1">
                <a:solidFill>
                  <a:schemeClr val="accent1"/>
                </a:solidFill>
              </a:rPr>
              <a:t>fig.subplots_adjust</a:t>
            </a:r>
            <a:r>
              <a:rPr lang="fr-FR" dirty="0">
                <a:solidFill>
                  <a:schemeClr val="accent1"/>
                </a:solidFill>
              </a:rPr>
              <a:t>(</a:t>
            </a:r>
            <a:r>
              <a:rPr lang="fr-FR" dirty="0" err="1">
                <a:solidFill>
                  <a:schemeClr val="accent1"/>
                </a:solidFill>
              </a:rPr>
              <a:t>hspace</a:t>
            </a:r>
            <a:r>
              <a:rPr lang="fr-FR" dirty="0">
                <a:solidFill>
                  <a:schemeClr val="accent1"/>
                </a:solidFill>
              </a:rPr>
              <a:t>=0.3) </a:t>
            </a:r>
          </a:p>
          <a:p>
            <a:r>
              <a:rPr lang="fr-FR" dirty="0" err="1">
                <a:solidFill>
                  <a:schemeClr val="accent1"/>
                </a:solidFill>
              </a:rPr>
              <a:t>axs</a:t>
            </a:r>
            <a:r>
              <a:rPr lang="fr-FR" dirty="0">
                <a:solidFill>
                  <a:schemeClr val="accent1"/>
                </a:solidFill>
              </a:rPr>
              <a:t> = _</a:t>
            </a:r>
            <a:r>
              <a:rPr lang="fr-FR" dirty="0" err="1">
                <a:solidFill>
                  <a:schemeClr val="accent1"/>
                </a:solidFill>
              </a:rPr>
              <a:t>axs.flatten</a:t>
            </a:r>
            <a:r>
              <a:rPr lang="fr-FR" dirty="0">
                <a:solidFill>
                  <a:schemeClr val="accent1"/>
                </a:solidFill>
              </a:rPr>
              <a:t>() </a:t>
            </a:r>
          </a:p>
          <a:p>
            <a:r>
              <a:rPr lang="fr-FR" dirty="0">
                <a:solidFill>
                  <a:schemeClr val="accent1"/>
                </a:solidFill>
              </a:rPr>
              <a:t>for i ​ in range(</a:t>
            </a:r>
            <a:r>
              <a:rPr lang="fr-FR" dirty="0" err="1">
                <a:solidFill>
                  <a:schemeClr val="accent1"/>
                </a:solidFill>
              </a:rPr>
              <a:t>num_toshow</a:t>
            </a:r>
            <a:r>
              <a:rPr lang="fr-FR" dirty="0">
                <a:solidFill>
                  <a:schemeClr val="accent1"/>
                </a:solidFill>
              </a:rPr>
              <a:t>): </a:t>
            </a:r>
          </a:p>
          <a:p>
            <a:r>
              <a:rPr lang="fr-FR" dirty="0">
                <a:solidFill>
                  <a:schemeClr val="accent1"/>
                </a:solidFill>
              </a:rPr>
              <a:t>​#Import </a:t>
            </a:r>
          </a:p>
          <a:p>
            <a:r>
              <a:rPr lang="fr-FR" dirty="0">
                <a:solidFill>
                  <a:schemeClr val="accent1"/>
                </a:solidFill>
              </a:rPr>
              <a:t>bibliothèque </a:t>
            </a:r>
          </a:p>
          <a:p>
            <a:r>
              <a:rPr lang="fr-FR" dirty="0">
                <a:solidFill>
                  <a:schemeClr val="accent1"/>
                </a:solidFill>
              </a:rPr>
              <a:t>#Création de la forme de </a:t>
            </a:r>
          </a:p>
          <a:p>
            <a:r>
              <a:rPr lang="fr-FR" dirty="0">
                <a:solidFill>
                  <a:schemeClr val="accent1"/>
                </a:solidFill>
              </a:rPr>
              <a:t>#l’image </a:t>
            </a:r>
          </a:p>
          <a:p>
            <a:r>
              <a:rPr lang="fr-FR" dirty="0">
                <a:solidFill>
                  <a:schemeClr val="accent1"/>
                </a:solidFill>
              </a:rPr>
              <a:t>#Création des images en </a:t>
            </a:r>
          </a:p>
          <a:p>
            <a:r>
              <a:rPr lang="fr-FR" dirty="0" err="1">
                <a:solidFill>
                  <a:schemeClr val="accent1"/>
                </a:solidFill>
              </a:rPr>
              <a:t>img</a:t>
            </a:r>
            <a:r>
              <a:rPr lang="fr-FR" dirty="0">
                <a:solidFill>
                  <a:schemeClr val="accent1"/>
                </a:solidFill>
              </a:rPr>
              <a:t> = </a:t>
            </a:r>
            <a:r>
              <a:rPr lang="fr-FR" dirty="0" err="1">
                <a:solidFill>
                  <a:schemeClr val="accent1"/>
                </a:solidFill>
              </a:rPr>
              <a:t>data.iloc</a:t>
            </a:r>
            <a:r>
              <a:rPr lang="fr-FR" dirty="0">
                <a:solidFill>
                  <a:schemeClr val="accent1"/>
                </a:solidFill>
              </a:rPr>
              <a:t>[i].values[:-1].</a:t>
            </a:r>
            <a:r>
              <a:rPr lang="fr-FR" dirty="0" err="1">
                <a:solidFill>
                  <a:schemeClr val="accent1"/>
                </a:solidFill>
              </a:rPr>
              <a:t>reshape</a:t>
            </a:r>
            <a:r>
              <a:rPr lang="fr-FR" dirty="0">
                <a:solidFill>
                  <a:schemeClr val="accent1"/>
                </a:solidFill>
              </a:rPr>
              <a:t>(32, 32) </a:t>
            </a:r>
          </a:p>
          <a:p>
            <a:r>
              <a:rPr lang="fr-FR" dirty="0">
                <a:solidFill>
                  <a:schemeClr val="accent1"/>
                </a:solidFill>
              </a:rPr>
              <a:t>label = </a:t>
            </a:r>
            <a:r>
              <a:rPr lang="fr-FR" dirty="0" err="1">
                <a:solidFill>
                  <a:schemeClr val="accent1"/>
                </a:solidFill>
              </a:rPr>
              <a:t>data.values</a:t>
            </a:r>
            <a:r>
              <a:rPr lang="fr-FR" dirty="0">
                <a:solidFill>
                  <a:schemeClr val="accent1"/>
                </a:solidFill>
              </a:rPr>
              <a:t>[i][-1:] </a:t>
            </a:r>
          </a:p>
          <a:p>
            <a:r>
              <a:rPr lang="fr-FR" dirty="0" err="1">
                <a:solidFill>
                  <a:schemeClr val="accent1"/>
                </a:solidFill>
              </a:rPr>
              <a:t>axs</a:t>
            </a:r>
            <a:r>
              <a:rPr lang="fr-FR" dirty="0">
                <a:solidFill>
                  <a:schemeClr val="accent1"/>
                </a:solidFill>
              </a:rPr>
              <a:t>[i].</a:t>
            </a:r>
            <a:r>
              <a:rPr lang="fr-FR" dirty="0" err="1">
                <a:solidFill>
                  <a:schemeClr val="accent1"/>
                </a:solidFill>
              </a:rPr>
              <a:t>set_title</a:t>
            </a:r>
            <a:r>
              <a:rPr lang="fr-FR" dirty="0">
                <a:solidFill>
                  <a:schemeClr val="accent1"/>
                </a:solidFill>
              </a:rPr>
              <a:t>('Example of {} '.format(label)) </a:t>
            </a:r>
          </a:p>
          <a:p>
            <a:r>
              <a:rPr lang="fr-FR" dirty="0" err="1">
                <a:solidFill>
                  <a:schemeClr val="accent1"/>
                </a:solidFill>
              </a:rPr>
              <a:t>axs</a:t>
            </a:r>
            <a:r>
              <a:rPr lang="fr-FR" dirty="0">
                <a:solidFill>
                  <a:schemeClr val="accent1"/>
                </a:solidFill>
              </a:rPr>
              <a:t>[i].</a:t>
            </a:r>
            <a:r>
              <a:rPr lang="fr-FR" dirty="0" err="1">
                <a:solidFill>
                  <a:schemeClr val="accent1"/>
                </a:solidFill>
              </a:rPr>
              <a:t>imshow</a:t>
            </a:r>
            <a:r>
              <a:rPr lang="fr-FR" dirty="0">
                <a:solidFill>
                  <a:schemeClr val="accent1"/>
                </a:solidFill>
              </a:rPr>
              <a:t>(</a:t>
            </a:r>
            <a:r>
              <a:rPr lang="fr-FR" dirty="0" err="1">
                <a:solidFill>
                  <a:schemeClr val="accent1"/>
                </a:solidFill>
              </a:rPr>
              <a:t>img.astype</a:t>
            </a:r>
            <a:r>
              <a:rPr lang="fr-FR" dirty="0">
                <a:solidFill>
                  <a:schemeClr val="accent1"/>
                </a:solidFill>
              </a:rPr>
              <a:t>(</a:t>
            </a:r>
            <a:r>
              <a:rPr lang="fr-FR" dirty="0" err="1">
                <a:solidFill>
                  <a:schemeClr val="accent1"/>
                </a:solidFill>
              </a:rPr>
              <a:t>float</a:t>
            </a:r>
            <a:r>
              <a:rPr lang="fr-FR" dirty="0">
                <a:solidFill>
                  <a:schemeClr val="accent1"/>
                </a:solidFill>
              </a:rPr>
              <a:t>)) </a:t>
            </a:r>
          </a:p>
          <a:p>
            <a:r>
              <a:rPr lang="fr-FR" dirty="0">
                <a:solidFill>
                  <a:schemeClr val="accent1"/>
                </a:solidFill>
              </a:rPr>
              <a:t>#fonction des valeurs </a:t>
            </a:r>
          </a:p>
          <a:p>
            <a:r>
              <a:rPr lang="fr-FR" dirty="0" err="1">
                <a:solidFill>
                  <a:schemeClr val="accent1"/>
                </a:solidFill>
              </a:rPr>
              <a:t>plt.show</a:t>
            </a:r>
            <a:r>
              <a:rPr lang="fr-FR" dirty="0">
                <a:solidFill>
                  <a:schemeClr val="accent1"/>
                </a:solidFill>
              </a:rPr>
              <a:t>() </a:t>
            </a:r>
          </a:p>
          <a:p>
            <a:r>
              <a:rPr lang="fr-FR" dirty="0">
                <a:solidFill>
                  <a:schemeClr val="accent1"/>
                </a:solidFill>
              </a:rPr>
              <a:t>#Affichage </a:t>
            </a:r>
          </a:p>
          <a:p>
            <a:r>
              <a:rPr lang="fr-FR" dirty="0"/>
              <a:t>[Figure 5 : Pseudo-code permettant de visualiser les </a:t>
            </a:r>
            <a:r>
              <a:rPr lang="fr-FR" dirty="0" err="1"/>
              <a:t>features</a:t>
            </a:r>
            <a:r>
              <a:rPr lang="fr-FR" dirty="0"/>
              <a:t> en images. (réf.5)]</a:t>
            </a:r>
          </a:p>
        </p:txBody>
      </p:sp>
    </p:spTree>
    <p:extLst>
      <p:ext uri="{BB962C8B-B14F-4D97-AF65-F5344CB8AC3E}">
        <p14:creationId xmlns:p14="http://schemas.microsoft.com/office/powerpoint/2010/main" val="487072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B55CE7-D748-467F-BCD9-A3331EAABD59}"/>
              </a:ext>
            </a:extLst>
          </p:cNvPr>
          <p:cNvSpPr/>
          <p:nvPr/>
        </p:nvSpPr>
        <p:spPr>
          <a:xfrm>
            <a:off x="322556" y="248575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err="1">
                <a:solidFill>
                  <a:schemeClr val="accent1"/>
                </a:solidFill>
              </a:rPr>
              <a:t>from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data_io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>
                <a:solidFill>
                  <a:schemeClr val="accent1"/>
                </a:solidFill>
              </a:rPr>
              <a:t>import </a:t>
            </a:r>
            <a:endParaRPr lang="fr-FR" dirty="0">
              <a:solidFill>
                <a:schemeClr val="accent1"/>
              </a:solidFill>
            </a:endParaRPr>
          </a:p>
          <a:p>
            <a:r>
              <a:rPr lang="fr-FR" dirty="0" err="1">
                <a:solidFill>
                  <a:schemeClr val="accent1"/>
                </a:solidFill>
              </a:rPr>
              <a:t>read_as_df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data_dir</a:t>
            </a:r>
            <a:r>
              <a:rPr lang="fr-FR" dirty="0">
                <a:solidFill>
                  <a:schemeClr val="accent1"/>
                </a:solidFill>
              </a:rPr>
              <a:t> =​ 'data'​ </a:t>
            </a:r>
          </a:p>
          <a:p>
            <a:r>
              <a:rPr lang="fr-FR" dirty="0" err="1">
                <a:solidFill>
                  <a:schemeClr val="accent1"/>
                </a:solidFill>
              </a:rPr>
              <a:t>data_name</a:t>
            </a:r>
            <a:r>
              <a:rPr lang="fr-FR" dirty="0">
                <a:solidFill>
                  <a:schemeClr val="accent1"/>
                </a:solidFill>
              </a:rPr>
              <a:t> =​ 'iris' </a:t>
            </a:r>
          </a:p>
          <a:p>
            <a:r>
              <a:rPr lang="fr-FR" dirty="0">
                <a:solidFill>
                  <a:schemeClr val="accent1"/>
                </a:solidFill>
              </a:rPr>
              <a:t>data =​ </a:t>
            </a:r>
            <a:r>
              <a:rPr lang="fr-FR" dirty="0" err="1">
                <a:solidFill>
                  <a:schemeClr val="accent1"/>
                </a:solidFill>
              </a:rPr>
              <a:t>read_as_df</a:t>
            </a:r>
            <a:r>
              <a:rPr lang="fr-FR" dirty="0">
                <a:solidFill>
                  <a:schemeClr val="accent1"/>
                </a:solidFill>
              </a:rPr>
              <a:t>(</a:t>
            </a:r>
            <a:r>
              <a:rPr lang="fr-FR" dirty="0" err="1">
                <a:solidFill>
                  <a:schemeClr val="accent1"/>
                </a:solidFill>
              </a:rPr>
              <a:t>data_dir</a:t>
            </a:r>
            <a:r>
              <a:rPr lang="fr-FR" dirty="0">
                <a:solidFill>
                  <a:schemeClr val="accent1"/>
                </a:solidFill>
              </a:rPr>
              <a:t> +​ '/'​ +​ </a:t>
            </a:r>
            <a:r>
              <a:rPr lang="fr-FR" dirty="0" err="1">
                <a:solidFill>
                  <a:schemeClr val="accent1"/>
                </a:solidFill>
              </a:rPr>
              <a:t>data_name</a:t>
            </a:r>
            <a:r>
              <a:rPr lang="fr-FR" dirty="0">
                <a:solidFill>
                  <a:schemeClr val="accent1"/>
                </a:solidFill>
              </a:rPr>
              <a:t>) </a:t>
            </a:r>
          </a:p>
          <a:p>
            <a:r>
              <a:rPr lang="fr-FR" dirty="0">
                <a:solidFill>
                  <a:schemeClr val="accent1"/>
                </a:solidFill>
              </a:rPr>
              <a:t>data​.​</a:t>
            </a:r>
            <a:r>
              <a:rPr lang="fr-FR" dirty="0" err="1">
                <a:solidFill>
                  <a:schemeClr val="accent1"/>
                </a:solidFill>
              </a:rPr>
              <a:t>head</a:t>
            </a:r>
            <a:r>
              <a:rPr lang="fr-FR" dirty="0">
                <a:solidFill>
                  <a:schemeClr val="accent1"/>
                </a:solidFill>
              </a:rPr>
              <a:t>() </a:t>
            </a:r>
          </a:p>
          <a:p>
            <a:r>
              <a:rPr lang="fr-FR" dirty="0">
                <a:solidFill>
                  <a:schemeClr val="accent1"/>
                </a:solidFill>
              </a:rPr>
              <a:t>data​ .​ </a:t>
            </a:r>
            <a:r>
              <a:rPr lang="fr-FR" dirty="0" err="1">
                <a:solidFill>
                  <a:schemeClr val="accent1"/>
                </a:solidFill>
              </a:rPr>
              <a:t>describe</a:t>
            </a:r>
            <a:r>
              <a:rPr lang="fr-FR" dirty="0">
                <a:solidFill>
                  <a:schemeClr val="accent1"/>
                </a:solidFill>
              </a:rPr>
              <a:t>() </a:t>
            </a:r>
          </a:p>
          <a:p>
            <a:r>
              <a:rPr lang="fr-FR" dirty="0" err="1">
                <a:solidFill>
                  <a:schemeClr val="accent1"/>
                </a:solidFill>
              </a:rPr>
              <a:t>corr_mat</a:t>
            </a:r>
            <a:r>
              <a:rPr lang="fr-FR" dirty="0">
                <a:solidFill>
                  <a:schemeClr val="accent1"/>
                </a:solidFill>
              </a:rPr>
              <a:t> =​ data​ .​ </a:t>
            </a:r>
            <a:r>
              <a:rPr lang="fr-FR" dirty="0" err="1">
                <a:solidFill>
                  <a:schemeClr val="accent1"/>
                </a:solidFill>
              </a:rPr>
              <a:t>corr</a:t>
            </a:r>
            <a:r>
              <a:rPr lang="fr-FR" dirty="0">
                <a:solidFill>
                  <a:schemeClr val="accent1"/>
                </a:solidFill>
              </a:rPr>
              <a:t>(</a:t>
            </a:r>
            <a:r>
              <a:rPr lang="fr-FR" dirty="0" err="1">
                <a:solidFill>
                  <a:schemeClr val="accent1"/>
                </a:solidFill>
              </a:rPr>
              <a:t>method</a:t>
            </a:r>
            <a:r>
              <a:rPr lang="fr-FR" dirty="0">
                <a:solidFill>
                  <a:schemeClr val="accent1"/>
                </a:solidFill>
              </a:rPr>
              <a:t>​ =​ '</a:t>
            </a:r>
            <a:r>
              <a:rPr lang="fr-FR" dirty="0" err="1">
                <a:solidFill>
                  <a:schemeClr val="accent1"/>
                </a:solidFill>
              </a:rPr>
              <a:t>pearson</a:t>
            </a:r>
            <a:r>
              <a:rPr lang="fr-FR" dirty="0">
                <a:solidFill>
                  <a:schemeClr val="accent1"/>
                </a:solidFill>
              </a:rPr>
              <a:t>'​ ) </a:t>
            </a:r>
          </a:p>
          <a:p>
            <a:r>
              <a:rPr lang="fr-FR" dirty="0" err="1">
                <a:solidFill>
                  <a:schemeClr val="accent1"/>
                </a:solidFill>
              </a:rPr>
              <a:t>sns</a:t>
            </a:r>
            <a:r>
              <a:rPr lang="fr-FR" dirty="0">
                <a:solidFill>
                  <a:schemeClr val="accent1"/>
                </a:solidFill>
              </a:rPr>
              <a:t>​ .​ </a:t>
            </a:r>
            <a:r>
              <a:rPr lang="fr-FR" dirty="0" err="1">
                <a:solidFill>
                  <a:schemeClr val="accent1"/>
                </a:solidFill>
              </a:rPr>
              <a:t>heatmap</a:t>
            </a:r>
            <a:r>
              <a:rPr lang="fr-FR" dirty="0">
                <a:solidFill>
                  <a:schemeClr val="accent1"/>
                </a:solidFill>
              </a:rPr>
              <a:t>(​ abs​ (</a:t>
            </a:r>
            <a:r>
              <a:rPr lang="fr-FR" dirty="0" err="1">
                <a:solidFill>
                  <a:schemeClr val="accent1"/>
                </a:solidFill>
              </a:rPr>
              <a:t>corr_mat</a:t>
            </a:r>
            <a:r>
              <a:rPr lang="fr-FR" dirty="0">
                <a:solidFill>
                  <a:schemeClr val="accent1"/>
                </a:solidFill>
              </a:rPr>
              <a:t>), </a:t>
            </a:r>
            <a:r>
              <a:rPr lang="fr-FR" dirty="0" err="1">
                <a:solidFill>
                  <a:schemeClr val="accent1"/>
                </a:solidFill>
              </a:rPr>
              <a:t>annot</a:t>
            </a:r>
            <a:r>
              <a:rPr lang="fr-FR" dirty="0">
                <a:solidFill>
                  <a:schemeClr val="accent1"/>
                </a:solidFill>
              </a:rPr>
              <a:t>​ =​ </a:t>
            </a:r>
            <a:r>
              <a:rPr lang="fr-FR" dirty="0" err="1">
                <a:solidFill>
                  <a:schemeClr val="accent1"/>
                </a:solidFill>
              </a:rPr>
              <a:t>True</a:t>
            </a:r>
            <a:r>
              <a:rPr lang="fr-FR" dirty="0">
                <a:solidFill>
                  <a:schemeClr val="accent1"/>
                </a:solidFill>
              </a:rPr>
              <a:t> ) </a:t>
            </a:r>
          </a:p>
          <a:p>
            <a:r>
              <a:rPr lang="fr-FR" dirty="0">
                <a:solidFill>
                  <a:schemeClr val="accent1"/>
                </a:solidFill>
              </a:rPr>
              <a:t>#Import de la </a:t>
            </a:r>
          </a:p>
          <a:p>
            <a:r>
              <a:rPr lang="fr-FR" dirty="0">
                <a:solidFill>
                  <a:schemeClr val="accent1"/>
                </a:solidFill>
              </a:rPr>
              <a:t>#bibliothèque est </a:t>
            </a:r>
          </a:p>
          <a:p>
            <a:r>
              <a:rPr lang="fr-FR" dirty="0">
                <a:solidFill>
                  <a:schemeClr val="accent1"/>
                </a:solidFill>
              </a:rPr>
              <a:t>#des données </a:t>
            </a:r>
          </a:p>
          <a:p>
            <a:r>
              <a:rPr lang="fr-FR" dirty="0">
                <a:solidFill>
                  <a:schemeClr val="accent1"/>
                </a:solidFill>
              </a:rPr>
              <a:t>#Affichage de la </a:t>
            </a:r>
          </a:p>
          <a:p>
            <a:r>
              <a:rPr lang="fr-FR" dirty="0">
                <a:solidFill>
                  <a:schemeClr val="accent1"/>
                </a:solidFill>
              </a:rPr>
              <a:t>#description des données </a:t>
            </a:r>
          </a:p>
          <a:p>
            <a:r>
              <a:rPr lang="fr-FR" dirty="0">
                <a:solidFill>
                  <a:schemeClr val="accent1"/>
                </a:solidFill>
              </a:rPr>
              <a:t>#Création </a:t>
            </a:r>
          </a:p>
          <a:p>
            <a:r>
              <a:rPr lang="fr-FR" dirty="0">
                <a:solidFill>
                  <a:schemeClr val="accent1"/>
                </a:solidFill>
              </a:rPr>
              <a:t>#matrice </a:t>
            </a:r>
            <a:r>
              <a:rPr lang="fr-FR" dirty="0" err="1">
                <a:solidFill>
                  <a:schemeClr val="accent1"/>
                </a:solidFill>
              </a:rPr>
              <a:t>heatmap</a:t>
            </a:r>
            <a:r>
              <a:rPr lang="fr-FR" dirty="0">
                <a:solidFill>
                  <a:schemeClr val="accent1"/>
                </a:solidFill>
              </a:rPr>
              <a:t> </a:t>
            </a:r>
          </a:p>
          <a:p>
            <a:r>
              <a:rPr lang="fr-FR" dirty="0"/>
              <a:t>[Figure 6 : Pseudo-code permettant de voir les informations sur les données et faire une </a:t>
            </a:r>
          </a:p>
          <a:p>
            <a:r>
              <a:rPr lang="fr-FR" dirty="0"/>
              <a:t>matrice de corrélation. (réf. 3)] </a:t>
            </a:r>
          </a:p>
        </p:txBody>
      </p:sp>
    </p:spTree>
    <p:extLst>
      <p:ext uri="{BB962C8B-B14F-4D97-AF65-F5344CB8AC3E}">
        <p14:creationId xmlns:p14="http://schemas.microsoft.com/office/powerpoint/2010/main" val="36473891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571</Words>
  <Application>Microsoft Office PowerPoint</Application>
  <PresentationFormat>Grand écran</PresentationFormat>
  <Paragraphs>66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Présentation PowerPoint</vt:lpstr>
      <vt:lpstr>Preprocessing :</vt:lpstr>
      <vt:lpstr>Classifieur :</vt:lpstr>
      <vt:lpstr>Interface graphique :</vt:lpstr>
      <vt:lpstr>Présentation PowerPoint</vt:lpstr>
      <vt:lpstr>Quelques traces de code :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Adlene SLIMANI</dc:creator>
  <cp:lastModifiedBy>Adlene SLIMANI</cp:lastModifiedBy>
  <cp:revision>7</cp:revision>
  <dcterms:created xsi:type="dcterms:W3CDTF">2019-03-21T13:36:56Z</dcterms:created>
  <dcterms:modified xsi:type="dcterms:W3CDTF">2019-03-21T15:05:50Z</dcterms:modified>
</cp:coreProperties>
</file>