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8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1ED6-0C1B-4FED-BB8A-CA74F6C4249B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D266-CBBB-4A08-B3B0-C9061CC13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680084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11.291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15.793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11.906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11.304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9.168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14.908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10000001.116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10000001.116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10000001.116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10000001.116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10000001.116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90.7 %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90.7 %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90.7 %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90.7 %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90.7 %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91.7 %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88.4 %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22860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test_file3.txt   4GB 128 MB 512KB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512KB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680084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6.922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5.446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5.517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5.979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5.447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8.710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525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79.2 %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</a:t>
                      </a:r>
                      <a:r>
                        <a:rPr lang="en-US" sz="800" baseline="0" dirty="0" smtClean="0"/>
                        <a:t>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2860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test_file4.txt   4GB 128 MB 512KB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512KB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3152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1.019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1.069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1.936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1.915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2.061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1.852</a:t>
                      </a:r>
                      <a:r>
                        <a:rPr lang="en-US" sz="800" baseline="0" dirty="0" smtClean="0"/>
                        <a:t>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94.5 %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22860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test_file5.txt   4GB 128 MB 512KB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512KB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7640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test_file1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test_file2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test_file3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test_file4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test_file5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40,188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4,868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11,052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</a:t>
                      </a:r>
                    </a:p>
                    <a:p>
                      <a:pPr algn="ctr"/>
                      <a:r>
                        <a:rPr lang="en-US" dirty="0" smtClean="0"/>
                        <a:t>switches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28600"/>
            <a:ext cx="685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test_file1.txt     DEFAULTS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772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</a:t>
                      </a:r>
                      <a:r>
                        <a:rPr lang="en-US" sz="800" dirty="0" err="1" smtClean="0"/>
                        <a:t>leve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7.956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8.434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8.695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7.343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8.890s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8.075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11.938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10000001.137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987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83.3 %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86.3%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7724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</a:t>
                      </a:r>
                      <a:r>
                        <a:rPr lang="en-US" sz="800" dirty="0" err="1" smtClean="0"/>
                        <a:t>leve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9.857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7.216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9.797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8.027s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9.031s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9.222s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11.874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10000001.000 ms</a:t>
                      </a:r>
                    </a:p>
                    <a:p>
                      <a:pPr algn="ctr"/>
                      <a:r>
                        <a:rPr lang="en-US" sz="800" dirty="0" smtClean="0"/>
                        <a:t>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83.6 %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100.0 %</a:t>
                      </a:r>
                      <a:endParaRPr lang="en-US" sz="800" dirty="0" smtClean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28600"/>
            <a:ext cx="685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test_file2.txt     DEFAULTS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620003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  <a:gridCol w="846667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9.713</a:t>
                      </a:r>
                      <a:r>
                        <a:rPr lang="en-US" sz="800" baseline="0" dirty="0" smtClean="0"/>
                        <a:t>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11.030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11.030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12.475s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13.580s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11.949s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15.440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10000001.442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10000001.441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1581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85.2 %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274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55.8 %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55.9 %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28600"/>
            <a:ext cx="685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test_file3.txt     DEFAULTS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772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4.486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4.614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5.803s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5.307s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5.516s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5.520s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8.905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10000001.087 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512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77.4 %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77.2 %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91.3 %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28600"/>
            <a:ext cx="685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test_file4.txt     DEFAULTS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7772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1.194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1.946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2.135s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1.817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1.969s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1.911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1.138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</a:t>
                      </a:r>
                      <a:r>
                        <a:rPr lang="en-US" sz="800" dirty="0" smtClean="0"/>
                        <a:t>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 </a:t>
                      </a:r>
                      <a:r>
                        <a:rPr lang="en-US" sz="800" dirty="0" smtClean="0"/>
                        <a:t>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</a:t>
                      </a:r>
                      <a:r>
                        <a:rPr lang="en-US" sz="800" dirty="0" smtClean="0"/>
                        <a:t>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</a:t>
                      </a:r>
                      <a:r>
                        <a:rPr lang="en-US" sz="800" dirty="0" smtClean="0"/>
                        <a:t>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</a:t>
                      </a:r>
                      <a:r>
                        <a:rPr lang="en-US" sz="800" dirty="0" smtClean="0"/>
                        <a:t>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 </a:t>
                      </a:r>
                      <a:r>
                        <a:rPr lang="en-US" sz="800" dirty="0" smtClean="0"/>
                        <a:t>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1000001.000</a:t>
                      </a:r>
                    </a:p>
                    <a:p>
                      <a:pPr algn="ctr"/>
                      <a:r>
                        <a:rPr lang="en-US" sz="800" dirty="0" smtClean="0"/>
                        <a:t>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156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95.2 %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94.5 %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28600"/>
            <a:ext cx="685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test_file5.txt     DEFAULTS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680084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8.256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9.422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8.058s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8.488s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8.197s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12.540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85.6 %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</a:t>
                      </a:r>
                      <a:r>
                        <a:rPr lang="en-US" sz="800" baseline="0" dirty="0" smtClean="0"/>
                        <a:t>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171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22860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test_file1.txt   4GB 128 MB 512KB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512KB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838200"/>
          <a:ext cx="680084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  <a:gridCol w="850106"/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Original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Linear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Two-level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algorithms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fifo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lru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eclock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random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General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Processes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Switches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Errors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Time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9.750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10.234s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8.074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8.286s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10.966 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13.759 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10000001.000 ms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Cache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1052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83.7 %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83.4 %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3.2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TLB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Miss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209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</a:t>
                      </a:r>
                      <a:r>
                        <a:rPr lang="en-US" sz="800" baseline="0" dirty="0" smtClean="0"/>
                        <a:t>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12.0 ns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Table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</a:t>
                      </a:r>
                      <a:r>
                        <a:rPr lang="en-US" sz="800" baseline="0" dirty="0" smtClean="0"/>
                        <a:t> Out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In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206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190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Page Fault Rate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Swap Out Ratio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0.0 %</a:t>
                      </a:r>
                      <a:endParaRPr lang="en-US" sz="800" dirty="0"/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EAT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72.0 ms</a:t>
                      </a:r>
                      <a:endParaRPr 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22860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test_file2.txt   4GB 128 MB 512KB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512KB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2409</Words>
  <Application>Microsoft Office PowerPoint</Application>
  <PresentationFormat>On-screen Show (4:3)</PresentationFormat>
  <Paragraphs>1707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TEXT FILE DETAILS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erspence</dc:creator>
  <cp:lastModifiedBy>iu student</cp:lastModifiedBy>
  <cp:revision>29</cp:revision>
  <dcterms:created xsi:type="dcterms:W3CDTF">2009-12-11T00:48:14Z</dcterms:created>
  <dcterms:modified xsi:type="dcterms:W3CDTF">2009-12-11T15:50:09Z</dcterms:modified>
</cp:coreProperties>
</file>