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41EEF-20F9-9264-D221-D858B91DD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308865-D0E6-55E0-C46B-585C4AF9B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BB19F4-FA08-780F-BEC3-ACD181ED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B22-A717-4820-A4D2-E74C164E41F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D0B94-40CC-51A2-F874-D8A26664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E0480-5643-A797-F57F-F2963087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C26D-A6FF-4CB2-A07C-ECFFFF4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3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A2947-F453-F838-021A-D8E48325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35CD34-D6BA-E2FB-516D-48EA3A2DD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FEBE58-2290-19F4-916B-79FF31C8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B22-A717-4820-A4D2-E74C164E41F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6AB959-E5A8-41FC-0C35-F860D829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364884-B7F9-DE17-9FB6-60E4ADE5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C26D-A6FF-4CB2-A07C-ECFFFF4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09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E0D915-3807-741D-0449-57E7C62E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71BCE6-1CA2-40C0-5F82-01C8ED83A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B24C76-B829-9B6F-06D9-045FA429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B22-A717-4820-A4D2-E74C164E41F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24438D-99B2-D7DA-48CB-2C5D503E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0BF0F1-009F-8E1C-3D1E-87D41096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C26D-A6FF-4CB2-A07C-ECFFFF4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70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5D940-4AAC-69FA-B170-C2D5B61A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4CF1FE-79F8-78E7-01A9-BDE3F32F7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2918EA-7685-5DB0-23E5-D45642E8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B22-A717-4820-A4D2-E74C164E41F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90C015-0B44-3178-6FBE-EC67E437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CF2719-A1D7-E185-6978-DA43521F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C26D-A6FF-4CB2-A07C-ECFFFF4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74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D2FD2-8347-C6B7-90F0-65B7CC9A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5270BE-377E-B6CD-6F33-B2E27261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A4A8A-4E5B-EDB8-3056-2243C9F0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B22-A717-4820-A4D2-E74C164E41F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6FCA96-DE3F-479A-B711-68093D9C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5BE0D4-B79E-D4BE-CE02-4FB4F1DE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C26D-A6FF-4CB2-A07C-ECFFFF4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2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E0FBB-B073-EB61-C29A-7D9E75B6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333B7F-5C51-501C-DAA8-7F666131B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F23E99-A907-AEA0-1F5D-775874EC7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CB8ECB-5D0D-517A-1619-5EB5E559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B22-A717-4820-A4D2-E74C164E41F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8679F6-E98F-689B-D86C-89D235B3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385FDC-616D-FE17-03A0-0B124663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C26D-A6FF-4CB2-A07C-ECFFFF4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0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008F0-6A1C-2000-2108-1834325A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FD1D58-AE20-90EA-0D2F-CF1900F92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8E82BE-19C1-3DCE-CE7D-2995994D8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31C8D-83B8-6514-A588-BE4DBDCB8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468AA7-DE69-B95C-025E-DDC5F6EE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8AF28A-A59E-F544-61EA-2D11AD9B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B22-A717-4820-A4D2-E74C164E41F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66D6EC-B76B-0409-0157-5A14ECED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09AE21-FB6B-EAD2-3DCF-5B29A581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C26D-A6FF-4CB2-A07C-ECFFFF4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59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C603F-9156-CF19-0405-18584DE0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701A40-3280-869D-48D6-30DE0C82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B22-A717-4820-A4D2-E74C164E41F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4CC949-8B06-F77D-715E-61B93C7D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CEB20C-B2F7-C275-9E89-9FE9D4A8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C26D-A6FF-4CB2-A07C-ECFFFF4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42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7E322C-FF77-3BDD-C007-C45DC5B8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B22-A717-4820-A4D2-E74C164E41F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E5189A-0926-3207-43CE-573CB3C6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C67247-83FB-269E-69C9-38832139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C26D-A6FF-4CB2-A07C-ECFFFF4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83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9FAA4-0C9A-0B25-DD3A-FF3877BA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0B31D7-4BD2-2CBD-2B9E-EEACD7B86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8B818-826C-F215-51DC-93BF2AADC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C46FB0-911B-872B-021B-A6A4512C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B22-A717-4820-A4D2-E74C164E41F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E6E0A4-ED97-9C6A-FE93-8655823D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EF5565-8DEA-E74D-3AB7-54EE1342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C26D-A6FF-4CB2-A07C-ECFFFF4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4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95DF3-C223-77D1-DC35-11FF13ED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5C6DB5-1A4A-EA00-16C9-5B9DC607D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3F7EAA-63F2-D2A1-71CD-C5FF05CA0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D87620-ABD1-9374-A46D-4DA2BE0F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B22-A717-4820-A4D2-E74C164E41F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7F2C95-20A5-C301-441A-7C45D2E7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F4D7C9-ABDA-B977-E6F8-FF96D843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C26D-A6FF-4CB2-A07C-ECFFFF4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68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ECEF152-D630-5157-00D2-314AB8EC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1728BB-D8CE-FE18-DCDC-924051DDB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846097-E3C8-F1E6-D597-213203C07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5B22-A717-4820-A4D2-E74C164E41F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ACB71E-2D57-5974-49D0-0C57BA3C9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02A4D4-AC0A-07FF-7327-805D33CBE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4C26D-A6FF-4CB2-A07C-ECFFFF4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27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1;p19" descr="DataScientest Logo">
            <a:extLst>
              <a:ext uri="{FF2B5EF4-FFF2-40B4-BE49-F238E27FC236}">
                <a16:creationId xmlns:a16="http://schemas.microsoft.com/office/drawing/2014/main" id="{E78C4961-F49E-EBEC-33C3-789E8D8355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5897" y="196009"/>
            <a:ext cx="1357830" cy="607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2;p19">
            <a:extLst>
              <a:ext uri="{FF2B5EF4-FFF2-40B4-BE49-F238E27FC236}">
                <a16:creationId xmlns:a16="http://schemas.microsoft.com/office/drawing/2014/main" id="{7C803490-2121-8268-591E-AE1D9002A30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9732" y="196010"/>
            <a:ext cx="1229668" cy="5937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13E19F6B-CDC9-E5B5-CD89-97A949056B4E}"/>
              </a:ext>
            </a:extLst>
          </p:cNvPr>
          <p:cNvGrpSpPr/>
          <p:nvPr/>
        </p:nvGrpSpPr>
        <p:grpSpPr>
          <a:xfrm>
            <a:off x="6888314" y="196009"/>
            <a:ext cx="1039921" cy="607055"/>
            <a:chOff x="7969830" y="197250"/>
            <a:chExt cx="1108220" cy="741869"/>
          </a:xfrm>
        </p:grpSpPr>
        <p:pic>
          <p:nvPicPr>
            <p:cNvPr id="6" name="Google Shape;23;p19">
              <a:extLst>
                <a:ext uri="{FF2B5EF4-FFF2-40B4-BE49-F238E27FC236}">
                  <a16:creationId xmlns:a16="http://schemas.microsoft.com/office/drawing/2014/main" id="{731B02E8-755E-D0F7-65B2-879E629587A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223486" y="197250"/>
              <a:ext cx="854564" cy="720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2" descr="20+ Gendarmerie Nationale Stock Illustrations, graphiques vectoriels libre  de droits et Clip Art - iStock | Gendarme france, Police">
              <a:extLst>
                <a:ext uri="{FF2B5EF4-FFF2-40B4-BE49-F238E27FC236}">
                  <a16:creationId xmlns:a16="http://schemas.microsoft.com/office/drawing/2014/main" id="{8B91F298-682B-7D53-F191-F8DB7FA8E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969830" y="218203"/>
              <a:ext cx="253656" cy="720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5684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KOMIWES Vincent</dc:creator>
  <cp:lastModifiedBy>KOMIWES Vincent</cp:lastModifiedBy>
  <cp:revision>2</cp:revision>
  <dcterms:created xsi:type="dcterms:W3CDTF">2025-02-10T21:42:13Z</dcterms:created>
  <dcterms:modified xsi:type="dcterms:W3CDTF">2025-02-11T11:09:26Z</dcterms:modified>
</cp:coreProperties>
</file>