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414" r:id="rId3"/>
    <p:sldId id="415" r:id="rId5"/>
    <p:sldId id="416" r:id="rId6"/>
    <p:sldId id="420" r:id="rId7"/>
    <p:sldId id="421" r:id="rId8"/>
    <p:sldId id="417" r:id="rId9"/>
    <p:sldId id="419" r:id="rId10"/>
    <p:sldId id="423" r:id="rId11"/>
    <p:sldId id="424" r:id="rId12"/>
    <p:sldId id="426" r:id="rId13"/>
    <p:sldId id="42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72" d="100"/>
          <a:sy n="72" d="100"/>
        </p:scale>
        <p:origin x="714" y="60"/>
      </p:cViewPr>
      <p:guideLst>
        <p:guide orient="horz" pos="2233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FE83A-D81D-4A78-AC77-D70BA00749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4.xml"/><Relationship Id="rId8" Type="http://schemas.openxmlformats.org/officeDocument/2006/relationships/tags" Target="../tags/tag3.xml"/><Relationship Id="rId7" Type="http://schemas.openxmlformats.org/officeDocument/2006/relationships/image" Target="file:///C:\Users\1V994W2\PycharmProjects\PPT_Background_Generation/pic_temp/pic_half_right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2.xml"/><Relationship Id="rId4" Type="http://schemas.openxmlformats.org/officeDocument/2006/relationships/image" Target="file:///C:\Users\1V994W2\PycharmProjects\PPT_Background_Generation/pic_temp/pic_half_left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4" Type="http://schemas.openxmlformats.org/officeDocument/2006/relationships/tags" Target="../tags/tag9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4.png"/><Relationship Id="rId5" Type="http://schemas.openxmlformats.org/officeDocument/2006/relationships/tags" Target="../tags/tag68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67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image" Target="file:///C:\Users\1V994W2\PycharmProjects\PPT_Background_Generation/pic_temp/pic_half_right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74.xml"/><Relationship Id="rId4" Type="http://schemas.openxmlformats.org/officeDocument/2006/relationships/image" Target="file:///C:\Users\1V994W2\PycharmProjects\PPT_Background_Generation/pic_temp/pic_half_left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73.xml"/><Relationship Id="rId13" Type="http://schemas.openxmlformats.org/officeDocument/2006/relationships/tags" Target="../tags/tag80.xml"/><Relationship Id="rId12" Type="http://schemas.openxmlformats.org/officeDocument/2006/relationships/tags" Target="../tags/tag79.xml"/><Relationship Id="rId11" Type="http://schemas.openxmlformats.org/officeDocument/2006/relationships/tags" Target="../tags/tag78.xml"/><Relationship Id="rId10" Type="http://schemas.openxmlformats.org/officeDocument/2006/relationships/tags" Target="../tags/tag77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4.png"/><Relationship Id="rId5" Type="http://schemas.openxmlformats.org/officeDocument/2006/relationships/tags" Target="../tags/tag82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81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4.png"/><Relationship Id="rId6" Type="http://schemas.openxmlformats.org/officeDocument/2006/relationships/tags" Target="../tags/tag89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3" Type="http://schemas.openxmlformats.org/officeDocument/2006/relationships/tags" Target="../tags/tag94.xml"/><Relationship Id="rId12" Type="http://schemas.openxmlformats.org/officeDocument/2006/relationships/tags" Target="../tags/tag93.xml"/><Relationship Id="rId11" Type="http://schemas.openxmlformats.org/officeDocument/2006/relationships/tags" Target="../tags/tag92.xml"/><Relationship Id="rId10" Type="http://schemas.openxmlformats.org/officeDocument/2006/relationships/tags" Target="../tags/tag91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tags" Target="../tags/tag99.xml"/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1" Type="http://schemas.openxmlformats.org/officeDocument/2006/relationships/tags" Target="../tags/tag102.xml"/><Relationship Id="rId10" Type="http://schemas.openxmlformats.org/officeDocument/2006/relationships/tags" Target="../tags/tag101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4.png"/><Relationship Id="rId6" Type="http://schemas.openxmlformats.org/officeDocument/2006/relationships/tags" Target="../tags/tag105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4" Type="http://schemas.openxmlformats.org/officeDocument/2006/relationships/tags" Target="../tags/tag111.xml"/><Relationship Id="rId13" Type="http://schemas.openxmlformats.org/officeDocument/2006/relationships/tags" Target="../tags/tag110.xml"/><Relationship Id="rId12" Type="http://schemas.openxmlformats.org/officeDocument/2006/relationships/tags" Target="../tags/tag109.xml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4.png"/><Relationship Id="rId6" Type="http://schemas.openxmlformats.org/officeDocument/2006/relationships/tags" Target="../tags/tag114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4" Type="http://schemas.openxmlformats.org/officeDocument/2006/relationships/tags" Target="../tags/tag120.xml"/><Relationship Id="rId13" Type="http://schemas.openxmlformats.org/officeDocument/2006/relationships/tags" Target="../tags/tag119.xml"/><Relationship Id="rId12" Type="http://schemas.openxmlformats.org/officeDocument/2006/relationships/tags" Target="../tags/tag118.xml"/><Relationship Id="rId11" Type="http://schemas.openxmlformats.org/officeDocument/2006/relationships/tags" Target="../tags/tag117.xml"/><Relationship Id="rId10" Type="http://schemas.openxmlformats.org/officeDocument/2006/relationships/tags" Target="../tags/tag116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24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4.png"/><Relationship Id="rId6" Type="http://schemas.openxmlformats.org/officeDocument/2006/relationships/tags" Target="../tags/tag123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6" Type="http://schemas.openxmlformats.org/officeDocument/2006/relationships/tags" Target="../tags/tag131.xml"/><Relationship Id="rId15" Type="http://schemas.openxmlformats.org/officeDocument/2006/relationships/tags" Target="../tags/tag130.xml"/><Relationship Id="rId14" Type="http://schemas.openxmlformats.org/officeDocument/2006/relationships/tags" Target="../tags/tag129.xml"/><Relationship Id="rId13" Type="http://schemas.openxmlformats.org/officeDocument/2006/relationships/tags" Target="../tags/tag128.xml"/><Relationship Id="rId12" Type="http://schemas.openxmlformats.org/officeDocument/2006/relationships/tags" Target="../tags/tag127.xml"/><Relationship Id="rId11" Type="http://schemas.openxmlformats.org/officeDocument/2006/relationships/tags" Target="../tags/tag126.xml"/><Relationship Id="rId10" Type="http://schemas.openxmlformats.org/officeDocument/2006/relationships/tags" Target="../tags/tag125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35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4.png"/><Relationship Id="rId6" Type="http://schemas.openxmlformats.org/officeDocument/2006/relationships/tags" Target="../tags/tag134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3" Type="http://schemas.openxmlformats.org/officeDocument/2006/relationships/tags" Target="../tags/tag139.xml"/><Relationship Id="rId12" Type="http://schemas.openxmlformats.org/officeDocument/2006/relationships/tags" Target="../tags/tag138.xml"/><Relationship Id="rId11" Type="http://schemas.openxmlformats.org/officeDocument/2006/relationships/tags" Target="../tags/tag137.xml"/><Relationship Id="rId10" Type="http://schemas.openxmlformats.org/officeDocument/2006/relationships/tags" Target="../tags/tag136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4.png"/><Relationship Id="rId5" Type="http://schemas.openxmlformats.org/officeDocument/2006/relationships/tags" Target="../tags/tag1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10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image" Target="file:///C:\Users\1V994W2\PycharmProjects\PPT_Background_Generation/pic_temp/pic_half_left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7.xml"/><Relationship Id="rId10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4.png"/><Relationship Id="rId5" Type="http://schemas.openxmlformats.org/officeDocument/2006/relationships/tags" Target="../tags/tag25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24.xml"/><Relationship Id="rId13" Type="http://schemas.openxmlformats.org/officeDocument/2006/relationships/tags" Target="../tags/tag31.xml"/><Relationship Id="rId12" Type="http://schemas.openxmlformats.org/officeDocument/2006/relationships/tags" Target="../tags/tag30.xml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4.png"/><Relationship Id="rId5" Type="http://schemas.openxmlformats.org/officeDocument/2006/relationships/tags" Target="../tags/tag33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32.xml"/><Relationship Id="rId15" Type="http://schemas.openxmlformats.org/officeDocument/2006/relationships/tags" Target="../tags/tag41.xml"/><Relationship Id="rId14" Type="http://schemas.openxmlformats.org/officeDocument/2006/relationships/tags" Target="../tags/tag40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4.png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image" Target="file:///C:\Users\1V994W2\Documents\Tencent%20Files\574576071\FileRecv\&#25340;&#35013;&#32032;&#26448;\&#31616;&#32422;&#21333;&#22270;-30\\07\subject_holdright_69,138,173_0_staid_full_0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42.xml"/><Relationship Id="rId12" Type="http://schemas.openxmlformats.org/officeDocument/2006/relationships/tags" Target="../tags/tag48.xml"/><Relationship Id="rId11" Type="http://schemas.openxmlformats.org/officeDocument/2006/relationships/tags" Target="../tags/tag47.xml"/><Relationship Id="rId10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4.png"/><Relationship Id="rId5" Type="http://schemas.openxmlformats.org/officeDocument/2006/relationships/tags" Target="../tags/tag53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52.xml"/><Relationship Id="rId13" Type="http://schemas.openxmlformats.org/officeDocument/2006/relationships/tags" Target="../tags/tag59.xml"/><Relationship Id="rId12" Type="http://schemas.openxmlformats.org/officeDocument/2006/relationships/tags" Target="../tags/tag58.xml"/><Relationship Id="rId11" Type="http://schemas.openxmlformats.org/officeDocument/2006/relationships/tags" Target="../tags/tag57.xml"/><Relationship Id="rId10" Type="http://schemas.openxmlformats.org/officeDocument/2006/relationships/tags" Target="../tags/tag56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63.xml"/><Relationship Id="rId8" Type="http://schemas.openxmlformats.org/officeDocument/2006/relationships/tags" Target="../tags/tag6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4.png"/><Relationship Id="rId5" Type="http://schemas.openxmlformats.org/officeDocument/2006/relationships/tags" Target="../tags/tag6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60.xml"/><Relationship Id="rId12" Type="http://schemas.openxmlformats.org/officeDocument/2006/relationships/tags" Target="../tags/tag66.xml"/><Relationship Id="rId11" Type="http://schemas.openxmlformats.org/officeDocument/2006/relationships/tags" Target="../tags/tag65.xml"/><Relationship Id="rId10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1397000"/>
            <a:ext cx="2086332" cy="4064000"/>
          </a:xfrm>
          <a:prstGeom prst="rect">
            <a:avLst/>
          </a:prstGeom>
        </p:spPr>
      </p:pic>
      <p:pic>
        <p:nvPicPr>
          <p:cNvPr id="5" name="图片 4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0105668" y="1397000"/>
            <a:ext cx="2086332" cy="4064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13" hasCustomPrompt="1"/>
            <p:custDataLst>
              <p:tags r:id="rId11"/>
            </p:custDataLst>
          </p:nvPr>
        </p:nvSpPr>
        <p:spPr>
          <a:xfrm>
            <a:off x="5037454" y="1321200"/>
            <a:ext cx="2304000" cy="1112400"/>
          </a:xfrm>
          <a:noFill/>
        </p:spPr>
        <p:txBody>
          <a:bodyPr wrap="square" lIns="0" tIns="0" rIns="0" bIns="0" rtlCol="0" anchor="ctr" anchorCtr="0">
            <a:normAutofit lnSpcReduction="20000"/>
          </a:bodyPr>
          <a:lstStyle>
            <a:lvl1pPr marL="0" indent="0" algn="ctr">
              <a:buNone/>
              <a:defRPr lang="zh-CN" altLang="en-US" sz="4400" b="1" spc="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 algn="dist">
              <a:lnSpc>
                <a:spcPct val="100000"/>
              </a:lnSpc>
            </a:pPr>
            <a:r>
              <a:rPr lang="en-US" altLang="zh-CN" dirty="0"/>
              <a:t>2020</a:t>
            </a:r>
            <a:endParaRPr lang="zh-CN" altLang="en-US" dirty="0"/>
          </a:p>
        </p:txBody>
      </p:sp>
      <p:cxnSp>
        <p:nvCxnSpPr>
          <p:cNvPr id="8" name="直接连接符 7"/>
          <p:cNvCxnSpPr/>
          <p:nvPr userDrawn="1">
            <p:custDataLst>
              <p:tags r:id="rId12"/>
            </p:custDataLst>
          </p:nvPr>
        </p:nvCxnSpPr>
        <p:spPr>
          <a:xfrm>
            <a:off x="3107055" y="4001135"/>
            <a:ext cx="597789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副标题 2"/>
          <p:cNvSpPr>
            <a:spLocks noGrp="1"/>
          </p:cNvSpPr>
          <p:nvPr>
            <p:ph type="subTitle" sz="quarter" idx="14" hasCustomPrompt="1"/>
            <p:custDataLst>
              <p:tags r:id="rId13"/>
            </p:custDataLst>
          </p:nvPr>
        </p:nvSpPr>
        <p:spPr>
          <a:xfrm>
            <a:off x="2921001" y="4228465"/>
            <a:ext cx="6350000" cy="460800"/>
          </a:xfrm>
          <a:prstGeom prst="rect">
            <a:avLst/>
          </a:prstGeom>
        </p:spPr>
        <p:txBody>
          <a:bodyPr vert="horz" wrap="square" lIns="90000" tIns="0" rIns="90000" bIns="46800" rtlCol="0" anchor="t" anchorCtr="0">
            <a:normAutofit/>
          </a:bodyPr>
          <a:lstStyle>
            <a:lvl1pPr>
              <a:defRPr lang="zh-CN" altLang="en-US" sz="2000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ctrTitle" idx="15" hasCustomPrompt="1"/>
            <p:custDataLst>
              <p:tags r:id="rId14"/>
            </p:custDataLst>
          </p:nvPr>
        </p:nvSpPr>
        <p:spPr>
          <a:xfrm>
            <a:off x="2921000" y="2466975"/>
            <a:ext cx="6350000" cy="1330960"/>
          </a:xfrm>
        </p:spPr>
        <p:txBody>
          <a:bodyPr vert="horz" lIns="90000" tIns="46800" rIns="90000" bIns="46800" rtlCol="0" anchor="b" anchorCtr="0">
            <a:normAutofit/>
          </a:bodyPr>
          <a:lstStyle>
            <a:lvl1pPr>
              <a:defRPr lang="zh-CN" altLang="en-US" sz="7200" b="0" spc="-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75S" panose="00020600040101010101" charset="-122"/>
              </a:defRPr>
            </a:lvl1pPr>
          </a:lstStyle>
          <a:p>
            <a:pPr marL="0" lvl="0" algn="dist"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16045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1397000"/>
            <a:ext cx="2086332" cy="406400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0105668" y="1397000"/>
            <a:ext cx="2086332" cy="4064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1"/>
            </p:custDataLst>
          </p:nvPr>
        </p:nvSpPr>
        <p:spPr>
          <a:xfrm>
            <a:off x="3412490" y="2466975"/>
            <a:ext cx="5365750" cy="1398905"/>
          </a:xfrm>
        </p:spPr>
        <p:txBody>
          <a:bodyPr vert="horz" lIns="90000" tIns="46800" rIns="90000" bIns="0" rtlCol="0" anchor="b" anchorCtr="0">
            <a:normAutofit/>
          </a:bodyPr>
          <a:lstStyle>
            <a:lvl1pPr>
              <a:defRPr lang="zh-CN" altLang="en-US" sz="8000" b="0" spc="1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75S" panose="00020600040101010101" charset="-122"/>
              </a:defRPr>
            </a:lvl1pPr>
          </a:lstStyle>
          <a:p>
            <a:pPr marL="0" lvl="0" algn="dist"/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4" hasCustomPrompt="1"/>
            <p:custDataLst>
              <p:tags r:id="rId12"/>
            </p:custDataLst>
          </p:nvPr>
        </p:nvSpPr>
        <p:spPr>
          <a:xfrm>
            <a:off x="3413125" y="4204334"/>
            <a:ext cx="5365115" cy="788400"/>
          </a:xfrm>
        </p:spPr>
        <p:txBody>
          <a:bodyPr vert="horz" wrap="square" lIns="90000" tIns="0" rIns="90000" bIns="46800" rtlCol="0" anchor="t" anchorCtr="0">
            <a:normAutofit/>
          </a:bodyPr>
          <a:lstStyle>
            <a:lvl1pPr>
              <a:defRPr lang="zh-CN" altLang="en-US" sz="20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cxnSp>
        <p:nvCxnSpPr>
          <p:cNvPr id="9" name="直接连接符 8"/>
          <p:cNvCxnSpPr/>
          <p:nvPr userDrawn="1">
            <p:custDataLst>
              <p:tags r:id="rId13"/>
            </p:custDataLst>
          </p:nvPr>
        </p:nvCxnSpPr>
        <p:spPr>
          <a:xfrm>
            <a:off x="3355340" y="4001135"/>
            <a:ext cx="5480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160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160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160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160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1955"/>
            <a:ext cx="720090" cy="7160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237797"/>
            <a:ext cx="1620202" cy="1620202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46900"/>
            <a:ext cx="1620202" cy="16111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160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1397000"/>
            <a:ext cx="2086332" cy="4064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4505325" y="3800475"/>
            <a:ext cx="5086350" cy="628650"/>
          </a:xfrm>
        </p:spPr>
        <p:txBody>
          <a:bodyPr>
            <a:normAutofit/>
          </a:bodyPr>
          <a:lstStyle>
            <a:lvl1pPr marL="0" indent="0" algn="dist">
              <a:buNone/>
              <a:defRPr sz="3200" baseline="0">
                <a:ea typeface="汉仪旗黑-75S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8" name="标题 6"/>
          <p:cNvSpPr txBox="1"/>
          <p:nvPr userDrawn="1">
            <p:custDataLst>
              <p:tags r:id="rId9"/>
            </p:custDataLst>
          </p:nvPr>
        </p:nvSpPr>
        <p:spPr>
          <a:xfrm>
            <a:off x="4841240" y="2428240"/>
            <a:ext cx="4414520" cy="1168400"/>
          </a:xfrm>
          <a:prstGeom prst="rect">
            <a:avLst/>
          </a:prstGeom>
        </p:spPr>
        <p:txBody>
          <a:bodyPr vert="horz" lIns="90000" tIns="46800" rIns="90000" bIns="0" rtlCol="0" anchor="b" anchorCtr="0">
            <a:normAutofit/>
          </a:bodyPr>
          <a:lstStyle>
            <a:lvl1pPr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48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汉仪旗黑-85S" panose="00020600040101010101" pitchFamily="18" charset="-122"/>
                <a:cs typeface="+mj-cs"/>
              </a:defRPr>
            </a:lvl1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6600" b="1" i="0" spc="70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  <p:custDataLst>
              <p:tags r:id="rId10"/>
            </p:custDataLst>
          </p:nvPr>
        </p:nvSpPr>
        <p:spPr>
          <a:xfrm>
            <a:off x="4994275" y="2581275"/>
            <a:ext cx="4413250" cy="1168400"/>
          </a:xfrm>
        </p:spPr>
        <p:txBody>
          <a:bodyPr>
            <a:noAutofit/>
          </a:bodyPr>
          <a:lstStyle>
            <a:lvl1pPr marL="0" indent="0" algn="dist">
              <a:buNone/>
              <a:defRPr sz="66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160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160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7498080" y="1291590"/>
            <a:ext cx="4389120" cy="427482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1955"/>
            <a:ext cx="720090" cy="7160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75S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160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16045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45.xml"/><Relationship Id="rId23" Type="http://schemas.openxmlformats.org/officeDocument/2006/relationships/tags" Target="../tags/tag144.xml"/><Relationship Id="rId22" Type="http://schemas.openxmlformats.org/officeDocument/2006/relationships/tags" Target="../tags/tag143.xml"/><Relationship Id="rId21" Type="http://schemas.openxmlformats.org/officeDocument/2006/relationships/tags" Target="../tags/tag142.xml"/><Relationship Id="rId20" Type="http://schemas.openxmlformats.org/officeDocument/2006/relationships/tags" Target="../tags/tag141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40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0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" Type="http://schemas.openxmlformats.org/officeDocument/2006/relationships/tags" Target="../tags/tag14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171.xml"/><Relationship Id="rId1" Type="http://schemas.openxmlformats.org/officeDocument/2006/relationships/hyperlink" Target="https://share.weiyun.com/KeLfeOmL" TargetMode="Externa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" Type="http://schemas.openxmlformats.org/officeDocument/2006/relationships/tags" Target="../tags/tag17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6.xml"/><Relationship Id="rId6" Type="http://schemas.openxmlformats.org/officeDocument/2006/relationships/tags" Target="../tags/tag155.xml"/><Relationship Id="rId5" Type="http://schemas.openxmlformats.org/officeDocument/2006/relationships/tags" Target="../tags/tag154.xml"/><Relationship Id="rId4" Type="http://schemas.openxmlformats.org/officeDocument/2006/relationships/tags" Target="../tags/tag153.xml"/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" Type="http://schemas.openxmlformats.org/officeDocument/2006/relationships/tags" Target="../tags/tag150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" Type="http://schemas.openxmlformats.org/officeDocument/2006/relationships/tags" Target="../tags/tag15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59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61.xml"/><Relationship Id="rId2" Type="http://schemas.openxmlformats.org/officeDocument/2006/relationships/image" Target="../media/image7.png"/><Relationship Id="rId1" Type="http://schemas.openxmlformats.org/officeDocument/2006/relationships/tags" Target="../tags/tag160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" Type="http://schemas.openxmlformats.org/officeDocument/2006/relationships/tags" Target="../tags/tag162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166.xml"/><Relationship Id="rId4" Type="http://schemas.openxmlformats.org/officeDocument/2006/relationships/image" Target="../media/image8.png"/><Relationship Id="rId3" Type="http://schemas.openxmlformats.org/officeDocument/2006/relationships/tags" Target="../tags/tag165.xml"/><Relationship Id="rId2" Type="http://schemas.microsoft.com/office/2007/relationships/media" Target="file:///D:\Adobe\&#24605;&#32500;&#23548;&#22270;&#35270;&#39057;&#25945;&#31243;&#19982;&#35838;&#20214;\1&#12289;&#22914;&#20309;&#21033;&#29992;&#24605;&#32500;&#23548;&#22270;&#39640;&#25928;&#23398;&#20064;.mp4" TargetMode="External"/><Relationship Id="rId1" Type="http://schemas.openxmlformats.org/officeDocument/2006/relationships/video" Target="file:///D:\Adobe\&#24605;&#32500;&#23548;&#22270;&#35270;&#39057;&#25945;&#31243;&#19982;&#35838;&#20214;\1&#12289;&#22914;&#20309;&#21033;&#29992;&#24605;&#32500;&#23548;&#22270;&#39640;&#25928;&#23398;&#20064;.mp4" TargetMode="Externa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tags" Target="../tags/tag168.xml"/><Relationship Id="rId4" Type="http://schemas.openxmlformats.org/officeDocument/2006/relationships/image" Target="../media/image9.png"/><Relationship Id="rId3" Type="http://schemas.openxmlformats.org/officeDocument/2006/relationships/tags" Target="../tags/tag167.xml"/><Relationship Id="rId2" Type="http://schemas.microsoft.com/office/2007/relationships/media" Target="file:///D:\Adobe\&#24605;&#32500;&#23548;&#22270;&#35270;&#39057;&#25945;&#31243;&#19982;&#35838;&#20214;\2&#12289;xmind8&#36719;&#20214;&#23433;&#35013;&#27493;&#39588;.mp4" TargetMode="External"/><Relationship Id="rId1" Type="http://schemas.openxmlformats.org/officeDocument/2006/relationships/video" Target="file:///D:\Adobe\&#24605;&#32500;&#23548;&#22270;&#35270;&#39057;&#25945;&#31243;&#19982;&#35838;&#20214;\2&#12289;xmind8&#36719;&#20214;&#23433;&#35013;&#27493;&#39588;.mp4" TargetMode="Externa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tags" Target="../tags/tag170.xml"/><Relationship Id="rId4" Type="http://schemas.openxmlformats.org/officeDocument/2006/relationships/image" Target="../media/image10.png"/><Relationship Id="rId3" Type="http://schemas.openxmlformats.org/officeDocument/2006/relationships/tags" Target="../tags/tag169.xml"/><Relationship Id="rId2" Type="http://schemas.microsoft.com/office/2007/relationships/media" Target="file:///D:\Adobe\&#24605;&#32500;&#23548;&#22270;&#35270;&#39057;&#25945;&#31243;&#19982;&#35838;&#20214;\3&#12289;XMind%20&#24605;&#32500;&#23548;&#22270;&#36719;&#20214;&#20351;&#29992;&#26041;&#27861;.mp4" TargetMode="External"/><Relationship Id="rId1" Type="http://schemas.openxmlformats.org/officeDocument/2006/relationships/video" Target="file:///D:\Adobe\&#24605;&#32500;&#23548;&#22270;&#35270;&#39057;&#25945;&#31243;&#19982;&#35838;&#20214;\3&#12289;XMind%20&#24605;&#32500;&#23548;&#22270;&#36719;&#20214;&#20351;&#29992;&#26041;&#27861;.mp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  <p:custDataLst>
              <p:tags r:id="rId1"/>
            </p:custDataLst>
          </p:nvPr>
        </p:nvSpPr>
        <p:spPr>
          <a:xfrm>
            <a:off x="5037454" y="1634238"/>
            <a:ext cx="2304000" cy="1112400"/>
          </a:xfrm>
        </p:spPr>
        <p:txBody>
          <a:bodyPr lIns="90000" tIns="0" rIns="90000" bIns="0">
            <a:normAutofit lnSpcReduction="20000"/>
          </a:bodyPr>
          <a:lstStyle/>
          <a:p>
            <a:pPr marL="0" algn="dist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accent1"/>
                </a:solidFill>
              </a:rPr>
              <a:t>2020</a:t>
            </a:r>
            <a:endParaRPr lang="en-US" altLang="zh-CN" dirty="0">
              <a:solidFill>
                <a:schemeClr val="accent1"/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sz="quarter" idx="14"/>
            <p:custDataLst>
              <p:tags r:id="rId2"/>
            </p:custDataLst>
          </p:nvPr>
        </p:nvSpPr>
        <p:spPr/>
        <p:txBody>
          <a:bodyPr lIns="90000" rIns="90000" bIns="46800">
            <a:normAutofit/>
          </a:bodyPr>
          <a:lstStyle/>
          <a:p>
            <a:pPr marL="0" algn="ctr">
              <a:buNone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关睿祺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spc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著</a:t>
            </a:r>
            <a:endParaRPr spc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ctrTitle" idx="15"/>
            <p:custDataLst>
              <p:tags r:id="rId3"/>
            </p:custDataLst>
          </p:nvPr>
        </p:nvSpPr>
        <p:spPr/>
        <p:txBody>
          <a:bodyPr lIns="90000" tIns="46800" rIns="90000">
            <a:normAutofit/>
          </a:bodyPr>
          <a:lstStyle/>
          <a:p>
            <a:pPr algn="ctr"/>
            <a:r>
              <a:rPr lang="zh-CN" alt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思维导图教学</a:t>
            </a:r>
            <a:endParaRPr lang="zh-CN" altLang="en-US"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548130" y="2061845"/>
            <a:ext cx="1659890" cy="27349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600">
                <a:sym typeface="+mn-ea"/>
              </a:rPr>
              <a:t>附件</a:t>
            </a:r>
            <a:endParaRPr lang="zh-CN" altLang="en-US" sz="9600">
              <a:latin typeface="+mj-ea"/>
              <a:ea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4849408" y="2767703"/>
            <a:ext cx="6679984" cy="661297"/>
          </a:xfrm>
        </p:spPr>
        <p:txBody>
          <a:bodyPr>
            <a:noAutofit/>
          </a:bodyPr>
          <a:lstStyle/>
          <a:p>
            <a:r>
              <a:rPr lang="zh-CN" altLang="en-US" sz="2800" dirty="0">
                <a:latin typeface="方正毡笔黑_GBK" panose="02000000000000000000" pitchFamily="2" charset="-122"/>
                <a:ea typeface="方正毡笔黑_GBK" panose="02000000000000000000" pitchFamily="2" charset="-122"/>
                <a:hlinkClick r:id="rId1"/>
              </a:rPr>
              <a:t>思维导图</a:t>
            </a:r>
            <a:r>
              <a:rPr lang="en-US" altLang="zh-CN" sz="2800" dirty="0">
                <a:latin typeface="方正毡笔黑_GBK" panose="02000000000000000000" pitchFamily="2" charset="-122"/>
                <a:ea typeface="方正毡笔黑_GBK" panose="02000000000000000000" pitchFamily="2" charset="-122"/>
                <a:hlinkClick r:id="rId1"/>
              </a:rPr>
              <a:t>【</a:t>
            </a:r>
            <a:r>
              <a:rPr lang="zh-CN" altLang="en-US" sz="2800" dirty="0">
                <a:latin typeface="方正毡笔黑_GBK" panose="02000000000000000000" pitchFamily="2" charset="-122"/>
                <a:ea typeface="方正毡笔黑_GBK" panose="02000000000000000000" pitchFamily="2" charset="-122"/>
                <a:hlinkClick r:id="rId1"/>
              </a:rPr>
              <a:t>红尘老师讲课所用的课件</a:t>
            </a:r>
            <a:r>
              <a:rPr lang="en-US" altLang="zh-CN" sz="2800" dirty="0">
                <a:latin typeface="方正毡笔黑_GBK" panose="02000000000000000000" pitchFamily="2" charset="-122"/>
                <a:ea typeface="方正毡笔黑_GBK" panose="02000000000000000000" pitchFamily="2" charset="-122"/>
                <a:hlinkClick r:id="rId1"/>
              </a:rPr>
              <a:t>】</a:t>
            </a:r>
            <a:endParaRPr lang="zh-CN" altLang="en-US" sz="2800" dirty="0">
              <a:latin typeface="方正毡笔黑_GBK" panose="02000000000000000000" pitchFamily="2" charset="-122"/>
              <a:ea typeface="方正毡笔黑_GBK" panose="02000000000000000000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13"/>
            <p:custDataLst>
              <p:tags r:id="rId1"/>
            </p:custDataLst>
          </p:nvPr>
        </p:nvSpPr>
        <p:spPr/>
        <p:txBody>
          <a:bodyPr lIns="90000" tIns="46800" rIns="90000"/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谢谢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4"/>
            <p:custDataLst>
              <p:tags r:id="rId2"/>
            </p:custDataLst>
          </p:nvPr>
        </p:nvSpPr>
        <p:spPr/>
        <p:txBody>
          <a:bodyPr lIns="90000" rIns="90000" bIns="46800">
            <a:normAutofit/>
          </a:bodyPr>
          <a:lstStyle/>
          <a:p>
            <a:pPr marL="0" algn="ctr">
              <a:buNone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感谢您的聆听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5"/>
          <p:cNvSpPr txBox="1"/>
          <p:nvPr>
            <p:custDataLst>
              <p:tags r:id="rId1"/>
            </p:custDataLst>
          </p:nvPr>
        </p:nvSpPr>
        <p:spPr>
          <a:xfrm>
            <a:off x="1720215" y="2418912"/>
            <a:ext cx="608965" cy="583565"/>
          </a:xfrm>
          <a:prstGeom prst="rect">
            <a:avLst/>
          </a:prstGeom>
          <a:noFill/>
        </p:spPr>
        <p:txBody>
          <a:bodyPr wrap="square" rtlCol="0">
            <a:norm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1.</a:t>
            </a:r>
            <a:endParaRPr lang="en-US" altLang="zh-CN" sz="32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>
            <p:custDataLst>
              <p:tags r:id="rId2"/>
            </p:custDataLst>
          </p:nvPr>
        </p:nvSpPr>
        <p:spPr bwMode="auto">
          <a:xfrm>
            <a:off x="2380615" y="2275402"/>
            <a:ext cx="3125470" cy="870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0" anchor="ctr" anchorCtr="0">
            <a:normAutofit/>
          </a:bodyPr>
          <a:lstStyle/>
          <a:p>
            <a:pPr fontAlgn="auto">
              <a:spcBef>
                <a:spcPct val="0"/>
              </a:spcBef>
            </a:pPr>
            <a:r>
              <a:rPr lang="zh-CN" altLang="en-US" sz="2000" b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思维导图简介</a:t>
            </a:r>
            <a:endParaRPr lang="zh-CN" altLang="en-US" sz="2000" b="1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5"/>
          <p:cNvSpPr txBox="1"/>
          <p:nvPr>
            <p:custDataLst>
              <p:tags r:id="rId3"/>
            </p:custDataLst>
          </p:nvPr>
        </p:nvSpPr>
        <p:spPr>
          <a:xfrm>
            <a:off x="1720215" y="3646175"/>
            <a:ext cx="608965" cy="583565"/>
          </a:xfrm>
          <a:prstGeom prst="rect">
            <a:avLst/>
          </a:prstGeom>
          <a:noFill/>
        </p:spPr>
        <p:txBody>
          <a:bodyPr wrap="square" rtlCol="0">
            <a:norm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2.</a:t>
            </a:r>
            <a:endParaRPr lang="en-US" altLang="zh-CN" sz="3200" b="1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>
            <p:custDataLst>
              <p:tags r:id="rId4"/>
            </p:custDataLst>
          </p:nvPr>
        </p:nvSpPr>
        <p:spPr bwMode="auto">
          <a:xfrm>
            <a:off x="2380615" y="3502665"/>
            <a:ext cx="3125470" cy="870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0" anchor="ctr" anchorCtr="0"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sz="2000" b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如何制作思维导图</a:t>
            </a:r>
            <a:endParaRPr lang="zh-CN" altLang="en-US" sz="2000" b="1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2468602" y="598488"/>
            <a:ext cx="1733550" cy="706755"/>
          </a:xfrm>
          <a:prstGeom prst="rect">
            <a:avLst/>
          </a:prstGeom>
          <a:noFill/>
        </p:spPr>
        <p:txBody>
          <a:bodyPr wrap="square" lIns="90000" rtlCol="0">
            <a:normAutofit/>
          </a:bodyPr>
          <a:lstStyle>
            <a:defPPr>
              <a:defRPr lang="zh-CN"/>
            </a:defPPr>
            <a:lvl1pPr>
              <a:defRPr sz="4000" b="1" spc="6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b="0" dirty="0">
                <a:solidFill>
                  <a:schemeClr val="tx1">
                    <a:lumMod val="85000"/>
                    <a:lumOff val="15000"/>
                  </a:schemeClr>
                </a:solidFill>
                <a:ea typeface="汉仪旗黑-75S" panose="00020600040101010101" charset="-122"/>
                <a:sym typeface="Arial" panose="020B0604020202020204" pitchFamily="34" charset="0"/>
              </a:rPr>
              <a:t>目录</a:t>
            </a:r>
            <a:endParaRPr lang="zh-CN" altLang="en-US" b="0" dirty="0">
              <a:solidFill>
                <a:schemeClr val="tx1">
                  <a:lumMod val="85000"/>
                  <a:lumOff val="15000"/>
                </a:schemeClr>
              </a:solidFill>
              <a:ea typeface="汉仪旗黑-75S" panose="00020600040101010101" charset="-122"/>
              <a:sym typeface="Arial" panose="020B0604020202020204" pitchFamily="34" charset="0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3100" b="1" dirty="0"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思维导图简介</a:t>
            </a:r>
            <a:endParaRPr lang="zh-CN" altLang="en-US" sz="3100" b="1" dirty="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endParaRPr lang="zh-CN" altLang="en-US" sz="1900" b="1" dirty="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  <p:custDataLst>
              <p:tags r:id="rId2"/>
            </p:custDataLst>
          </p:nvPr>
        </p:nvSpPr>
        <p:spPr/>
        <p:txBody>
          <a:bodyPr>
            <a:normAutofit fontScale="97500" lnSpcReduction="10000"/>
          </a:bodyPr>
          <a:lstStyle/>
          <a:p>
            <a:r>
              <a:rPr lang="en-US" altLang="zh-CN"/>
              <a:t>PART 01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p"/>
      <p:bldP spid="3" grpId="0" build="p"/>
      <p:bldP spid="3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2700" y="384810"/>
            <a:ext cx="9626600" cy="706755"/>
          </a:xfrm>
        </p:spPr>
        <p:txBody>
          <a:bodyPr>
            <a:normAutofit/>
          </a:bodyPr>
          <a:lstStyle/>
          <a:p>
            <a:r>
              <a:rPr lang="en-US" altLang="zh-CN">
                <a:cs typeface="微软雅黑" panose="020B0503020204020204" pitchFamily="34" charset="-122"/>
                <a:sym typeface="Arial" panose="020B0604020202020204" pitchFamily="34" charset="0"/>
              </a:rPr>
              <a:t>                         </a:t>
            </a:r>
            <a:r>
              <a:rPr>
                <a:cs typeface="微软雅黑" panose="020B0503020204020204" pitchFamily="34" charset="-122"/>
                <a:sym typeface="Arial" panose="020B0604020202020204" pitchFamily="34" charset="0"/>
              </a:rPr>
              <a:t>思维导图简介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281430" y="1283335"/>
            <a:ext cx="4814570" cy="43256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+mn-ea"/>
                <a:ea typeface="+mn-ea"/>
                <a:cs typeface="+mn-ea"/>
              </a:rPr>
              <a:t>     </a:t>
            </a:r>
            <a:r>
              <a:rPr lang="en-US" altLang="zh-CN" sz="1800" dirty="0">
                <a:latin typeface="+mn-ea"/>
                <a:ea typeface="+mn-ea"/>
                <a:cs typeface="+mn-ea"/>
                <a:sym typeface="+mn-ea"/>
              </a:rPr>
              <a:t> </a:t>
            </a:r>
            <a:r>
              <a:rPr lang="zh-CN" altLang="en-US" sz="1800" dirty="0">
                <a:latin typeface="+mn-ea"/>
                <a:ea typeface="+mn-ea"/>
                <a:cs typeface="+mn-ea"/>
                <a:sym typeface="+mn-ea"/>
              </a:rPr>
              <a:t>思维导图，英文是The Mind Map，又叫心智导图，是表达发散性思维的有效图形思维工具 ，它简单却又很有效，是一种实用性的思维工具。</a:t>
            </a:r>
            <a:endParaRPr lang="zh-CN" altLang="en-US" sz="1800" dirty="0">
              <a:latin typeface="+mn-ea"/>
              <a:ea typeface="+mn-ea"/>
              <a:cs typeface="+mn-ea"/>
            </a:endParaRPr>
          </a:p>
          <a:p>
            <a:pPr marL="0" indent="0">
              <a:buNone/>
            </a:pPr>
            <a:r>
              <a:rPr lang="zh-CN" altLang="en-US" sz="1800" dirty="0">
                <a:latin typeface="+mn-ea"/>
                <a:ea typeface="+mn-ea"/>
                <a:cs typeface="+mn-ea"/>
                <a:sym typeface="+mn-ea"/>
              </a:rPr>
              <a:t>      思维导图运用图文并重的技巧，把各级主题的关系用相互隶属与相关的层级图表现出来，把主题关键词与图像、颜色等建立记忆链接。思维导图充分运用左右脑的机能，利用记忆、阅读、思维的规律，协助人们在科学与艺术、逻辑与想象之间平衡发展，从而开启人类大脑的无限潜能。思维导图因此具有人类思维的强大功能。</a:t>
            </a:r>
            <a:endParaRPr lang="zh-CN" altLang="en-US" sz="1800" dirty="0">
              <a:latin typeface="+mn-ea"/>
              <a:ea typeface="+mn-ea"/>
              <a:cs typeface="+mn-ea"/>
              <a:sym typeface="+mn-ea"/>
            </a:endParaRPr>
          </a:p>
          <a:p>
            <a:pPr marL="0" indent="0">
              <a:buNone/>
            </a:pPr>
            <a:r>
              <a:rPr lang="zh-CN" altLang="en-US" sz="1800" dirty="0">
                <a:latin typeface="+mn-ea"/>
                <a:ea typeface="+mn-ea"/>
                <a:cs typeface="+mn-ea"/>
                <a:sym typeface="+mn-ea"/>
              </a:rPr>
              <a:t>     </a:t>
            </a:r>
            <a:endParaRPr lang="zh-CN" altLang="en-US" sz="1800" dirty="0">
              <a:latin typeface="+mn-ea"/>
              <a:ea typeface="+mn-ea"/>
              <a:cs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957" y="1550504"/>
            <a:ext cx="5079068" cy="4220817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1430" y="355600"/>
            <a:ext cx="9626600" cy="821690"/>
          </a:xfrm>
        </p:spPr>
        <p:txBody>
          <a:bodyPr>
            <a:normAutofit/>
          </a:bodyPr>
          <a:lstStyle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       </a:t>
            </a:r>
            <a:r>
              <a:rPr sz="3600">
                <a:latin typeface="+mn-ea"/>
                <a:ea typeface="+mn-ea"/>
                <a:cs typeface="+mn-ea"/>
                <a:sym typeface="+mn-ea"/>
              </a:rPr>
              <a:t>东尼•博赞简介</a:t>
            </a:r>
            <a:endParaRPr lang="zh-CN" altLang="en-US" sz="3600"/>
          </a:p>
        </p:txBody>
      </p:sp>
      <p:pic>
        <p:nvPicPr>
          <p:cNvPr id="4" name="内容占位符 3" descr="10319b9fc80586ab6223ac7110cad4ff"/>
          <p:cNvPicPr>
            <a:picLocks noGrp="1" noChangeAspect="1"/>
          </p:cNvPicPr>
          <p:nvPr>
            <p:ph sz="quarter" idx="13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00050" y="1402080"/>
            <a:ext cx="2800350" cy="21050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3545" y="3705860"/>
            <a:ext cx="2758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东尼•博赞先生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736975" y="1485900"/>
            <a:ext cx="767080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2000">
                <a:latin typeface="+mn-ea"/>
                <a:cs typeface="+mn-ea"/>
                <a:sym typeface="+mn-ea"/>
              </a:rPr>
              <a:t>       让人类重新认识大脑，如同斯蒂芬·霍金让人类重新认识了宇宙。——《泰晤士</a:t>
            </a:r>
            <a:r>
              <a:rPr lang="zh-CN" altLang="en-US" sz="2000">
                <a:latin typeface="+mn-ea"/>
                <a:cs typeface="+mn-ea"/>
                <a:sym typeface="+mn-ea"/>
              </a:rPr>
              <a:t>报》</a:t>
            </a:r>
            <a:r>
              <a:rPr lang="en-US" altLang="zh-CN" sz="2000">
                <a:latin typeface="+mn-ea"/>
                <a:cs typeface="+mn-ea"/>
                <a:sym typeface="+mn-ea"/>
              </a:rPr>
              <a:t>东尼·博赞（Tony Buzan），1942年生于英国伦敦。英国头脑基金会的总裁，世界著名心理学、教育学家。他因发明“思维导图（Mind Mapping）”这一简单便捷的思维工具，以大脑先生（Mr. Brain）闻名世界。曾因帮助英国查尔斯王子提高记忆力被誉为英国的“记忆力之父”。是著名大脑潜能和学习方法研究专家，世界记忆锦标赛和世界快速阅读锦标赛创始人。他是全球的公众媒体人物，在英国和国际电视台出现的累计时间超过1000小时。拥有超过3亿的观众和听众  。</a:t>
            </a:r>
            <a:endParaRPr lang="en-US" altLang="zh-CN" sz="2000">
              <a:latin typeface="+mn-ea"/>
              <a:cs typeface="+mn-ea"/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latin typeface="+mn-ea"/>
                <a:cs typeface="+mn-ea"/>
                <a:sym typeface="+mn-ea"/>
              </a:rPr>
              <a:t>    英国、新加坡、墨西哥、澳大利亚等国家争相聘请他担任政府及政府机构顾问。同时，他还在微软、IBM、索尼、三星、甲骨文、摩根、英国电讯等知名跨国公司担任商务顾问。除此以外，这位国际心理学家委员会委员还身兼国际奥运教练与运动员的顾问、以及英国奥运划船队及西洋棋队的顾问。到目前为止，这位风靡世界的大脑巨星已出版80余部专著，在五大洲100多个国家的总发行量突破1000万册。他所引领的“头脑风暴”正在席卷全球。</a:t>
            </a:r>
            <a:endParaRPr lang="zh-CN" altLang="en-US" sz="2000">
              <a:latin typeface="+mn-ea"/>
              <a:cs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  <p:custDataLst>
              <p:tags r:id="rId1"/>
            </p:custDataLst>
          </p:nvPr>
        </p:nvSpPr>
        <p:spPr/>
        <p:txBody>
          <a:bodyPr>
            <a:normAutofit lnSpcReduction="10000"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b="1" dirty="0"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如何制作思维导图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  <p:custDataLst>
              <p:tags r:id="rId2"/>
            </p:custDataLst>
          </p:nvPr>
        </p:nvSpPr>
        <p:spPr/>
        <p:txBody>
          <a:bodyPr>
            <a:normAutofit fontScale="97500" lnSpcReduction="10000"/>
          </a:bodyPr>
          <a:lstStyle/>
          <a:p>
            <a:r>
              <a:rPr lang="en-US" altLang="zh-CN"/>
              <a:t>PART 02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p"/>
      <p:bldP spid="3" grpId="0" build="p"/>
      <p:bldP spid="3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1430" y="368300"/>
            <a:ext cx="9626600" cy="1033145"/>
          </a:xfrm>
        </p:spPr>
        <p:txBody>
          <a:bodyPr/>
          <a:lstStyle/>
          <a:p>
            <a:r>
              <a:rPr lang="en-US" altLang="zh-CN"/>
              <a:t>                </a:t>
            </a:r>
            <a:r>
              <a:rPr lang="zh-CN" altLang="en-US"/>
              <a:t>如何利用思维导图高效学习</a:t>
            </a:r>
            <a:endParaRPr lang="zh-CN" altLang="en-US"/>
          </a:p>
        </p:txBody>
      </p:sp>
      <p:pic>
        <p:nvPicPr>
          <p:cNvPr id="4" name="1、如何利用思维导图高效学习">
            <a:hlinkClick r:id="" action="ppaction://media"/>
          </p:cNvPr>
          <p:cNvPicPr/>
          <p:nvPr>
            <p:ph sz="quarter" idx="13"/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375200" y="1080000"/>
            <a:ext cx="9442800" cy="53100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1430" y="400685"/>
            <a:ext cx="9626600" cy="805815"/>
          </a:xfrm>
        </p:spPr>
        <p:txBody>
          <a:bodyPr/>
          <a:lstStyle/>
          <a:p>
            <a:r>
              <a:rPr lang="en-US" altLang="zh-CN"/>
              <a:t>                   </a:t>
            </a:r>
            <a:r>
              <a:rPr lang="zh-CN" altLang="en-US"/>
              <a:t>xmind8软件安装步骤</a:t>
            </a:r>
            <a:endParaRPr lang="zh-CN" altLang="en-US"/>
          </a:p>
        </p:txBody>
      </p:sp>
      <p:pic>
        <p:nvPicPr>
          <p:cNvPr id="5" name="2、xmind8软件安装步骤">
            <a:hlinkClick r:id="" action="ppaction://media"/>
          </p:cNvPr>
          <p:cNvPicPr/>
          <p:nvPr>
            <p:ph sz="quarter" idx="13"/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81220" y="1080000"/>
            <a:ext cx="9442800" cy="53100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1430" y="319405"/>
            <a:ext cx="9626600" cy="886460"/>
          </a:xfrm>
        </p:spPr>
        <p:txBody>
          <a:bodyPr/>
          <a:lstStyle/>
          <a:p>
            <a:r>
              <a:rPr lang="en-US" altLang="zh-CN"/>
              <a:t>             </a:t>
            </a:r>
            <a:r>
              <a:rPr lang="zh-CN" altLang="en-US"/>
              <a:t>XMind 思维导图软件使用方法</a:t>
            </a:r>
            <a:endParaRPr lang="zh-CN" altLang="en-US"/>
          </a:p>
        </p:txBody>
      </p:sp>
      <p:pic>
        <p:nvPicPr>
          <p:cNvPr id="4" name="3、XMind 思维导图软件使用方法">
            <a:hlinkClick r:id="" action="ppaction://media"/>
          </p:cNvPr>
          <p:cNvPicPr/>
          <p:nvPr>
            <p:ph sz="quarter" idx="13"/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375200" y="1080000"/>
            <a:ext cx="9442800" cy="53100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2"/>
  <p:tag name="KSO_WM_UNIT_TYPE" val="i"/>
  <p:tag name="KSO_WM_UNIT_SUBTYPE" val="h"/>
  <p:tag name="KSO_WM_SLIDE_BACKGROUND_TYPE" val="topBottom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2"/>
  <p:tag name="KSO_WM_UNIT_TYPE" val="i"/>
  <p:tag name="KSO_WM_UNIT_SUBTYPE" val="h"/>
  <p:tag name="KSO_WM_SLIDE_BACKGROUND_TYPE" val="bottomTop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2"/>
  <p:tag name="KSO_WM_UNIT_TYPE" val="i"/>
  <p:tag name="KSO_WM_UNIT_SUBTYPE" val="h"/>
  <p:tag name="KSO_WM_SLIDE_BACKGROUND_TYPE" val="navigation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2"/>
  <p:tag name="KSO_WM_UNIT_TYPE" val="i"/>
  <p:tag name="KSO_WM_UNIT_SUBTYPE" val="h"/>
  <p:tag name="KSO_WM_SLIDE_BACKGROUND_TYPE" val="belt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177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177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177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8、9、10、17、20、24、27、31、34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i"/>
  <p:tag name="KSO_WM_UNIT_INDEX" val="1"/>
  <p:tag name="KSO_WM_TEMPLATE_CATEGORY" val="custom"/>
  <p:tag name="KSO_WM_TEMPLATE_INDEX" val="20204177"/>
  <p:tag name="KSO_WM_UNIT_ID" val="custom20204177_1*i*1"/>
</p:tagLst>
</file>

<file path=ppt/tags/tag147.xml><?xml version="1.0" encoding="utf-8"?>
<p:tagLst xmlns:p="http://schemas.openxmlformats.org/presentationml/2006/main">
  <p:tag name="KSO_WM_UNIT_ISCONTENTS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LAYERLEVEL" val="1"/>
  <p:tag name="KSO_WM_TAG_VERSION" val="1.0"/>
  <p:tag name="KSO_WM_BEAUTIFY_FLAG" val="#wm#"/>
  <p:tag name="KSO_WM_TEMPLATE_CATEGORY" val="custom"/>
  <p:tag name="KSO_WM_TEMPLATE_INDEX" val="20204177"/>
  <p:tag name="KSO_WM_UNIT_ID" val="custom20204177_1*b*1"/>
  <p:tag name="KSO_WM_UNIT_PRESET_TEXT" val="单击此处添加副标题内容"/>
</p:tagLst>
</file>

<file path=ppt/tags/tag148.xml><?xml version="1.0" encoding="utf-8"?>
<p:tagLst xmlns:p="http://schemas.openxmlformats.org/presentationml/2006/main">
  <p:tag name="KSO_WM_UNIT_ISCONTENTS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TEMPLATE_CATEGORY" val="custom"/>
  <p:tag name="KSO_WM_TEMPLATE_INDEX" val="20204177"/>
  <p:tag name="KSO_WM_UNIT_ID" val="custom20204177_1*a*1"/>
  <p:tag name="KSO_WM_UNIT_PRESET_TEXT" val="简约工作总结模板"/>
</p:tagLst>
</file>

<file path=ppt/tags/tag149.xml><?xml version="1.0" encoding="utf-8"?>
<p:tagLst xmlns:p="http://schemas.openxmlformats.org/presentationml/2006/main">
  <p:tag name="KSO_WM_BEAUTIFY_FLAG" val="#wm#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SLIDE_LAYOUT" val="a_b"/>
  <p:tag name="KSO_WM_SLIDE_LAYOUT_CNT" val="1_1"/>
  <p:tag name="KSO_WM_TEMPLATE_MASTER_TYPE" val="1"/>
  <p:tag name="KSO_WM_TEMPLATE_COLOR_TYPE" val="1"/>
  <p:tag name="KSO_WM_TEMPLATE_CATEGORY" val="custom"/>
  <p:tag name="KSO_WM_TEMPLATE_INDEX" val="20204177"/>
  <p:tag name="KSO_WM_SLIDE_ID" val="custom20204177_1"/>
  <p:tag name="KSO_WM_TEMPLATE_MASTER_THUMB_INDEX" val="12"/>
  <p:tag name="KSO_WM_TEMPLATE_THUMBS_INDEX" val="1、4、7、8、9、10、17、20、24、27、31、34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177"/>
  <p:tag name="KSO_WM_UNIT_ID" val="custom20204177_4*l_h_i*1_1_1"/>
  <p:tag name="KSO_WM_UNIT_TEXT_FILL_FORE_SCHEMECOLOR_INDEX" val="5"/>
  <p:tag name="KSO_WM_UNIT_TEXT_FILL_TYPE" val="1"/>
  <p:tag name="KSO_WM_UNIT_USESOURCEFORMAT_APPLY" val="1"/>
</p:tagLst>
</file>

<file path=ppt/tags/tag151.xml><?xml version="1.0" encoding="utf-8"?>
<p:tagLst xmlns:p="http://schemas.openxmlformats.org/presentationml/2006/main">
  <p:tag name="KSO_WM_UNIT_ISCONTENTSTITLE" val="0"/>
  <p:tag name="KSO_WM_UNIT_COLOR_SCHEME_SHAPE_ID" val="32"/>
  <p:tag name="KSO_WM_UNIT_COLOR_SCHEME_PARENT_PAGE" val="0_4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177"/>
  <p:tag name="KSO_WM_UNIT_ID" val="custom20204177_4*l_h_f*1_1_1"/>
  <p:tag name="KSO_WM_UNIT_PRESET_TEXT" val="单击此处添加标题内容，文字是您思想的提炼"/>
  <p:tag name="KSO_WM_UNIT_TEXT_FILL_FORE_SCHEMECOLOR_INDEX" val="13"/>
  <p:tag name="KSO_WM_UNIT_TEXT_FILL_TYPE" val="1"/>
  <p:tag name="KSO_WM_UNIT_USESOURCEFORMAT_APPLY" val="1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177"/>
  <p:tag name="KSO_WM_UNIT_ID" val="custom20204177_4*l_h_i*1_2_1"/>
  <p:tag name="KSO_WM_UNIT_TEXT_FILL_FORE_SCHEMECOLOR_INDEX" val="6"/>
  <p:tag name="KSO_WM_UNIT_TEXT_FILL_TYPE" val="1"/>
  <p:tag name="KSO_WM_UNIT_USESOURCEFORMAT_APPLY" val="1"/>
</p:tagLst>
</file>

<file path=ppt/tags/tag153.xml><?xml version="1.0" encoding="utf-8"?>
<p:tagLst xmlns:p="http://schemas.openxmlformats.org/presentationml/2006/main">
  <p:tag name="KSO_WM_UNIT_ISCONTENTSTITLE" val="0"/>
  <p:tag name="KSO_WM_UNIT_COLOR_SCHEME_SHAPE_ID" val="32"/>
  <p:tag name="KSO_WM_UNIT_COLOR_SCHEME_PARENT_PAGE" val="0_4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177"/>
  <p:tag name="KSO_WM_UNIT_ID" val="custom20204177_4*l_h_f*1_2_1"/>
  <p:tag name="KSO_WM_UNIT_PRESET_TEXT" val="单击此处添加标题内容，文字是您思想的提炼"/>
  <p:tag name="KSO_WM_UNIT_TEXT_FILL_FORE_SCHEMECOLOR_INDEX" val="13"/>
  <p:tag name="KSO_WM_UNIT_TEXT_FILL_TYPE" val="1"/>
  <p:tag name="KSO_WM_UNIT_USESOURCEFORMAT_APPLY" val="1"/>
</p:tagLst>
</file>

<file path=ppt/tags/tag154.xml><?xml version="1.0" encoding="utf-8"?>
<p:tagLst xmlns:p="http://schemas.openxmlformats.org/presentationml/2006/main">
  <p:tag name="KSO_WM_UNIT_ISCONTENTSTITLE" val="1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LAYERLEVEL" val="1"/>
  <p:tag name="KSO_WM_TAG_VERSION" val="1.0"/>
  <p:tag name="KSO_WM_BEAUTIFY_FLAG" val="#wm#"/>
  <p:tag name="KSO_WM_TEMPLATE_CATEGORY" val="custom"/>
  <p:tag name="KSO_WM_TEMPLATE_INDEX" val="20204177"/>
  <p:tag name="KSO_WM_UNIT_ID" val="custom20204177_4*a*1"/>
  <p:tag name="KSO_WM_UNIT_PRESET_TEXT" val="目录"/>
  <p:tag name="KSO_WM_UNIT_TEXT_FILL_FORE_SCHEMECOLOR_INDEX" val="13"/>
  <p:tag name="KSO_WM_UNIT_TEXT_FILL_TYPE" val="1"/>
  <p:tag name="KSO_WM_UNIT_USESOURCEFORMAT_APPLY" val="1"/>
</p:tagLst>
</file>

<file path=ppt/tags/tag155.xml><?xml version="1.0" encoding="utf-8"?>
<p:tagLst xmlns:p="http://schemas.openxmlformats.org/presentationml/2006/main">
  <p:tag name="KSO_WM_TEMPLATE_SUBCATEGORY" val="0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SLIDE_LAYOUT" val="a_l"/>
  <p:tag name="KSO_WM_SLIDE_LAYOUT_CNT" val="1_1"/>
  <p:tag name="KSO_WM_TEMPLATE_MASTER_TYPE" val="1"/>
  <p:tag name="KSO_WM_TEMPLATE_COLOR_TYPE" val="1"/>
  <p:tag name="KSO_WM_TEMPLATE_CATEGORY" val="custom"/>
  <p:tag name="KSO_WM_TEMPLATE_INDEX" val="20204177"/>
  <p:tag name="KSO_WM_SLIDE_ID" val="custom20204177_4"/>
</p:tagLst>
</file>

<file path=ppt/tags/tag156.xml><?xml version="1.0" encoding="utf-8"?>
<p:tagLst xmlns:p="http://schemas.openxmlformats.org/presentationml/2006/main">
  <p:tag name="KSO_WM_UNIT_ISCONTENTSTITLE" val="0"/>
  <p:tag name="KSO_WM_UNIT_PRESET_TEXT" val="单机此处添加大标题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177_7*a*1"/>
  <p:tag name="KSO_WM_TEMPLATE_CATEGORY" val="custom"/>
  <p:tag name="KSO_WM_TEMPLATE_INDEX" val="20204177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04177_7*e*1"/>
  <p:tag name="KSO_WM_TEMPLATE_CATEGORY" val="custom"/>
  <p:tag name="KSO_WM_TEMPLATE_INDEX" val="20204177"/>
  <p:tag name="KSO_WM_UNIT_LAYERLEVEL" val="1"/>
  <p:tag name="KSO_WM_TAG_VERSION" val="1.0"/>
  <p:tag name="KSO_WM_BEAUTIFY_FLAG" val="#wm#"/>
  <p:tag name="KSO_WM_UNIT_NOCLEAR" val="0"/>
  <p:tag name="KSO_WM_UNIT_VALUE" val="5"/>
  <p:tag name="KSO_WM_UNIT_TYPE" val="e"/>
  <p:tag name="KSO_WM_UNIT_INDEX" val="1"/>
  <p:tag name="KSO_WM_UNIT_PRESET_TEXT" val="PART 01"/>
</p:tagLst>
</file>

<file path=ppt/tags/tag158.xml><?xml version="1.0" encoding="utf-8"?>
<p:tagLst xmlns:p="http://schemas.openxmlformats.org/presentationml/2006/main">
  <p:tag name="KSO_WM_TEMPLATE_SUBCATEGORY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SLIDE_LAYOUT" val="a_e"/>
  <p:tag name="KSO_WM_SLIDE_LAYOUT_CNT" val="1_1"/>
  <p:tag name="KSO_WM_TEMPLATE_MASTER_TYPE" val="1"/>
  <p:tag name="KSO_WM_TEMPLATE_COLOR_TYPE" val="1"/>
  <p:tag name="KSO_WM_TEMPLATE_CATEGORY" val="custom"/>
  <p:tag name="KSO_WM_TEMPLATE_INDEX" val="20204177"/>
  <p:tag name="KSO_WM_SLIDE_ID" val="custom20204177_7"/>
</p:tagLst>
</file>

<file path=ppt/tags/tag159.xml><?xml version="1.0" encoding="utf-8"?>
<p:tagLst xmlns:p="http://schemas.openxmlformats.org/presentationml/2006/main">
  <p:tag name="KSO_WM_BEAUTIFY_FLAG" val="#wm#"/>
  <p:tag name="KSO_WM_TEMPLATE_CATEGORY" val="custom"/>
  <p:tag name="KSO_WM_TEMPLATE_INDEX" val="20204177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REFSHAPE" val="539738636"/>
</p:tagLst>
</file>

<file path=ppt/tags/tag16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62.xml><?xml version="1.0" encoding="utf-8"?>
<p:tagLst xmlns:p="http://schemas.openxmlformats.org/presentationml/2006/main">
  <p:tag name="KSO_WM_UNIT_ISCONTENTSTITLE" val="0"/>
  <p:tag name="KSO_WM_UNIT_PRESET_TEXT" val="单机此处添加大标题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177_7*a*1"/>
  <p:tag name="KSO_WM_TEMPLATE_CATEGORY" val="custom"/>
  <p:tag name="KSO_WM_TEMPLATE_INDEX" val="20204177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04177_7*e*1"/>
  <p:tag name="KSO_WM_TEMPLATE_CATEGORY" val="custom"/>
  <p:tag name="KSO_WM_TEMPLATE_INDEX" val="20204177"/>
  <p:tag name="KSO_WM_UNIT_LAYERLEVEL" val="1"/>
  <p:tag name="KSO_WM_TAG_VERSION" val="1.0"/>
  <p:tag name="KSO_WM_BEAUTIFY_FLAG" val="#wm#"/>
  <p:tag name="KSO_WM_UNIT_NOCLEAR" val="0"/>
  <p:tag name="KSO_WM_UNIT_VALUE" val="5"/>
  <p:tag name="KSO_WM_UNIT_TYPE" val="e"/>
  <p:tag name="KSO_WM_UNIT_INDEX" val="1"/>
  <p:tag name="KSO_WM_UNIT_PRESET_TEXT" val="PART 01"/>
</p:tagLst>
</file>

<file path=ppt/tags/tag164.xml><?xml version="1.0" encoding="utf-8"?>
<p:tagLst xmlns:p="http://schemas.openxmlformats.org/presentationml/2006/main">
  <p:tag name="KSO_WM_TEMPLATE_SUBCATEGORY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SLIDE_LAYOUT" val="a_e"/>
  <p:tag name="KSO_WM_SLIDE_LAYOUT_CNT" val="1_1"/>
  <p:tag name="KSO_WM_TEMPLATE_MASTER_TYPE" val="1"/>
  <p:tag name="KSO_WM_TEMPLATE_COLOR_TYPE" val="1"/>
  <p:tag name="KSO_WM_TEMPLATE_CATEGORY" val="custom"/>
  <p:tag name="KSO_WM_TEMPLATE_INDEX" val="20204177"/>
  <p:tag name="KSO_WM_SLIDE_ID" val="custom20204177_7"/>
</p:tagLst>
</file>

<file path=ppt/tags/tag165.xml><?xml version="1.0" encoding="utf-8"?>
<p:tagLst xmlns:p="http://schemas.openxmlformats.org/presentationml/2006/main"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  <p:tag name="KSO_WM_UNIT_MEDIACOVER_BTNRECT" val="7111*3857*646*646"/>
</p:tagLst>
</file>

<file path=ppt/tags/tag166.xml><?xml version="1.0" encoding="utf-8"?>
<p:tagLst xmlns:p="http://schemas.openxmlformats.org/presentationml/2006/main">
  <p:tag name="KSO_WM_BEAUTIFY_FLAG" val="#wm#"/>
  <p:tag name="KSO_WM_TEMPLATE_CATEGORY" val="custom"/>
  <p:tag name="KSO_WM_TEMPLATE_INDEX" val="20204177"/>
</p:tagLst>
</file>

<file path=ppt/tags/tag167.xml><?xml version="1.0" encoding="utf-8"?>
<p:tagLst xmlns:p="http://schemas.openxmlformats.org/presentationml/2006/main"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  <p:tag name="KSO_WM_UNIT_MEDIACOVER_BTNRECT" val="7111*3857*646*646"/>
</p:tagLst>
</file>

<file path=ppt/tags/tag168.xml><?xml version="1.0" encoding="utf-8"?>
<p:tagLst xmlns:p="http://schemas.openxmlformats.org/presentationml/2006/main">
  <p:tag name="KSO_WM_BEAUTIFY_FLAG" val="#wm#"/>
  <p:tag name="KSO_WM_TEMPLATE_CATEGORY" val="custom"/>
  <p:tag name="KSO_WM_TEMPLATE_INDEX" val="20204177"/>
</p:tagLst>
</file>

<file path=ppt/tags/tag169.xml><?xml version="1.0" encoding="utf-8"?>
<p:tagLst xmlns:p="http://schemas.openxmlformats.org/presentationml/2006/main"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BTNRECT" val="7111*3857*646*646"/>
  <p:tag name="KSO_WM_UNIT_MEDIACOVER_RGB" val="000000"/>
  <p:tag name="KSO_WM_UNIT_MEDIACOVER_TRANSPARENCY" val="0.5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BEAUTIFY_FLAG" val="#wm#"/>
  <p:tag name="KSO_WM_TEMPLATE_CATEGORY" val="custom"/>
  <p:tag name="KSO_WM_TEMPLATE_INDEX" val="20204177"/>
</p:tagLst>
</file>

<file path=ppt/tags/tag171.xml><?xml version="1.0" encoding="utf-8"?>
<p:tagLst xmlns:p="http://schemas.openxmlformats.org/presentationml/2006/main">
  <p:tag name="KSO_WM_BEAUTIFY_FLAG" val="#wm#"/>
  <p:tag name="KSO_WM_TEMPLATE_CATEGORY" val="custom"/>
  <p:tag name="KSO_WM_TEMPLATE_INDEX" val="20204177"/>
</p:tagLst>
</file>

<file path=ppt/tags/tag172.xml><?xml version="1.0" encoding="utf-8"?>
<p:tagLst xmlns:p="http://schemas.openxmlformats.org/presentationml/2006/main">
  <p:tag name="KSO_WM_UNIT_ISCONTENTS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TEMPLATE_CATEGORY" val="custom"/>
  <p:tag name="KSO_WM_TEMPLATE_INDEX" val="20204177"/>
  <p:tag name="KSO_WM_UNIT_ID" val="custom20204177_34*a*1"/>
  <p:tag name="KSO_WM_UNIT_PRESET_TEXT" val="再出发"/>
</p:tagLst>
</file>

<file path=ppt/tags/tag173.xml><?xml version="1.0" encoding="utf-8"?>
<p:tagLst xmlns:p="http://schemas.openxmlformats.org/presentationml/2006/main">
  <p:tag name="KSO_WM_UNIT_ISCONTENTS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LAYERLEVEL" val="1"/>
  <p:tag name="KSO_WM_TAG_VERSION" val="1.0"/>
  <p:tag name="KSO_WM_BEAUTIFY_FLAG" val="#wm#"/>
  <p:tag name="KSO_WM_TEMPLATE_CATEGORY" val="custom"/>
  <p:tag name="KSO_WM_TEMPLATE_INDEX" val="20204177"/>
  <p:tag name="KSO_WM_UNIT_ID" val="custom20204177_34*b*1"/>
  <p:tag name="KSO_WM_UNIT_PRESET_TEXT" val="单击此处添加副标题内容"/>
</p:tagLst>
</file>

<file path=ppt/tags/tag174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34"/>
  <p:tag name="KSO_WM_TAG_VERSION" val="1.0"/>
  <p:tag name="KSO_WM_SLIDE_LAYOUT" val="a_b"/>
  <p:tag name="KSO_WM_SLIDE_LAYOUT_CNT" val="1_1"/>
  <p:tag name="KSO_WM_SLIDE_TYPE" val="endPage"/>
  <p:tag name="KSO_WM_SLIDE_SUBTYPE" val="pureTxt"/>
  <p:tag name="KSO_WM_TEMPLATE_MASTER_TYPE" val="1"/>
  <p:tag name="KSO_WM_TEMPLATE_COLOR_TYPE" val="1"/>
  <p:tag name="KSO_WM_TEMPLATE_CATEGORY" val="custom"/>
  <p:tag name="KSO_WM_TEMPLATE_INDEX" val="20204177"/>
  <p:tag name="KSO_WM_SLIDE_ID" val="custom20204177_34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5"/>
  <p:tag name="KSO_WM_UNIT_TYPE" val="e"/>
  <p:tag name="KSO_WM_UNIT_INDEX" val="1"/>
  <p:tag name="KSO_WM_UNIT_ID" val="_3*e*1"/>
  <p:tag name="KSO_WM_UNIT_PRESET_TEXT" val="PART 0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INDEX" val="1"/>
  <p:tag name="KSO_WM_UNIT_TYPE" val="y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2"/>
  <p:tag name="KSO_WM_UNIT_TYPE" val="i"/>
  <p:tag name="KSO_WM_UNIT_SUBTYPE" val="h"/>
  <p:tag name="KSO_WM_SLIDE_BACKGROUND_TYPE" val="frame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2"/>
  <p:tag name="KSO_WM_UNIT_TYPE" val="i"/>
  <p:tag name="KSO_WM_UNIT_SUBTYPE" val="h"/>
  <p:tag name="KSO_WM_SLIDE_BACKGROUND_TYPE" val="leftRight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heme/theme1.xml><?xml version="1.0" encoding="utf-8"?>
<a:theme xmlns:a="http://schemas.openxmlformats.org/drawingml/2006/main" name="1_Office 主题​​">
  <a:themeElements>
    <a:clrScheme name="自定义 41">
      <a:dk1>
        <a:srgbClr val="000000"/>
      </a:dk1>
      <a:lt1>
        <a:srgbClr val="FFFFFF"/>
      </a:lt1>
      <a:dk2>
        <a:srgbClr val="E9F1F6"/>
      </a:dk2>
      <a:lt2>
        <a:srgbClr val="FCFDFD"/>
      </a:lt2>
      <a:accent1>
        <a:srgbClr val="61BEEE"/>
      </a:accent1>
      <a:accent2>
        <a:srgbClr val="00CEC7"/>
      </a:accent2>
      <a:accent3>
        <a:srgbClr val="91CD65"/>
      </a:accent3>
      <a:accent4>
        <a:srgbClr val="E3AF40"/>
      </a:accent4>
      <a:accent5>
        <a:srgbClr val="F68E5F"/>
      </a:accent5>
      <a:accent6>
        <a:srgbClr val="EA7983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952</Words>
  <Application>WPS 演示</Application>
  <PresentationFormat>宽屏</PresentationFormat>
  <Paragraphs>52</Paragraphs>
  <Slides>11</Slides>
  <Notes>5</Notes>
  <HiddenSlides>0</HiddenSlides>
  <MMClips>3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汉仪旗黑-75S</vt:lpstr>
      <vt:lpstr>汉仪旗黑-85S</vt:lpstr>
      <vt:lpstr>黑体</vt:lpstr>
      <vt:lpstr>楷体</vt:lpstr>
      <vt:lpstr>方正毡笔黑_GBK</vt:lpstr>
      <vt:lpstr>Arial Unicode MS</vt:lpstr>
      <vt:lpstr>Calibri</vt:lpstr>
      <vt:lpstr>1_Office 主题​​</vt:lpstr>
      <vt:lpstr>思维导图教学</vt:lpstr>
      <vt:lpstr>PowerPoint 演示文稿</vt:lpstr>
      <vt:lpstr>PowerPoint 演示文稿</vt:lpstr>
      <vt:lpstr>                         思维导图简介</vt:lpstr>
      <vt:lpstr>               东尼•博赞简介</vt:lpstr>
      <vt:lpstr>PowerPoint 演示文稿</vt:lpstr>
      <vt:lpstr>                如何利用思维导图高效学习</vt:lpstr>
      <vt:lpstr>                   xmind8软件安装步骤</vt:lpstr>
      <vt:lpstr>             XMind 思维导图软件使用方法</vt:lpstr>
      <vt:lpstr>PowerPoint 演示文稿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思维导图教学</dc:title>
  <dc:creator/>
  <cp:lastModifiedBy>grq904</cp:lastModifiedBy>
  <cp:revision>179</cp:revision>
  <dcterms:created xsi:type="dcterms:W3CDTF">2019-06-19T02:08:00Z</dcterms:created>
  <dcterms:modified xsi:type="dcterms:W3CDTF">2020-05-24T09:08:15Z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