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15" r:id="rId4"/>
    <p:sldId id="298" r:id="rId5"/>
    <p:sldId id="403" r:id="rId6"/>
    <p:sldId id="30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23.09.2024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«Эргономика ГПИ. Общие положения»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2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*Графический пользовательский интерфейс (ГПИ).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Одним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важных понятий качества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автоматизированной системы управления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точки зрения удобства использования является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системы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(от греч.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работа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nomos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закон)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от­расль науки, изучающая человека (или группу людей) и его (их) деятельность в условиях производства с целью совершенствова­ния орудий, условий и процесса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иссле­дования эргономики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«человек-машина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Автоматизированное рабочее место, АРМ, СЧМ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12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движение человека в процессе производственной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затраты его энергии, производительность и интен­сивность при конкретных видах работ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подразделяется на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мидиэргономику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макроэргономику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основу эргономики легли многие дисциплины от анатомии до психологии, а главной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задачей является создание таких условий работы для человека, которые бы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способствовали: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здоровья,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повышению эффективности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утомляемости,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поддер­жанию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хорошего настроения в течение всего рабочего дня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1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«эргономика» был принят в Англии в 1949 г. при создании группой английских ученых Эргономического иссле­довательского общества.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СССР в 1920-е годы предлагался тер­мин 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эргология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а в настоящее время принят английский тер­мин.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некоторых странах эта научная дисциплина имеет иные названия: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США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«исследование человеческих факторов» 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Factors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Германии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антропотехника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288</Words>
  <Application>Microsoft Office PowerPoint</Application>
  <PresentationFormat>Экран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Сафронов А.И.</cp:lastModifiedBy>
  <cp:revision>272</cp:revision>
  <dcterms:created xsi:type="dcterms:W3CDTF">2016-01-30T16:19:22Z</dcterms:created>
  <dcterms:modified xsi:type="dcterms:W3CDTF">2024-09-23T05:56:04Z</dcterms:modified>
</cp:coreProperties>
</file>