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6" r:id="rId2"/>
    <p:sldId id="316" r:id="rId3"/>
    <p:sldId id="297" r:id="rId4"/>
    <p:sldId id="317" r:id="rId5"/>
    <p:sldId id="318" r:id="rId6"/>
    <p:sldId id="340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332" r:id="rId20"/>
    <p:sldId id="333" r:id="rId21"/>
    <p:sldId id="334" r:id="rId22"/>
    <p:sldId id="336" r:id="rId23"/>
    <p:sldId id="335" r:id="rId24"/>
    <p:sldId id="341" r:id="rId25"/>
    <p:sldId id="337" r:id="rId26"/>
    <p:sldId id="338" r:id="rId27"/>
    <p:sldId id="33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7" autoAdjust="0"/>
  </p:normalViewPr>
  <p:slideViewPr>
    <p:cSldViewPr>
      <p:cViewPr varScale="1">
        <p:scale>
          <a:sx n="107" d="100"/>
          <a:sy n="107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«Работа с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авторскими модулями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компиляции (сборки) можно отследить во вкладке «Вывод».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8006"/>
          <a:stretch/>
        </p:blipFill>
        <p:spPr>
          <a:xfrm>
            <a:off x="352425" y="2204864"/>
            <a:ext cx="8439150" cy="2643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7"/>
          <p:cNvSpPr/>
          <p:nvPr/>
        </p:nvSpPr>
        <p:spPr>
          <a:xfrm>
            <a:off x="611560" y="3317362"/>
            <a:ext cx="6120680" cy="90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4293096"/>
            <a:ext cx="576064" cy="380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Вместо привычного исполняемого файла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должна появиться библиотека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которую можно и нужно копировать в другие проекты.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4" y="1457731"/>
            <a:ext cx="7828571" cy="8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" y="2564904"/>
            <a:ext cx="7838095" cy="11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0" y="3883916"/>
            <a:ext cx="7838095" cy="2058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657714" y="1937737"/>
            <a:ext cx="5426454" cy="412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7"/>
          <p:cNvSpPr/>
          <p:nvPr/>
        </p:nvSpPr>
        <p:spPr>
          <a:xfrm>
            <a:off x="669518" y="5229200"/>
            <a:ext cx="527063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вниз 2"/>
          <p:cNvSpPr/>
          <p:nvPr/>
        </p:nvSpPr>
        <p:spPr>
          <a:xfrm>
            <a:off x="5868144" y="3377545"/>
            <a:ext cx="432048" cy="1008112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Проект, к которому подключается модуль, создан в режиме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Forms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340768"/>
            <a:ext cx="7705725" cy="515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5364088" y="3429001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Запланировано подключение метода из внешнего модуля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5848"/>
          <a:stretch/>
        </p:blipFill>
        <p:spPr>
          <a:xfrm>
            <a:off x="360598" y="1340768"/>
            <a:ext cx="8422804" cy="5188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267744" y="6021288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Последующая работа ведётся с разделом «Ссылки».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3971"/>
          <a:stretch/>
        </p:blipFill>
        <p:spPr>
          <a:xfrm>
            <a:off x="372337" y="1196434"/>
            <a:ext cx="8399326" cy="5293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516216" y="2780928"/>
            <a:ext cx="180020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2924944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Следующим шагом необходимо перейти к «Обзору…» содержимого каталогов, размещённых на жёстком диске.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12776"/>
            <a:ext cx="7486650" cy="51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828675" y="2689756"/>
            <a:ext cx="165509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96137" y="6203355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библиотека предварительно была перенесена в проект – найти её будет не сложно.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90687"/>
            <a:ext cx="6781800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923928" y="3435163"/>
            <a:ext cx="165509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44371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менеджере ссылок важно проследить наличие и выбор нужного модул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228516"/>
            <a:ext cx="7486650" cy="51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411760" y="1844824"/>
            <a:ext cx="18722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60232" y="6021287"/>
            <a:ext cx="792088" cy="379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разделе «Ссылок» необходимо проверить наличие нужного м.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6329"/>
          <a:stretch/>
        </p:blipFill>
        <p:spPr>
          <a:xfrm>
            <a:off x="237331" y="1215916"/>
            <a:ext cx="8669337" cy="530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876256" y="3140968"/>
            <a:ext cx="129614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прописать подключение библиотеки для текущего класса в проекте.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5568"/>
          <a:stretch/>
        </p:blipFill>
        <p:spPr>
          <a:xfrm>
            <a:off x="479383" y="1339026"/>
            <a:ext cx="8378540" cy="533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475656" y="2492896"/>
            <a:ext cx="187220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83377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DLL-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(библиотеки классов)</a:t>
            </a:r>
          </a:p>
        </p:txBody>
      </p:sp>
    </p:spTree>
    <p:extLst>
      <p:ext uri="{BB962C8B-B14F-4D97-AF65-F5344CB8AC3E}">
        <p14:creationId xmlns:p14="http://schemas.microsoft.com/office/powerpoint/2010/main" val="3780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этих манипуляций необходимый метод становится доступным.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40" y="1187348"/>
            <a:ext cx="7309720" cy="5516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555776" y="5229200"/>
            <a:ext cx="33123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дополнить метод в библиотеке документацией.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8" y="1198788"/>
            <a:ext cx="7653523" cy="5478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195736" y="3140968"/>
            <a:ext cx="352839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Выгрузке документации сопутствует настройка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файла документации в сборке.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44" y="1454575"/>
            <a:ext cx="8485312" cy="492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691680" y="5415015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20486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660232" y="2564904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повторной сборки библиотеки в каталоге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../bin/Debug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долж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ен появиться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 документации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4" y="1556792"/>
            <a:ext cx="7828571" cy="10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683566" y="2348879"/>
            <a:ext cx="5328593" cy="27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проекте, к которому подключается библиотека, необходимо заменить предыдущую версию на новую.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132856"/>
            <a:ext cx="5962650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907703" y="3861048"/>
            <a:ext cx="180020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7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Такой комплект будет поставлять документацию в проект, к которому он подключается.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7847619" cy="22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539552" y="3198943"/>
            <a:ext cx="529196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необходимости в повторном подключении ссылки на библиотеку к проекту.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3092"/>
          <a:stretch/>
        </p:blipFill>
        <p:spPr>
          <a:xfrm>
            <a:off x="323528" y="1215916"/>
            <a:ext cx="8496944" cy="5475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267744" y="6021288"/>
            <a:ext cx="3744416" cy="67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представленной реализации библиотека содержит только один класс-модуль.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47" y="2636912"/>
            <a:ext cx="5561905" cy="10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059832" y="3284984"/>
            <a:ext cx="4293120" cy="428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 выбрать правильный тип создаваемого проекта.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8" y="1189190"/>
            <a:ext cx="8028904" cy="5557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3928" y="5157192"/>
            <a:ext cx="41044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 сразу продумать наименование модуля.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" y="1189190"/>
            <a:ext cx="7978775" cy="5522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7452320" y="609329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2276872"/>
            <a:ext cx="44644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99592" y="4365104"/>
            <a:ext cx="44644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7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Вместо привычного шаблона с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Program.cs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void Main()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предложен некоторый типовой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Class1.cs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43845"/>
            <a:ext cx="82677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5364088" y="3645023"/>
            <a:ext cx="1368152" cy="29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9"/>
          <p:cNvSpPr/>
          <p:nvPr/>
        </p:nvSpPr>
        <p:spPr>
          <a:xfrm>
            <a:off x="2123728" y="4149080"/>
            <a:ext cx="180020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7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перечне свойств проекта в качестве «Типа выходных данных» будет значиться «Библиотека классов».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3" y="1484784"/>
            <a:ext cx="7649471" cy="5255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679504" y="2924944"/>
            <a:ext cx="22687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143884" y="2780928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1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качестве примера рассматривается конвертация времён в секунды и обратно.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8" y="1230576"/>
            <a:ext cx="7569863" cy="5510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7"/>
          <p:cNvSpPr/>
          <p:nvPr/>
        </p:nvSpPr>
        <p:spPr>
          <a:xfrm>
            <a:off x="2483768" y="3658669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76256" y="3356992"/>
            <a:ext cx="129614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7"/>
          <p:cNvSpPr/>
          <p:nvPr/>
        </p:nvSpPr>
        <p:spPr>
          <a:xfrm>
            <a:off x="3275854" y="3314333"/>
            <a:ext cx="1584177" cy="175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попытке запуска такого проект будет возникать нижеследующая ошибка. Библиотеки классов не запускаются на исполнение, они только компилируются – собираются.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64904"/>
            <a:ext cx="3810000" cy="188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6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библиотеки классов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Команда, направляющая проект на компиляцию (сборку), представлена ниже.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771"/>
          <a:stretch/>
        </p:blipFill>
        <p:spPr>
          <a:xfrm>
            <a:off x="343428" y="1340768"/>
            <a:ext cx="8457143" cy="4813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7"/>
          <p:cNvSpPr/>
          <p:nvPr/>
        </p:nvSpPr>
        <p:spPr>
          <a:xfrm>
            <a:off x="2627784" y="1353858"/>
            <a:ext cx="3888432" cy="41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9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448</Words>
  <Application>Microsoft Office PowerPoint</Application>
  <PresentationFormat>Экран (4:3)</PresentationFormat>
  <Paragraphs>60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Сафронов А.И.</cp:lastModifiedBy>
  <cp:revision>263</cp:revision>
  <dcterms:created xsi:type="dcterms:W3CDTF">2014-09-04T11:16:41Z</dcterms:created>
  <dcterms:modified xsi:type="dcterms:W3CDTF">2024-10-14T07:40:52Z</dcterms:modified>
</cp:coreProperties>
</file>