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644" r:id="rId3"/>
    <p:sldId id="548" r:id="rId4"/>
    <p:sldId id="632" r:id="rId5"/>
    <p:sldId id="645" r:id="rId6"/>
    <p:sldId id="633" r:id="rId7"/>
    <p:sldId id="646" r:id="rId8"/>
    <p:sldId id="626" r:id="rId9"/>
    <p:sldId id="547" r:id="rId10"/>
    <p:sldId id="647" r:id="rId11"/>
    <p:sldId id="649" r:id="rId12"/>
    <p:sldId id="650" r:id="rId13"/>
    <p:sldId id="651" r:id="rId14"/>
    <p:sldId id="652" r:id="rId15"/>
    <p:sldId id="653" r:id="rId16"/>
    <p:sldId id="654" r:id="rId17"/>
    <p:sldId id="635" r:id="rId18"/>
    <p:sldId id="655" r:id="rId19"/>
    <p:sldId id="656" r:id="rId20"/>
    <p:sldId id="657" r:id="rId21"/>
    <p:sldId id="636" r:id="rId22"/>
    <p:sldId id="658" r:id="rId23"/>
    <p:sldId id="639" r:id="rId24"/>
    <p:sldId id="661" r:id="rId25"/>
    <p:sldId id="662" r:id="rId26"/>
    <p:sldId id="664" r:id="rId27"/>
    <p:sldId id="665" r:id="rId28"/>
    <p:sldId id="666" r:id="rId29"/>
    <p:sldId id="663" r:id="rId30"/>
    <p:sldId id="640" r:id="rId31"/>
    <p:sldId id="641" r:id="rId32"/>
    <p:sldId id="642" r:id="rId33"/>
    <p:sldId id="643" r:id="rId34"/>
    <p:sldId id="549" r:id="rId35"/>
    <p:sldId id="627" r:id="rId36"/>
    <p:sldId id="628" r:id="rId37"/>
    <p:sldId id="629" r:id="rId38"/>
    <p:sldId id="630" r:id="rId39"/>
    <p:sldId id="63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116" autoAdjust="0"/>
  </p:normalViewPr>
  <p:slideViewPr>
    <p:cSldViewPr>
      <p:cViewPr varScale="1">
        <p:scale>
          <a:sx n="106" d="100"/>
          <a:sy n="106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19F6-AE99-4B84-BE34-A4D1567B70F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8626-DCF0-45C1-AC85-63E0B603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13.10.2024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«Конструирование ГПИ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кодом»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 rotWithShape="1">
          <a:blip r:embed="rId2"/>
          <a:srcRect l="4169" t="15032" r="31534" b="68007"/>
          <a:stretch/>
        </p:blipFill>
        <p:spPr bwMode="auto">
          <a:xfrm>
            <a:off x="648138" y="4293096"/>
            <a:ext cx="7847719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763688" y="4293096"/>
            <a:ext cx="26642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283968" y="2924944"/>
            <a:ext cx="2592288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55576" y="3537044"/>
            <a:ext cx="1080120" cy="923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 rotWithShape="1">
          <a:blip r:embed="rId2"/>
          <a:srcRect l="4489" t="16034" r="52365" b="52241"/>
          <a:stretch/>
        </p:blipFill>
        <p:spPr bwMode="auto">
          <a:xfrm>
            <a:off x="3966495" y="3786455"/>
            <a:ext cx="4896545" cy="288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>
            <a:off x="4644008" y="2780928"/>
            <a:ext cx="576064" cy="3384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51518" y="1199795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1331640" y="2852936"/>
            <a:ext cx="5904656" cy="3600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51518" y="2591652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167372" y="6462696"/>
            <a:ext cx="727513" cy="1446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51518" y="1199795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4489" t="39438" r="51096" b="38186"/>
          <a:stretch/>
        </p:blipFill>
        <p:spPr bwMode="auto">
          <a:xfrm>
            <a:off x="2857376" y="4221088"/>
            <a:ext cx="6097648" cy="2457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>
            <a:off x="3563888" y="3140968"/>
            <a:ext cx="864096" cy="2664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1407839" y="2808496"/>
            <a:ext cx="5448461" cy="3320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51518" y="2591652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420551" y="6129351"/>
            <a:ext cx="727513" cy="1446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51518" y="1199795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4489" t="39438" r="51096" b="38186"/>
          <a:stretch/>
        </p:blipFill>
        <p:spPr bwMode="auto">
          <a:xfrm>
            <a:off x="2857376" y="4221088"/>
            <a:ext cx="6097648" cy="2457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355976" y="486916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78759" y="6093296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236296" y="6525344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8676456" y="4977172"/>
            <a:ext cx="0" cy="1548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51518" y="2646506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1518" y="2293751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78759" y="6453336"/>
            <a:ext cx="625289" cy="225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9" idx="3"/>
          </p:cNvCxnSpPr>
          <p:nvPr/>
        </p:nvCxnSpPr>
        <p:spPr>
          <a:xfrm>
            <a:off x="7596336" y="4977172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619119" y="6237312"/>
            <a:ext cx="1057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1331641" y="2420888"/>
            <a:ext cx="3047118" cy="40324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22200" y="1844824"/>
            <a:ext cx="2981648" cy="29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18" y="3257416"/>
            <a:ext cx="2952330" cy="26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1518" y="2293751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/>
          <p:nvPr/>
        </p:nvPicPr>
        <p:blipFill rotWithShape="1">
          <a:blip r:embed="rId2"/>
          <a:srcRect l="4489" t="62463" r="51096" b="8404"/>
          <a:stretch/>
        </p:blipFill>
        <p:spPr bwMode="auto">
          <a:xfrm>
            <a:off x="3377964" y="3820494"/>
            <a:ext cx="5514515" cy="2893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4788024" y="4149081"/>
            <a:ext cx="3456384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88024" y="4437112"/>
            <a:ext cx="576064" cy="2114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868144" y="1223870"/>
            <a:ext cx="2981648" cy="29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868143" y="2646309"/>
            <a:ext cx="3024335" cy="26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868142" y="2286596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/>
          <p:nvPr/>
        </p:nvPicPr>
        <p:blipFill rotWithShape="1">
          <a:blip r:embed="rId2"/>
          <a:srcRect l="4489" t="62463" r="51096" b="8404"/>
          <a:stretch/>
        </p:blipFill>
        <p:spPr bwMode="auto">
          <a:xfrm>
            <a:off x="3377964" y="3820494"/>
            <a:ext cx="5514515" cy="2893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6588224" y="4784851"/>
            <a:ext cx="792088" cy="15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88024" y="4797152"/>
            <a:ext cx="576064" cy="2114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 rotWithShape="1">
          <a:blip r:embed="rId2"/>
          <a:srcRect l="5772" t="7015" r="44041" b="73813"/>
          <a:stretch/>
        </p:blipFill>
        <p:spPr bwMode="auto">
          <a:xfrm>
            <a:off x="1619672" y="4149080"/>
            <a:ext cx="5890461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51518" y="950464"/>
            <a:ext cx="5616626" cy="1173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619672" y="4149080"/>
            <a:ext cx="272211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0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168" t="15363" r="51257" b="35682"/>
          <a:stretch/>
        </p:blipFill>
        <p:spPr bwMode="auto">
          <a:xfrm>
            <a:off x="179512" y="998967"/>
            <a:ext cx="4752528" cy="4086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5589" t="7064" r="44224" b="79818"/>
          <a:stretch/>
        </p:blipFill>
        <p:spPr bwMode="auto">
          <a:xfrm>
            <a:off x="3059832" y="5301208"/>
            <a:ext cx="5834403" cy="1219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11960" y="5744762"/>
            <a:ext cx="1440160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29106" y="2511135"/>
            <a:ext cx="3586910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03848" y="6021288"/>
            <a:ext cx="1008112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9106" y="3985724"/>
            <a:ext cx="3586910" cy="109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168" t="15363" r="51257" b="35682"/>
          <a:stretch/>
        </p:blipFill>
        <p:spPr bwMode="auto">
          <a:xfrm>
            <a:off x="179512" y="998967"/>
            <a:ext cx="4752528" cy="4086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5589" t="7064" r="44224" b="79818"/>
          <a:stretch/>
        </p:blipFill>
        <p:spPr bwMode="auto">
          <a:xfrm>
            <a:off x="3059832" y="5301208"/>
            <a:ext cx="5834403" cy="1219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211960" y="6040767"/>
            <a:ext cx="1440160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15616" y="1052736"/>
            <a:ext cx="3744416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168" t="15363" r="51257" b="49485"/>
          <a:stretch/>
        </p:blipFill>
        <p:spPr bwMode="auto">
          <a:xfrm>
            <a:off x="179512" y="884158"/>
            <a:ext cx="4752528" cy="2934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5589" t="7064" r="44224" b="79818"/>
          <a:stretch/>
        </p:blipFill>
        <p:spPr bwMode="auto">
          <a:xfrm>
            <a:off x="3059832" y="4105354"/>
            <a:ext cx="5834403" cy="1219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211960" y="4844913"/>
            <a:ext cx="1440160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1658007"/>
            <a:ext cx="2304256" cy="609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5772" t="7015" r="43880" b="80626"/>
          <a:stretch/>
        </p:blipFill>
        <p:spPr bwMode="auto">
          <a:xfrm>
            <a:off x="3073263" y="5454341"/>
            <a:ext cx="5820972" cy="1143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03648" y="3041182"/>
            <a:ext cx="2448272" cy="6330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635896" y="4391736"/>
            <a:ext cx="1008112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635896" y="5775635"/>
            <a:ext cx="792088" cy="199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11960" y="6196746"/>
            <a:ext cx="1440160" cy="213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63691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обработки масштабирования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2847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</p:spTree>
    <p:extLst>
      <p:ext uri="{BB962C8B-B14F-4D97-AF65-F5344CB8AC3E}">
        <p14:creationId xmlns:p14="http://schemas.microsoft.com/office/powerpoint/2010/main" val="31873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5131" t="19642" r="57510" b="69134"/>
          <a:stretch/>
        </p:blipFill>
        <p:spPr bwMode="auto">
          <a:xfrm>
            <a:off x="1228091" y="1534530"/>
            <a:ext cx="6687818" cy="1606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64088" y="2182602"/>
            <a:ext cx="576064" cy="24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2830674"/>
            <a:ext cx="576064" cy="24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отладочная мера для оперативности обращения к дочерней экранной форме, намеченной кодом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4810" t="19241" r="57830" b="65927"/>
          <a:stretch/>
        </p:blipFill>
        <p:spPr bwMode="auto">
          <a:xfrm>
            <a:off x="1115616" y="1556792"/>
            <a:ext cx="6802305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716569" y="3429000"/>
            <a:ext cx="720080" cy="24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/>
          <p:nvPr/>
        </p:nvPicPr>
        <p:blipFill rotWithShape="1">
          <a:blip r:embed="rId3"/>
          <a:srcRect l="4650" t="54115" r="51256" b="28848"/>
          <a:stretch/>
        </p:blipFill>
        <p:spPr bwMode="auto">
          <a:xfrm>
            <a:off x="1115616" y="4495392"/>
            <a:ext cx="6802305" cy="2101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716568" y="5546372"/>
            <a:ext cx="4951775" cy="618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отладочная мера для оперативности обращения к кнопке, размещаемой на дочерней экранной форме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71703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обработчика к пункту меню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«Показать справку»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330" t="16234" r="50614" b="25344"/>
          <a:stretch/>
        </p:blipFill>
        <p:spPr bwMode="auto">
          <a:xfrm>
            <a:off x="3203848" y="836711"/>
            <a:ext cx="5642949" cy="585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848" t="4811" r="62540" b="47888"/>
          <a:stretch/>
        </p:blipFill>
        <p:spPr bwMode="auto">
          <a:xfrm>
            <a:off x="251520" y="836710"/>
            <a:ext cx="3965517" cy="446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73547" y="1700808"/>
            <a:ext cx="2994397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1556792"/>
            <a:ext cx="345638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584050" y="5517232"/>
            <a:ext cx="409240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330" t="16234" r="50614" b="25344"/>
          <a:stretch/>
        </p:blipFill>
        <p:spPr bwMode="auto">
          <a:xfrm>
            <a:off x="3203848" y="836711"/>
            <a:ext cx="5642949" cy="585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848" t="4811" r="62540" b="47888"/>
          <a:stretch/>
        </p:blipFill>
        <p:spPr bwMode="auto">
          <a:xfrm>
            <a:off x="251520" y="836710"/>
            <a:ext cx="3965517" cy="446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131840" y="414908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84050" y="2648319"/>
            <a:ext cx="4020398" cy="2744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330" t="16234" r="50614" b="42806"/>
          <a:stretch/>
        </p:blipFill>
        <p:spPr bwMode="auto">
          <a:xfrm>
            <a:off x="3203848" y="836711"/>
            <a:ext cx="5642949" cy="410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848" t="36091" r="62540" b="47888"/>
          <a:stretch/>
        </p:blipFill>
        <p:spPr bwMode="auto">
          <a:xfrm>
            <a:off x="179512" y="1052736"/>
            <a:ext cx="3965517" cy="1512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059832" y="141277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84050" y="4293095"/>
            <a:ext cx="402039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330" t="75258" r="50614" b="13415"/>
          <a:stretch/>
        </p:blipFill>
        <p:spPr bwMode="auto">
          <a:xfrm>
            <a:off x="251520" y="5387791"/>
            <a:ext cx="6299177" cy="1266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390908" y="5387791"/>
            <a:ext cx="4477235" cy="126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3438095" cy="9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048974"/>
            <a:ext cx="3171429" cy="1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645024"/>
            <a:ext cx="4864018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>
            <a:off x="3131840" y="1772816"/>
            <a:ext cx="3024336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199334" y="2850165"/>
            <a:ext cx="3956842" cy="3099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23527" y="3645024"/>
            <a:ext cx="343809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5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69" y="1556792"/>
            <a:ext cx="6785661" cy="4180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5000000" cy="1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29000"/>
            <a:ext cx="6476190" cy="30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0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</a:p>
        </p:txBody>
      </p:sp>
    </p:spTree>
    <p:extLst>
      <p:ext uri="{BB962C8B-B14F-4D97-AF65-F5344CB8AC3E}">
        <p14:creationId xmlns:p14="http://schemas.microsoft.com/office/powerpoint/2010/main" val="15121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50775" b="65383"/>
          <a:stretch/>
        </p:blipFill>
        <p:spPr bwMode="auto">
          <a:xfrm>
            <a:off x="251520" y="1261353"/>
            <a:ext cx="5377180" cy="2959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4489" t="42090" r="53020" b="41675"/>
          <a:stretch/>
        </p:blipFill>
        <p:spPr bwMode="auto">
          <a:xfrm>
            <a:off x="2473269" y="4581128"/>
            <a:ext cx="6360214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2523" y="72463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минимизация размеров в конструкторе экранной 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650" t="18239" r="65206" b="68132"/>
          <a:stretch/>
        </p:blipFill>
        <p:spPr bwMode="auto">
          <a:xfrm>
            <a:off x="251519" y="836712"/>
            <a:ext cx="4180413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4810" t="15633" r="47407" b="39671"/>
          <a:stretch/>
        </p:blipFill>
        <p:spPr bwMode="auto">
          <a:xfrm>
            <a:off x="3131840" y="2313160"/>
            <a:ext cx="5774240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44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5473571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4940" t="33136" r="47407" b="39671"/>
          <a:stretch/>
        </p:blipFill>
        <p:spPr bwMode="auto">
          <a:xfrm>
            <a:off x="3732741" y="3645024"/>
            <a:ext cx="5173339" cy="2988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31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489" t="23050" r="50134" b="64524"/>
          <a:stretch/>
        </p:blipFill>
        <p:spPr bwMode="auto">
          <a:xfrm>
            <a:off x="251520" y="836712"/>
            <a:ext cx="5086350" cy="111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912" y="1748606"/>
            <a:ext cx="5117331" cy="383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4489" t="21847" r="51417" b="49492"/>
          <a:stretch/>
        </p:blipFill>
        <p:spPr bwMode="auto">
          <a:xfrm>
            <a:off x="241808" y="3226521"/>
            <a:ext cx="5651506" cy="2938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4941168"/>
            <a:ext cx="417646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619672" y="2863031"/>
            <a:ext cx="2448272" cy="2078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330" t="25194" r="49492" b="55346"/>
          <a:stretch/>
        </p:blipFill>
        <p:spPr bwMode="auto">
          <a:xfrm>
            <a:off x="213109" y="836712"/>
            <a:ext cx="5238749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4330" t="51309" r="47568" b="34260"/>
          <a:stretch/>
        </p:blipFill>
        <p:spPr bwMode="auto">
          <a:xfrm>
            <a:off x="3131840" y="2780928"/>
            <a:ext cx="5700222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b="59733"/>
          <a:stretch/>
        </p:blipFill>
        <p:spPr>
          <a:xfrm>
            <a:off x="213109" y="4437112"/>
            <a:ext cx="643743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323528" y="5445224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4725144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5656" y="2228531"/>
            <a:ext cx="37444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4" idx="1"/>
          </p:cNvCxnSpPr>
          <p:nvPr/>
        </p:nvCxnSpPr>
        <p:spPr>
          <a:xfrm>
            <a:off x="1475656" y="2529708"/>
            <a:ext cx="2634086" cy="1144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109742" y="3199832"/>
            <a:ext cx="4638721" cy="949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</a:p>
        </p:txBody>
      </p:sp>
    </p:spTree>
    <p:extLst>
      <p:ext uri="{BB962C8B-B14F-4D97-AF65-F5344CB8AC3E}">
        <p14:creationId xmlns:p14="http://schemas.microsoft.com/office/powerpoint/2010/main" val="6318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5323809" cy="34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908720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68069"/>
            <a:ext cx="4955541" cy="4955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933056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показана ситуация, когда введены значения минимального набора параметров, но не указана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приязка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кнопкой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34" y="3017395"/>
            <a:ext cx="3838062" cy="2919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4825261" cy="5100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32806" y="5117122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09120"/>
            <a:ext cx="4281436" cy="54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310535"/>
            <a:ext cx="4320480" cy="3286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1087579" y="4905179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99547" y="5933656"/>
            <a:ext cx="36004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отмена доступности по нажатии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8" y="1628800"/>
            <a:ext cx="4403769" cy="4958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574203"/>
            <a:ext cx="3960440" cy="3012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39552" y="4653136"/>
            <a:ext cx="2736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5661248"/>
            <a:ext cx="3960440" cy="75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2523" y="613137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Восстановление доступности по двойному щелчку по экранной форме.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по имени в коллекции элементов управления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69" t="15032" r="31534" b="45884"/>
          <a:stretch/>
        </p:blipFill>
        <p:spPr bwMode="auto">
          <a:xfrm>
            <a:off x="648140" y="1772816"/>
            <a:ext cx="7847719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2523" y="72463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иные стартовые значения ширины и высоты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2636912"/>
            <a:ext cx="201622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69" t="15032" r="31534" b="45884"/>
          <a:stretch/>
        </p:blipFill>
        <p:spPr bwMode="auto">
          <a:xfrm>
            <a:off x="251520" y="1340768"/>
            <a:ext cx="6959298" cy="338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4810" t="43293" r="53501" b="48690"/>
          <a:stretch/>
        </p:blipFill>
        <p:spPr bwMode="auto">
          <a:xfrm>
            <a:off x="2883533" y="5445224"/>
            <a:ext cx="5949950" cy="915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2523" y="62068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автоматический шаблон обработчика дополнительного события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75656" y="4509119"/>
            <a:ext cx="158417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67944" y="5589240"/>
            <a:ext cx="4464496" cy="77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/>
          <p:cNvCxnSpPr>
            <a:stCxn id="8" idx="3"/>
          </p:cNvCxnSpPr>
          <p:nvPr/>
        </p:nvCxnSpPr>
        <p:spPr>
          <a:xfrm>
            <a:off x="3059832" y="4581128"/>
            <a:ext cx="100811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810" t="38282" r="52539" b="42477"/>
          <a:stretch/>
        </p:blipFill>
        <p:spPr bwMode="auto">
          <a:xfrm>
            <a:off x="3923928" y="3789040"/>
            <a:ext cx="475043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4169" t="15032" r="31534" b="67505"/>
          <a:stretch/>
        </p:blipFill>
        <p:spPr bwMode="auto">
          <a:xfrm>
            <a:off x="251520" y="1844824"/>
            <a:ext cx="6959298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2604497"/>
            <a:ext cx="1944216" cy="59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76055" y="4509120"/>
            <a:ext cx="3598307" cy="851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2523" y="68514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отслеживает, чтобы пользователю не удавалось сжать экранную форму меньше минимально заданных размеров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059832" y="3201370"/>
            <a:ext cx="2016223" cy="1307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489" t="16034" r="51096" b="61710"/>
          <a:stretch/>
        </p:blipFill>
        <p:spPr bwMode="auto">
          <a:xfrm>
            <a:off x="1787803" y="4150015"/>
            <a:ext cx="5568394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экранная форма по завершении загрузки приобретает новые значения ширины и высоты, равные минимальным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4169" t="15032" r="31534" b="67505"/>
          <a:stretch/>
        </p:blipFill>
        <p:spPr bwMode="auto">
          <a:xfrm>
            <a:off x="251520" y="1844824"/>
            <a:ext cx="6959298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115616" y="2604497"/>
            <a:ext cx="1944216" cy="59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03848" y="5661248"/>
            <a:ext cx="2376264" cy="72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059832" y="3201370"/>
            <a:ext cx="144016" cy="2459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</p:spTree>
    <p:extLst>
      <p:ext uri="{BB962C8B-B14F-4D97-AF65-F5344CB8AC3E}">
        <p14:creationId xmlns:p14="http://schemas.microsoft.com/office/powerpoint/2010/main" val="23209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5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433</Words>
  <Application>Microsoft Office PowerPoint</Application>
  <PresentationFormat>Экран (4:3)</PresentationFormat>
  <Paragraphs>252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478</cp:revision>
  <dcterms:created xsi:type="dcterms:W3CDTF">2016-01-30T16:19:22Z</dcterms:created>
  <dcterms:modified xsi:type="dcterms:W3CDTF">2024-10-13T20:18:57Z</dcterms:modified>
</cp:coreProperties>
</file>