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B73DD-4CDB-4674-8BF7-24509ACE3D1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C64B4-F94C-4617-9BFD-1A55B689B5D9}">
      <dgm:prSet phldrT="[Text]" custT="1"/>
      <dgm:spPr/>
      <dgm:t>
        <a:bodyPr/>
        <a:lstStyle/>
        <a:p>
          <a:r>
            <a:rPr lang="en-US" sz="1600" dirty="0"/>
            <a:t>Goal</a:t>
          </a:r>
        </a:p>
      </dgm:t>
    </dgm:pt>
    <dgm:pt modelId="{5453F4E0-299A-4FAF-8F84-E5820A39C9CE}" type="parTrans" cxnId="{DF719555-70E9-45A3-8ADD-6D00D81B9FFA}">
      <dgm:prSet/>
      <dgm:spPr/>
      <dgm:t>
        <a:bodyPr/>
        <a:lstStyle/>
        <a:p>
          <a:endParaRPr lang="en-US" sz="4400"/>
        </a:p>
      </dgm:t>
    </dgm:pt>
    <dgm:pt modelId="{77C275BB-4154-4ED3-977F-819064744C2D}" type="sibTrans" cxnId="{DF719555-70E9-45A3-8ADD-6D00D81B9FFA}">
      <dgm:prSet/>
      <dgm:spPr/>
      <dgm:t>
        <a:bodyPr/>
        <a:lstStyle/>
        <a:p>
          <a:endParaRPr lang="en-US" sz="4400"/>
        </a:p>
      </dgm:t>
    </dgm:pt>
    <dgm:pt modelId="{82C359FC-44BB-4313-B921-43B9E5526067}">
      <dgm:prSet phldrT="[Text]" custT="1"/>
      <dgm:spPr/>
      <dgm:t>
        <a:bodyPr/>
        <a:lstStyle/>
        <a:p>
          <a:r>
            <a:rPr lang="en-US" sz="1600" dirty="0"/>
            <a:t>Collect Data</a:t>
          </a:r>
        </a:p>
      </dgm:t>
    </dgm:pt>
    <dgm:pt modelId="{CADDEA10-B93D-4AAB-A9E4-B870F98DC47F}" type="parTrans" cxnId="{72CD43F0-BD0C-40CD-8856-A15F2942601A}">
      <dgm:prSet/>
      <dgm:spPr/>
      <dgm:t>
        <a:bodyPr/>
        <a:lstStyle/>
        <a:p>
          <a:endParaRPr lang="en-US" sz="4400"/>
        </a:p>
      </dgm:t>
    </dgm:pt>
    <dgm:pt modelId="{99BFEFF6-99FC-4E41-BE24-A8085EDB246D}" type="sibTrans" cxnId="{72CD43F0-BD0C-40CD-8856-A15F2942601A}">
      <dgm:prSet/>
      <dgm:spPr/>
      <dgm:t>
        <a:bodyPr/>
        <a:lstStyle/>
        <a:p>
          <a:endParaRPr lang="en-US" sz="4400"/>
        </a:p>
      </dgm:t>
    </dgm:pt>
    <dgm:pt modelId="{61275F12-B2E8-4F2E-8183-ADD48CF4F045}">
      <dgm:prSet phldrT="[Text]" custT="1"/>
      <dgm:spPr/>
      <dgm:t>
        <a:bodyPr/>
        <a:lstStyle/>
        <a:p>
          <a:r>
            <a:rPr lang="en-US" sz="1600" dirty="0"/>
            <a:t>Model</a:t>
          </a:r>
        </a:p>
      </dgm:t>
    </dgm:pt>
    <dgm:pt modelId="{19B1A920-B77B-413C-948E-65D88E36ED20}" type="parTrans" cxnId="{FAF483BB-3186-4A33-A429-B20EB6911173}">
      <dgm:prSet/>
      <dgm:spPr/>
      <dgm:t>
        <a:bodyPr/>
        <a:lstStyle/>
        <a:p>
          <a:endParaRPr lang="en-US" sz="4400"/>
        </a:p>
      </dgm:t>
    </dgm:pt>
    <dgm:pt modelId="{1C1B5B35-A4E8-418A-BD69-8D6EA32E783F}" type="sibTrans" cxnId="{FAF483BB-3186-4A33-A429-B20EB6911173}">
      <dgm:prSet/>
      <dgm:spPr/>
      <dgm:t>
        <a:bodyPr/>
        <a:lstStyle/>
        <a:p>
          <a:endParaRPr lang="en-US" sz="4400"/>
        </a:p>
      </dgm:t>
    </dgm:pt>
    <dgm:pt modelId="{47BCA48B-636F-4604-8E0A-8355F22FB362}">
      <dgm:prSet phldrT="[Text]" custT="1"/>
      <dgm:spPr/>
      <dgm:t>
        <a:bodyPr/>
        <a:lstStyle/>
        <a:p>
          <a:r>
            <a:rPr lang="en-US" sz="1400" dirty="0"/>
            <a:t>Evaluate Model</a:t>
          </a:r>
        </a:p>
      </dgm:t>
    </dgm:pt>
    <dgm:pt modelId="{3ACD86CA-16E4-444D-907E-F07DA2C3F139}" type="parTrans" cxnId="{812B56E4-DA65-4407-A2A4-9BFDBB16A7DC}">
      <dgm:prSet/>
      <dgm:spPr/>
      <dgm:t>
        <a:bodyPr/>
        <a:lstStyle/>
        <a:p>
          <a:endParaRPr lang="en-US" sz="4400"/>
        </a:p>
      </dgm:t>
    </dgm:pt>
    <dgm:pt modelId="{D23EF621-B91D-4CEE-A415-30083B217556}" type="sibTrans" cxnId="{812B56E4-DA65-4407-A2A4-9BFDBB16A7DC}">
      <dgm:prSet/>
      <dgm:spPr/>
      <dgm:t>
        <a:bodyPr/>
        <a:lstStyle/>
        <a:p>
          <a:endParaRPr lang="en-US" sz="4400"/>
        </a:p>
      </dgm:t>
    </dgm:pt>
    <dgm:pt modelId="{BB34FD99-A921-4254-A91E-D7E52E0E8500}">
      <dgm:prSet phldrT="[Text]" custT="1"/>
      <dgm:spPr/>
      <dgm:t>
        <a:bodyPr/>
        <a:lstStyle/>
        <a:p>
          <a:r>
            <a:rPr lang="en-US" sz="1400" dirty="0"/>
            <a:t>Present Results</a:t>
          </a:r>
        </a:p>
      </dgm:t>
    </dgm:pt>
    <dgm:pt modelId="{46539295-7781-4D9E-8742-584A0EF69722}" type="parTrans" cxnId="{ABFB47BC-24A2-4F39-84EA-7AA14C705E39}">
      <dgm:prSet/>
      <dgm:spPr/>
      <dgm:t>
        <a:bodyPr/>
        <a:lstStyle/>
        <a:p>
          <a:endParaRPr lang="en-US" sz="4400"/>
        </a:p>
      </dgm:t>
    </dgm:pt>
    <dgm:pt modelId="{055DC7BC-FEB0-40D1-979B-2E3C794A1B8B}" type="sibTrans" cxnId="{ABFB47BC-24A2-4F39-84EA-7AA14C705E39}">
      <dgm:prSet/>
      <dgm:spPr/>
      <dgm:t>
        <a:bodyPr/>
        <a:lstStyle/>
        <a:p>
          <a:endParaRPr lang="en-US" sz="4400"/>
        </a:p>
      </dgm:t>
    </dgm:pt>
    <dgm:pt modelId="{A236F0A2-4AA8-4F01-A6B4-EAC44C5CD0A5}">
      <dgm:prSet phldrT="[Text]" custT="1"/>
      <dgm:spPr/>
      <dgm:t>
        <a:bodyPr/>
        <a:lstStyle/>
        <a:p>
          <a:r>
            <a:rPr lang="en-US" sz="1600" dirty="0"/>
            <a:t>Use Model</a:t>
          </a:r>
        </a:p>
      </dgm:t>
    </dgm:pt>
    <dgm:pt modelId="{AE41F671-D25A-4C28-B1C6-446C6F7FC346}" type="parTrans" cxnId="{7D039161-E524-4B0D-8844-BFBECB9600AB}">
      <dgm:prSet/>
      <dgm:spPr/>
      <dgm:t>
        <a:bodyPr/>
        <a:lstStyle/>
        <a:p>
          <a:endParaRPr lang="en-US" sz="4400"/>
        </a:p>
      </dgm:t>
    </dgm:pt>
    <dgm:pt modelId="{C3118DD6-A040-486E-92C3-77406B77CD7E}" type="sibTrans" cxnId="{7D039161-E524-4B0D-8844-BFBECB9600AB}">
      <dgm:prSet/>
      <dgm:spPr/>
      <dgm:t>
        <a:bodyPr/>
        <a:lstStyle/>
        <a:p>
          <a:endParaRPr lang="en-US" sz="4400"/>
        </a:p>
      </dgm:t>
    </dgm:pt>
    <dgm:pt modelId="{A464C5B9-4F87-4B87-806E-92C80F23B5B3}">
      <dgm:prSet/>
      <dgm:spPr/>
      <dgm:t>
        <a:bodyPr/>
        <a:lstStyle/>
        <a:p>
          <a:r>
            <a:rPr lang="en-US" dirty="0"/>
            <a:t>Reliably predict a new customer’s credit limit</a:t>
          </a:r>
        </a:p>
      </dgm:t>
    </dgm:pt>
    <dgm:pt modelId="{2389BE48-ECD6-47A0-AABC-AF14F6101DDB}" type="parTrans" cxnId="{AECA8268-3762-4F73-94C1-8430569345EF}">
      <dgm:prSet/>
      <dgm:spPr/>
      <dgm:t>
        <a:bodyPr/>
        <a:lstStyle/>
        <a:p>
          <a:endParaRPr lang="en-US"/>
        </a:p>
      </dgm:t>
    </dgm:pt>
    <dgm:pt modelId="{C5E8DEDF-7821-4A42-9272-58535CE41D06}" type="sibTrans" cxnId="{AECA8268-3762-4F73-94C1-8430569345EF}">
      <dgm:prSet/>
      <dgm:spPr/>
      <dgm:t>
        <a:bodyPr/>
        <a:lstStyle/>
        <a:p>
          <a:endParaRPr lang="en-US"/>
        </a:p>
      </dgm:t>
    </dgm:pt>
    <dgm:pt modelId="{5F00FFB2-E876-458A-A1A9-E3E3D79EC667}">
      <dgm:prSet/>
      <dgm:spPr/>
      <dgm:t>
        <a:bodyPr/>
        <a:lstStyle/>
        <a:p>
          <a:r>
            <a:rPr lang="en-US" dirty="0"/>
            <a:t>Securely connect to and retrieve historic data from </a:t>
          </a:r>
          <a:r>
            <a:rPr lang="en-US" dirty="0" err="1"/>
            <a:t>CreditOne’s</a:t>
          </a:r>
          <a:r>
            <a:rPr lang="en-US" dirty="0"/>
            <a:t> database</a:t>
          </a:r>
        </a:p>
      </dgm:t>
    </dgm:pt>
    <dgm:pt modelId="{CFB5627D-4610-4E77-A561-85503291A785}" type="parTrans" cxnId="{0ADBB2E8-8470-41F6-97DE-8BD2CB6EB774}">
      <dgm:prSet/>
      <dgm:spPr/>
      <dgm:t>
        <a:bodyPr/>
        <a:lstStyle/>
        <a:p>
          <a:endParaRPr lang="en-US"/>
        </a:p>
      </dgm:t>
    </dgm:pt>
    <dgm:pt modelId="{0F1F4F08-A325-4E89-8EBD-FB136C3CA538}" type="sibTrans" cxnId="{0ADBB2E8-8470-41F6-97DE-8BD2CB6EB774}">
      <dgm:prSet/>
      <dgm:spPr/>
      <dgm:t>
        <a:bodyPr/>
        <a:lstStyle/>
        <a:p>
          <a:endParaRPr lang="en-US"/>
        </a:p>
      </dgm:t>
    </dgm:pt>
    <dgm:pt modelId="{D037EC8A-7BF3-4FDD-B39B-BBBBF8F5A4AC}">
      <dgm:prSet/>
      <dgm:spPr/>
      <dgm:t>
        <a:bodyPr/>
        <a:lstStyle/>
        <a:p>
          <a:r>
            <a:rPr lang="en-US" dirty="0"/>
            <a:t>Explore the data through visualizations and descriptive statistics to find pattern</a:t>
          </a:r>
        </a:p>
      </dgm:t>
    </dgm:pt>
    <dgm:pt modelId="{FBDAB1C4-19F1-4274-889B-23CFC7DFD341}" type="parTrans" cxnId="{6D3C4C0C-CFF9-4329-A2C0-318F78B85DDB}">
      <dgm:prSet/>
      <dgm:spPr/>
      <dgm:t>
        <a:bodyPr/>
        <a:lstStyle/>
        <a:p>
          <a:endParaRPr lang="en-US"/>
        </a:p>
      </dgm:t>
    </dgm:pt>
    <dgm:pt modelId="{CBEAF80F-F47B-4FF6-9442-6C8694841AFF}" type="sibTrans" cxnId="{6D3C4C0C-CFF9-4329-A2C0-318F78B85DDB}">
      <dgm:prSet/>
      <dgm:spPr/>
      <dgm:t>
        <a:bodyPr/>
        <a:lstStyle/>
        <a:p>
          <a:endParaRPr lang="en-US"/>
        </a:p>
      </dgm:t>
    </dgm:pt>
    <dgm:pt modelId="{BA81DD84-AD75-4043-8A07-7F632171AF02}">
      <dgm:prSet/>
      <dgm:spPr/>
      <dgm:t>
        <a:bodyPr/>
        <a:lstStyle/>
        <a:p>
          <a:r>
            <a:rPr lang="en-US" dirty="0"/>
            <a:t>Data may have anomalies - clean as necessary</a:t>
          </a:r>
        </a:p>
      </dgm:t>
    </dgm:pt>
    <dgm:pt modelId="{E7006CCF-5FA2-4163-8D1B-0ED8EADDF087}" type="parTrans" cxnId="{FDA494A7-0382-4952-98AA-02327AD7F4B6}">
      <dgm:prSet/>
      <dgm:spPr/>
      <dgm:t>
        <a:bodyPr/>
        <a:lstStyle/>
        <a:p>
          <a:endParaRPr lang="en-US"/>
        </a:p>
      </dgm:t>
    </dgm:pt>
    <dgm:pt modelId="{1AB31079-86EB-486E-A053-1B7F277708A6}" type="sibTrans" cxnId="{FDA494A7-0382-4952-98AA-02327AD7F4B6}">
      <dgm:prSet/>
      <dgm:spPr/>
      <dgm:t>
        <a:bodyPr/>
        <a:lstStyle/>
        <a:p>
          <a:endParaRPr lang="en-US"/>
        </a:p>
      </dgm:t>
    </dgm:pt>
    <dgm:pt modelId="{9D5DFAD0-C1BD-4122-BD07-2D8C4E8B3892}">
      <dgm:prSet/>
      <dgm:spPr/>
      <dgm:t>
        <a:bodyPr/>
        <a:lstStyle/>
        <a:p>
          <a:r>
            <a:rPr lang="en-US" dirty="0"/>
            <a:t>Based on results, decide of classification and regression models to use</a:t>
          </a:r>
        </a:p>
      </dgm:t>
    </dgm:pt>
    <dgm:pt modelId="{2CF24B12-0564-46DC-A720-05CB11D662D2}" type="parTrans" cxnId="{D8DCD611-EF96-42F1-951E-81B49A6CF06C}">
      <dgm:prSet/>
      <dgm:spPr/>
      <dgm:t>
        <a:bodyPr/>
        <a:lstStyle/>
        <a:p>
          <a:endParaRPr lang="en-US"/>
        </a:p>
      </dgm:t>
    </dgm:pt>
    <dgm:pt modelId="{F784FE08-4A07-4FC6-8C3A-BB4F1ED38EC9}" type="sibTrans" cxnId="{D8DCD611-EF96-42F1-951E-81B49A6CF06C}">
      <dgm:prSet/>
      <dgm:spPr/>
      <dgm:t>
        <a:bodyPr/>
        <a:lstStyle/>
        <a:p>
          <a:endParaRPr lang="en-US"/>
        </a:p>
      </dgm:t>
    </dgm:pt>
    <dgm:pt modelId="{DF14D86D-059B-435D-8756-F5C66A726553}">
      <dgm:prSet/>
      <dgm:spPr/>
      <dgm:t>
        <a:bodyPr/>
        <a:lstStyle/>
        <a:p>
          <a:r>
            <a:rPr lang="en-US" dirty="0"/>
            <a:t>Train and test models to find accurate prediction rubrics</a:t>
          </a:r>
        </a:p>
      </dgm:t>
    </dgm:pt>
    <dgm:pt modelId="{EB3882A2-9BA4-402D-8477-D7B8CC882E5D}" type="parTrans" cxnId="{9A700F80-059B-4D2C-9EF2-4DC0DCFA28B2}">
      <dgm:prSet/>
      <dgm:spPr/>
      <dgm:t>
        <a:bodyPr/>
        <a:lstStyle/>
        <a:p>
          <a:endParaRPr lang="en-US"/>
        </a:p>
      </dgm:t>
    </dgm:pt>
    <dgm:pt modelId="{3FD51AD9-3792-409B-9744-FD3FB741EEBF}" type="sibTrans" cxnId="{9A700F80-059B-4D2C-9EF2-4DC0DCFA28B2}">
      <dgm:prSet/>
      <dgm:spPr/>
      <dgm:t>
        <a:bodyPr/>
        <a:lstStyle/>
        <a:p>
          <a:endParaRPr lang="en-US"/>
        </a:p>
      </dgm:t>
    </dgm:pt>
    <dgm:pt modelId="{9D0136F5-A5F5-48A9-BE6D-37B1FEE529D2}">
      <dgm:prSet/>
      <dgm:spPr/>
      <dgm:t>
        <a:bodyPr/>
        <a:lstStyle/>
        <a:p>
          <a:r>
            <a:rPr lang="en-US" dirty="0"/>
            <a:t>Create technical report explaining accuracy and intricacies of mode</a:t>
          </a:r>
        </a:p>
      </dgm:t>
    </dgm:pt>
    <dgm:pt modelId="{A2501A75-F4EE-4C82-A65E-AE16D829EA3E}" type="parTrans" cxnId="{466D47C8-5B56-42A7-AEC8-0E8E5B4C1C25}">
      <dgm:prSet/>
      <dgm:spPr/>
      <dgm:t>
        <a:bodyPr/>
        <a:lstStyle/>
        <a:p>
          <a:endParaRPr lang="en-US"/>
        </a:p>
      </dgm:t>
    </dgm:pt>
    <dgm:pt modelId="{C9AC5DCA-046B-4774-9BA9-7ECA1168AB96}" type="sibTrans" cxnId="{466D47C8-5B56-42A7-AEC8-0E8E5B4C1C25}">
      <dgm:prSet/>
      <dgm:spPr/>
      <dgm:t>
        <a:bodyPr/>
        <a:lstStyle/>
        <a:p>
          <a:endParaRPr lang="en-US"/>
        </a:p>
      </dgm:t>
    </dgm:pt>
    <dgm:pt modelId="{A993B08A-42AC-47C4-A07E-24306E5B9158}">
      <dgm:prSet/>
      <dgm:spPr/>
      <dgm:t>
        <a:bodyPr/>
        <a:lstStyle/>
        <a:p>
          <a:r>
            <a:rPr lang="en-US" dirty="0"/>
            <a:t>Explore more possible models if necessary</a:t>
          </a:r>
        </a:p>
      </dgm:t>
    </dgm:pt>
    <dgm:pt modelId="{7A9557C4-36E1-40C1-A01F-AF187859160D}" type="parTrans" cxnId="{EA23ECBF-FAD9-4881-9CE9-0FA8FF924D74}">
      <dgm:prSet/>
      <dgm:spPr/>
      <dgm:t>
        <a:bodyPr/>
        <a:lstStyle/>
        <a:p>
          <a:endParaRPr lang="en-US"/>
        </a:p>
      </dgm:t>
    </dgm:pt>
    <dgm:pt modelId="{C52F37A5-BCBD-4BAD-9A26-CD1F6C71F60F}" type="sibTrans" cxnId="{EA23ECBF-FAD9-4881-9CE9-0FA8FF924D74}">
      <dgm:prSet/>
      <dgm:spPr/>
      <dgm:t>
        <a:bodyPr/>
        <a:lstStyle/>
        <a:p>
          <a:endParaRPr lang="en-US"/>
        </a:p>
      </dgm:t>
    </dgm:pt>
    <dgm:pt modelId="{B56CA9B5-D191-410C-B4EC-F4F9F17F5CC7}">
      <dgm:prSet/>
      <dgm:spPr/>
      <dgm:t>
        <a:bodyPr/>
        <a:lstStyle/>
        <a:p>
          <a:r>
            <a:rPr lang="en-US" dirty="0"/>
            <a:t>Employ model to create a new business rule for assigning credit</a:t>
          </a:r>
        </a:p>
      </dgm:t>
    </dgm:pt>
    <dgm:pt modelId="{5235AC44-CB48-4E52-A27D-474AF6915B31}" type="parTrans" cxnId="{B8263CDA-A679-4D44-BA3E-68E83E326A8D}">
      <dgm:prSet/>
      <dgm:spPr/>
      <dgm:t>
        <a:bodyPr/>
        <a:lstStyle/>
        <a:p>
          <a:endParaRPr lang="en-US"/>
        </a:p>
      </dgm:t>
    </dgm:pt>
    <dgm:pt modelId="{D3F1B41E-F4E2-4D42-B13A-32F4B5075557}" type="sibTrans" cxnId="{B8263CDA-A679-4D44-BA3E-68E83E326A8D}">
      <dgm:prSet/>
      <dgm:spPr/>
      <dgm:t>
        <a:bodyPr/>
        <a:lstStyle/>
        <a:p>
          <a:endParaRPr lang="en-US"/>
        </a:p>
      </dgm:t>
    </dgm:pt>
    <dgm:pt modelId="{8A6AAE88-AC53-4E60-8219-98D0657B456E}">
      <dgm:prSet/>
      <dgm:spPr/>
      <dgm:t>
        <a:bodyPr/>
        <a:lstStyle/>
        <a:p>
          <a:r>
            <a:rPr lang="en-US" dirty="0"/>
            <a:t>Hand off model for production and monitor model by </a:t>
          </a:r>
          <a:r>
            <a:rPr lang="en-US" dirty="0" err="1"/>
            <a:t>CreditOne</a:t>
          </a:r>
          <a:endParaRPr lang="en-US" dirty="0"/>
        </a:p>
      </dgm:t>
    </dgm:pt>
    <dgm:pt modelId="{1B114C87-C0AA-4A9B-9E61-CCECAE2F9C84}" type="parTrans" cxnId="{C1350648-5D5C-4DBC-8E1C-E40683138462}">
      <dgm:prSet/>
      <dgm:spPr/>
      <dgm:t>
        <a:bodyPr/>
        <a:lstStyle/>
        <a:p>
          <a:endParaRPr lang="en-US"/>
        </a:p>
      </dgm:t>
    </dgm:pt>
    <dgm:pt modelId="{2458287D-18F1-4FBE-906F-8947458B5808}" type="sibTrans" cxnId="{C1350648-5D5C-4DBC-8E1C-E40683138462}">
      <dgm:prSet/>
      <dgm:spPr/>
      <dgm:t>
        <a:bodyPr/>
        <a:lstStyle/>
        <a:p>
          <a:endParaRPr lang="en-US"/>
        </a:p>
      </dgm:t>
    </dgm:pt>
    <dgm:pt modelId="{3090DE1E-DF73-4F9C-97B0-60F48CCFE550}">
      <dgm:prSet/>
      <dgm:spPr/>
      <dgm:t>
        <a:bodyPr/>
        <a:lstStyle/>
        <a:p>
          <a:r>
            <a:rPr lang="en-US" dirty="0"/>
            <a:t>Executive summary and big picture take-aways to be presented to relevant stakeholders</a:t>
          </a:r>
        </a:p>
      </dgm:t>
    </dgm:pt>
    <dgm:pt modelId="{4A69EBCF-F8A2-444A-A141-54B40712A38C}" type="parTrans" cxnId="{CADC946A-4627-4773-B3C4-CF270702492B}">
      <dgm:prSet/>
      <dgm:spPr/>
      <dgm:t>
        <a:bodyPr/>
        <a:lstStyle/>
        <a:p>
          <a:endParaRPr lang="en-US"/>
        </a:p>
      </dgm:t>
    </dgm:pt>
    <dgm:pt modelId="{43C0DF8E-AABB-46D9-8507-03D80832F208}" type="sibTrans" cxnId="{CADC946A-4627-4773-B3C4-CF270702492B}">
      <dgm:prSet/>
      <dgm:spPr/>
      <dgm:t>
        <a:bodyPr/>
        <a:lstStyle/>
        <a:p>
          <a:endParaRPr lang="en-US"/>
        </a:p>
      </dgm:t>
    </dgm:pt>
    <dgm:pt modelId="{659D5E73-879B-4AF0-881E-0B1EE9B5CEB2}" type="pres">
      <dgm:prSet presAssocID="{76EB73DD-4CDB-4674-8BF7-24509ACE3D17}" presName="linearFlow" presStyleCnt="0">
        <dgm:presLayoutVars>
          <dgm:dir/>
          <dgm:animLvl val="lvl"/>
          <dgm:resizeHandles val="exact"/>
        </dgm:presLayoutVars>
      </dgm:prSet>
      <dgm:spPr/>
    </dgm:pt>
    <dgm:pt modelId="{6D157442-38E2-454A-99A7-DEBA7380F42A}" type="pres">
      <dgm:prSet presAssocID="{F23C64B4-F94C-4617-9BFD-1A55B689B5D9}" presName="composite" presStyleCnt="0"/>
      <dgm:spPr/>
    </dgm:pt>
    <dgm:pt modelId="{83049224-04EA-4E10-9FAC-1E043D530DA2}" type="pres">
      <dgm:prSet presAssocID="{F23C64B4-F94C-4617-9BFD-1A55B689B5D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6591AA1A-1538-40C1-A4E8-4077185985E8}" type="pres">
      <dgm:prSet presAssocID="{F23C64B4-F94C-4617-9BFD-1A55B689B5D9}" presName="descendantText" presStyleLbl="alignAcc1" presStyleIdx="0" presStyleCnt="6" custLinFactNeighborX="0">
        <dgm:presLayoutVars>
          <dgm:bulletEnabled val="1"/>
        </dgm:presLayoutVars>
      </dgm:prSet>
      <dgm:spPr/>
    </dgm:pt>
    <dgm:pt modelId="{B836493E-3406-4D01-8695-308AA5FFD356}" type="pres">
      <dgm:prSet presAssocID="{77C275BB-4154-4ED3-977F-819064744C2D}" presName="sp" presStyleCnt="0"/>
      <dgm:spPr/>
    </dgm:pt>
    <dgm:pt modelId="{0864ECB2-14D3-4E62-9BA9-0E1CEE1C26BE}" type="pres">
      <dgm:prSet presAssocID="{82C359FC-44BB-4313-B921-43B9E5526067}" presName="composite" presStyleCnt="0"/>
      <dgm:spPr/>
    </dgm:pt>
    <dgm:pt modelId="{90425D0E-C7C5-4472-A03F-6D0D02A3383B}" type="pres">
      <dgm:prSet presAssocID="{82C359FC-44BB-4313-B921-43B9E552606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A7BF5066-895D-4304-8D95-81F93FF966B5}" type="pres">
      <dgm:prSet presAssocID="{82C359FC-44BB-4313-B921-43B9E5526067}" presName="descendantText" presStyleLbl="alignAcc1" presStyleIdx="1" presStyleCnt="6">
        <dgm:presLayoutVars>
          <dgm:bulletEnabled val="1"/>
        </dgm:presLayoutVars>
      </dgm:prSet>
      <dgm:spPr/>
    </dgm:pt>
    <dgm:pt modelId="{D2075C5A-22E7-4B4B-9EB0-2C191ED67C95}" type="pres">
      <dgm:prSet presAssocID="{99BFEFF6-99FC-4E41-BE24-A8085EDB246D}" presName="sp" presStyleCnt="0"/>
      <dgm:spPr/>
    </dgm:pt>
    <dgm:pt modelId="{10463543-4F43-4107-A326-B22F3658036B}" type="pres">
      <dgm:prSet presAssocID="{61275F12-B2E8-4F2E-8183-ADD48CF4F045}" presName="composite" presStyleCnt="0"/>
      <dgm:spPr/>
    </dgm:pt>
    <dgm:pt modelId="{CD759522-E262-41E7-833A-CDCD18FCFCC5}" type="pres">
      <dgm:prSet presAssocID="{61275F12-B2E8-4F2E-8183-ADD48CF4F045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679BC965-7EF2-4CF0-BA46-53A0C9324C3D}" type="pres">
      <dgm:prSet presAssocID="{61275F12-B2E8-4F2E-8183-ADD48CF4F045}" presName="descendantText" presStyleLbl="alignAcc1" presStyleIdx="2" presStyleCnt="6">
        <dgm:presLayoutVars>
          <dgm:bulletEnabled val="1"/>
        </dgm:presLayoutVars>
      </dgm:prSet>
      <dgm:spPr/>
    </dgm:pt>
    <dgm:pt modelId="{F36DCEE0-D47C-4645-9AB5-C82C490F5FF4}" type="pres">
      <dgm:prSet presAssocID="{1C1B5B35-A4E8-418A-BD69-8D6EA32E783F}" presName="sp" presStyleCnt="0"/>
      <dgm:spPr/>
    </dgm:pt>
    <dgm:pt modelId="{4C3D3C56-4DBD-4581-A86B-A29B7CC365F8}" type="pres">
      <dgm:prSet presAssocID="{47BCA48B-636F-4604-8E0A-8355F22FB362}" presName="composite" presStyleCnt="0"/>
      <dgm:spPr/>
    </dgm:pt>
    <dgm:pt modelId="{F49EB950-33E0-4766-A55C-63D44A584DDD}" type="pres">
      <dgm:prSet presAssocID="{47BCA48B-636F-4604-8E0A-8355F22FB362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F9B7F3A-B45B-4835-994B-250D7382BF99}" type="pres">
      <dgm:prSet presAssocID="{47BCA48B-636F-4604-8E0A-8355F22FB362}" presName="descendantText" presStyleLbl="alignAcc1" presStyleIdx="3" presStyleCnt="6">
        <dgm:presLayoutVars>
          <dgm:bulletEnabled val="1"/>
        </dgm:presLayoutVars>
      </dgm:prSet>
      <dgm:spPr/>
    </dgm:pt>
    <dgm:pt modelId="{0F5C7F79-1647-4320-BF42-984E12E2C77B}" type="pres">
      <dgm:prSet presAssocID="{D23EF621-B91D-4CEE-A415-30083B217556}" presName="sp" presStyleCnt="0"/>
      <dgm:spPr/>
    </dgm:pt>
    <dgm:pt modelId="{D1E6C78C-BCBB-4432-99B7-3FE6309C3C59}" type="pres">
      <dgm:prSet presAssocID="{BB34FD99-A921-4254-A91E-D7E52E0E8500}" presName="composite" presStyleCnt="0"/>
      <dgm:spPr/>
    </dgm:pt>
    <dgm:pt modelId="{158FF852-9855-4562-AFF9-3DDC7725C8F1}" type="pres">
      <dgm:prSet presAssocID="{BB34FD99-A921-4254-A91E-D7E52E0E8500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3E07B94-1FFE-4729-B1CE-B6A64A948435}" type="pres">
      <dgm:prSet presAssocID="{BB34FD99-A921-4254-A91E-D7E52E0E8500}" presName="descendantText" presStyleLbl="alignAcc1" presStyleIdx="4" presStyleCnt="6" custScaleX="98300" custLinFactNeighborX="0" custLinFactNeighborY="0">
        <dgm:presLayoutVars>
          <dgm:bulletEnabled val="1"/>
        </dgm:presLayoutVars>
      </dgm:prSet>
      <dgm:spPr/>
    </dgm:pt>
    <dgm:pt modelId="{0CFC4F23-E664-4ACA-998F-CCC760843E4C}" type="pres">
      <dgm:prSet presAssocID="{055DC7BC-FEB0-40D1-979B-2E3C794A1B8B}" presName="sp" presStyleCnt="0"/>
      <dgm:spPr/>
    </dgm:pt>
    <dgm:pt modelId="{DD8F342D-DE45-4EDF-9F83-80AF02B0AAB2}" type="pres">
      <dgm:prSet presAssocID="{A236F0A2-4AA8-4F01-A6B4-EAC44C5CD0A5}" presName="composite" presStyleCnt="0"/>
      <dgm:spPr/>
    </dgm:pt>
    <dgm:pt modelId="{19D71F08-28BF-4E29-8DC1-546966A6877B}" type="pres">
      <dgm:prSet presAssocID="{A236F0A2-4AA8-4F01-A6B4-EAC44C5CD0A5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A214B15-8234-4EF8-832A-88C4157E753A}" type="pres">
      <dgm:prSet presAssocID="{A236F0A2-4AA8-4F01-A6B4-EAC44C5CD0A5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0F21D01-A094-4E29-9197-FE61CD2C28C3}" type="presOf" srcId="{F23C64B4-F94C-4617-9BFD-1A55B689B5D9}" destId="{83049224-04EA-4E10-9FAC-1E043D530DA2}" srcOrd="0" destOrd="0" presId="urn:microsoft.com/office/officeart/2005/8/layout/chevron2"/>
    <dgm:cxn modelId="{B7594304-7191-43A5-83CE-D0D8CEF84568}" type="presOf" srcId="{8A6AAE88-AC53-4E60-8219-98D0657B456E}" destId="{CA214B15-8234-4EF8-832A-88C4157E753A}" srcOrd="0" destOrd="1" presId="urn:microsoft.com/office/officeart/2005/8/layout/chevron2"/>
    <dgm:cxn modelId="{6D3C4C0C-CFF9-4329-A2C0-318F78B85DDB}" srcId="{61275F12-B2E8-4F2E-8183-ADD48CF4F045}" destId="{D037EC8A-7BF3-4FDD-B39B-BBBBF8F5A4AC}" srcOrd="0" destOrd="0" parTransId="{FBDAB1C4-19F1-4274-889B-23CFC7DFD341}" sibTransId="{CBEAF80F-F47B-4FF6-9442-6C8694841AFF}"/>
    <dgm:cxn modelId="{D8DCD611-EF96-42F1-951E-81B49A6CF06C}" srcId="{61275F12-B2E8-4F2E-8183-ADD48CF4F045}" destId="{9D5DFAD0-C1BD-4122-BD07-2D8C4E8B3892}" srcOrd="1" destOrd="0" parTransId="{2CF24B12-0564-46DC-A720-05CB11D662D2}" sibTransId="{F784FE08-4A07-4FC6-8C3A-BB4F1ED38EC9}"/>
    <dgm:cxn modelId="{EA2E262E-9352-400F-BB31-FF97BDB12946}" type="presOf" srcId="{5F00FFB2-E876-458A-A1A9-E3E3D79EC667}" destId="{A7BF5066-895D-4304-8D95-81F93FF966B5}" srcOrd="0" destOrd="0" presId="urn:microsoft.com/office/officeart/2005/8/layout/chevron2"/>
    <dgm:cxn modelId="{2EF62539-EBFC-4078-ADA6-8AE2AEF1E022}" type="presOf" srcId="{BA81DD84-AD75-4043-8A07-7F632171AF02}" destId="{A7BF5066-895D-4304-8D95-81F93FF966B5}" srcOrd="0" destOrd="1" presId="urn:microsoft.com/office/officeart/2005/8/layout/chevron2"/>
    <dgm:cxn modelId="{7D039161-E524-4B0D-8844-BFBECB9600AB}" srcId="{76EB73DD-4CDB-4674-8BF7-24509ACE3D17}" destId="{A236F0A2-4AA8-4F01-A6B4-EAC44C5CD0A5}" srcOrd="5" destOrd="0" parTransId="{AE41F671-D25A-4C28-B1C6-446C6F7FC346}" sibTransId="{C3118DD6-A040-486E-92C3-77406B77CD7E}"/>
    <dgm:cxn modelId="{203F6A62-7C12-4630-B7C8-3A6E3C1B8483}" type="presOf" srcId="{D037EC8A-7BF3-4FDD-B39B-BBBBF8F5A4AC}" destId="{679BC965-7EF2-4CF0-BA46-53A0C9324C3D}" srcOrd="0" destOrd="0" presId="urn:microsoft.com/office/officeart/2005/8/layout/chevron2"/>
    <dgm:cxn modelId="{C1350648-5D5C-4DBC-8E1C-E40683138462}" srcId="{A236F0A2-4AA8-4F01-A6B4-EAC44C5CD0A5}" destId="{8A6AAE88-AC53-4E60-8219-98D0657B456E}" srcOrd="1" destOrd="0" parTransId="{1B114C87-C0AA-4A9B-9E61-CCECAE2F9C84}" sibTransId="{2458287D-18F1-4FBE-906F-8947458B5808}"/>
    <dgm:cxn modelId="{AECA8268-3762-4F73-94C1-8430569345EF}" srcId="{F23C64B4-F94C-4617-9BFD-1A55B689B5D9}" destId="{A464C5B9-4F87-4B87-806E-92C80F23B5B3}" srcOrd="0" destOrd="0" parTransId="{2389BE48-ECD6-47A0-AABC-AF14F6101DDB}" sibTransId="{C5E8DEDF-7821-4A42-9272-58535CE41D06}"/>
    <dgm:cxn modelId="{CADC946A-4627-4773-B3C4-CF270702492B}" srcId="{BB34FD99-A921-4254-A91E-D7E52E0E8500}" destId="{3090DE1E-DF73-4F9C-97B0-60F48CCFE550}" srcOrd="1" destOrd="0" parTransId="{4A69EBCF-F8A2-444A-A141-54B40712A38C}" sibTransId="{43C0DF8E-AABB-46D9-8507-03D80832F208}"/>
    <dgm:cxn modelId="{B1B6246D-91DB-4DAD-BC85-DB7885C41C72}" type="presOf" srcId="{47BCA48B-636F-4604-8E0A-8355F22FB362}" destId="{F49EB950-33E0-4766-A55C-63D44A584DDD}" srcOrd="0" destOrd="0" presId="urn:microsoft.com/office/officeart/2005/8/layout/chevron2"/>
    <dgm:cxn modelId="{5E085172-21DB-4F07-BF83-FA9EAE141513}" type="presOf" srcId="{82C359FC-44BB-4313-B921-43B9E5526067}" destId="{90425D0E-C7C5-4472-A03F-6D0D02A3383B}" srcOrd="0" destOrd="0" presId="urn:microsoft.com/office/officeart/2005/8/layout/chevron2"/>
    <dgm:cxn modelId="{DF719555-70E9-45A3-8ADD-6D00D81B9FFA}" srcId="{76EB73DD-4CDB-4674-8BF7-24509ACE3D17}" destId="{F23C64B4-F94C-4617-9BFD-1A55B689B5D9}" srcOrd="0" destOrd="0" parTransId="{5453F4E0-299A-4FAF-8F84-E5820A39C9CE}" sibTransId="{77C275BB-4154-4ED3-977F-819064744C2D}"/>
    <dgm:cxn modelId="{D7EBC27B-D7F9-4B22-8152-E96562C6CF2C}" type="presOf" srcId="{DF14D86D-059B-435D-8756-F5C66A726553}" destId="{0F9B7F3A-B45B-4835-994B-250D7382BF99}" srcOrd="0" destOrd="0" presId="urn:microsoft.com/office/officeart/2005/8/layout/chevron2"/>
    <dgm:cxn modelId="{2C82867C-9B91-4EC9-9B9D-D454B9D6CC43}" type="presOf" srcId="{A464C5B9-4F87-4B87-806E-92C80F23B5B3}" destId="{6591AA1A-1538-40C1-A4E8-4077185985E8}" srcOrd="0" destOrd="0" presId="urn:microsoft.com/office/officeart/2005/8/layout/chevron2"/>
    <dgm:cxn modelId="{EAAF927F-AA1B-44A2-83A8-900247EB6A54}" type="presOf" srcId="{9D0136F5-A5F5-48A9-BE6D-37B1FEE529D2}" destId="{93E07B94-1FFE-4729-B1CE-B6A64A948435}" srcOrd="0" destOrd="0" presId="urn:microsoft.com/office/officeart/2005/8/layout/chevron2"/>
    <dgm:cxn modelId="{9A700F80-059B-4D2C-9EF2-4DC0DCFA28B2}" srcId="{47BCA48B-636F-4604-8E0A-8355F22FB362}" destId="{DF14D86D-059B-435D-8756-F5C66A726553}" srcOrd="0" destOrd="0" parTransId="{EB3882A2-9BA4-402D-8477-D7B8CC882E5D}" sibTransId="{3FD51AD9-3792-409B-9744-FD3FB741EEBF}"/>
    <dgm:cxn modelId="{04E87883-49AE-442D-BBFD-3B0354BDA15B}" type="presOf" srcId="{61275F12-B2E8-4F2E-8183-ADD48CF4F045}" destId="{CD759522-E262-41E7-833A-CDCD18FCFCC5}" srcOrd="0" destOrd="0" presId="urn:microsoft.com/office/officeart/2005/8/layout/chevron2"/>
    <dgm:cxn modelId="{945AA787-A7D2-4C34-B1D4-B0829039DAE5}" type="presOf" srcId="{76EB73DD-4CDB-4674-8BF7-24509ACE3D17}" destId="{659D5E73-879B-4AF0-881E-0B1EE9B5CEB2}" srcOrd="0" destOrd="0" presId="urn:microsoft.com/office/officeart/2005/8/layout/chevron2"/>
    <dgm:cxn modelId="{6183399F-0816-4231-A7BE-E3280A6045DF}" type="presOf" srcId="{A993B08A-42AC-47C4-A07E-24306E5B9158}" destId="{0F9B7F3A-B45B-4835-994B-250D7382BF99}" srcOrd="0" destOrd="1" presId="urn:microsoft.com/office/officeart/2005/8/layout/chevron2"/>
    <dgm:cxn modelId="{FDA494A7-0382-4952-98AA-02327AD7F4B6}" srcId="{82C359FC-44BB-4313-B921-43B9E5526067}" destId="{BA81DD84-AD75-4043-8A07-7F632171AF02}" srcOrd="1" destOrd="0" parTransId="{E7006CCF-5FA2-4163-8D1B-0ED8EADDF087}" sibTransId="{1AB31079-86EB-486E-A053-1B7F277708A6}"/>
    <dgm:cxn modelId="{811105BA-E0B0-41CD-8A8C-AB3D5F2E8AEE}" type="presOf" srcId="{3090DE1E-DF73-4F9C-97B0-60F48CCFE550}" destId="{93E07B94-1FFE-4729-B1CE-B6A64A948435}" srcOrd="0" destOrd="1" presId="urn:microsoft.com/office/officeart/2005/8/layout/chevron2"/>
    <dgm:cxn modelId="{FAF483BB-3186-4A33-A429-B20EB6911173}" srcId="{76EB73DD-4CDB-4674-8BF7-24509ACE3D17}" destId="{61275F12-B2E8-4F2E-8183-ADD48CF4F045}" srcOrd="2" destOrd="0" parTransId="{19B1A920-B77B-413C-948E-65D88E36ED20}" sibTransId="{1C1B5B35-A4E8-418A-BD69-8D6EA32E783F}"/>
    <dgm:cxn modelId="{ABFB47BC-24A2-4F39-84EA-7AA14C705E39}" srcId="{76EB73DD-4CDB-4674-8BF7-24509ACE3D17}" destId="{BB34FD99-A921-4254-A91E-D7E52E0E8500}" srcOrd="4" destOrd="0" parTransId="{46539295-7781-4D9E-8742-584A0EF69722}" sibTransId="{055DC7BC-FEB0-40D1-979B-2E3C794A1B8B}"/>
    <dgm:cxn modelId="{EA23ECBF-FAD9-4881-9CE9-0FA8FF924D74}" srcId="{47BCA48B-636F-4604-8E0A-8355F22FB362}" destId="{A993B08A-42AC-47C4-A07E-24306E5B9158}" srcOrd="1" destOrd="0" parTransId="{7A9557C4-36E1-40C1-A01F-AF187859160D}" sibTransId="{C52F37A5-BCBD-4BAD-9A26-CD1F6C71F60F}"/>
    <dgm:cxn modelId="{466D47C8-5B56-42A7-AEC8-0E8E5B4C1C25}" srcId="{BB34FD99-A921-4254-A91E-D7E52E0E8500}" destId="{9D0136F5-A5F5-48A9-BE6D-37B1FEE529D2}" srcOrd="0" destOrd="0" parTransId="{A2501A75-F4EE-4C82-A65E-AE16D829EA3E}" sibTransId="{C9AC5DCA-046B-4774-9BA9-7ECA1168AB96}"/>
    <dgm:cxn modelId="{20E385C9-C14F-4B8B-B9BD-0A660E871347}" type="presOf" srcId="{A236F0A2-4AA8-4F01-A6B4-EAC44C5CD0A5}" destId="{19D71F08-28BF-4E29-8DC1-546966A6877B}" srcOrd="0" destOrd="0" presId="urn:microsoft.com/office/officeart/2005/8/layout/chevron2"/>
    <dgm:cxn modelId="{981442D9-E940-457F-8333-FE0E4338282C}" type="presOf" srcId="{BB34FD99-A921-4254-A91E-D7E52E0E8500}" destId="{158FF852-9855-4562-AFF9-3DDC7725C8F1}" srcOrd="0" destOrd="0" presId="urn:microsoft.com/office/officeart/2005/8/layout/chevron2"/>
    <dgm:cxn modelId="{B8263CDA-A679-4D44-BA3E-68E83E326A8D}" srcId="{A236F0A2-4AA8-4F01-A6B4-EAC44C5CD0A5}" destId="{B56CA9B5-D191-410C-B4EC-F4F9F17F5CC7}" srcOrd="0" destOrd="0" parTransId="{5235AC44-CB48-4E52-A27D-474AF6915B31}" sibTransId="{D3F1B41E-F4E2-4D42-B13A-32F4B5075557}"/>
    <dgm:cxn modelId="{812B56E4-DA65-4407-A2A4-9BFDBB16A7DC}" srcId="{76EB73DD-4CDB-4674-8BF7-24509ACE3D17}" destId="{47BCA48B-636F-4604-8E0A-8355F22FB362}" srcOrd="3" destOrd="0" parTransId="{3ACD86CA-16E4-444D-907E-F07DA2C3F139}" sibTransId="{D23EF621-B91D-4CEE-A415-30083B217556}"/>
    <dgm:cxn modelId="{D3A728E7-A159-4CEF-8455-49DE052AC69C}" type="presOf" srcId="{B56CA9B5-D191-410C-B4EC-F4F9F17F5CC7}" destId="{CA214B15-8234-4EF8-832A-88C4157E753A}" srcOrd="0" destOrd="0" presId="urn:microsoft.com/office/officeart/2005/8/layout/chevron2"/>
    <dgm:cxn modelId="{0ADBB2E8-8470-41F6-97DE-8BD2CB6EB774}" srcId="{82C359FC-44BB-4313-B921-43B9E5526067}" destId="{5F00FFB2-E876-458A-A1A9-E3E3D79EC667}" srcOrd="0" destOrd="0" parTransId="{CFB5627D-4610-4E77-A561-85503291A785}" sibTransId="{0F1F4F08-A325-4E89-8EBD-FB136C3CA538}"/>
    <dgm:cxn modelId="{72CD43F0-BD0C-40CD-8856-A15F2942601A}" srcId="{76EB73DD-4CDB-4674-8BF7-24509ACE3D17}" destId="{82C359FC-44BB-4313-B921-43B9E5526067}" srcOrd="1" destOrd="0" parTransId="{CADDEA10-B93D-4AAB-A9E4-B870F98DC47F}" sibTransId="{99BFEFF6-99FC-4E41-BE24-A8085EDB246D}"/>
    <dgm:cxn modelId="{CF7400F6-87A5-4CC6-B1A2-213F70C9315C}" type="presOf" srcId="{9D5DFAD0-C1BD-4122-BD07-2D8C4E8B3892}" destId="{679BC965-7EF2-4CF0-BA46-53A0C9324C3D}" srcOrd="0" destOrd="1" presId="urn:microsoft.com/office/officeart/2005/8/layout/chevron2"/>
    <dgm:cxn modelId="{036BD99A-2688-4BD3-8E0A-FF172EAA8B7B}" type="presParOf" srcId="{659D5E73-879B-4AF0-881E-0B1EE9B5CEB2}" destId="{6D157442-38E2-454A-99A7-DEBA7380F42A}" srcOrd="0" destOrd="0" presId="urn:microsoft.com/office/officeart/2005/8/layout/chevron2"/>
    <dgm:cxn modelId="{B8601D2A-6545-4478-80E2-3E20E477E862}" type="presParOf" srcId="{6D157442-38E2-454A-99A7-DEBA7380F42A}" destId="{83049224-04EA-4E10-9FAC-1E043D530DA2}" srcOrd="0" destOrd="0" presId="urn:microsoft.com/office/officeart/2005/8/layout/chevron2"/>
    <dgm:cxn modelId="{CBC045B2-940A-49E9-8E32-808296C0050B}" type="presParOf" srcId="{6D157442-38E2-454A-99A7-DEBA7380F42A}" destId="{6591AA1A-1538-40C1-A4E8-4077185985E8}" srcOrd="1" destOrd="0" presId="urn:microsoft.com/office/officeart/2005/8/layout/chevron2"/>
    <dgm:cxn modelId="{938F6DBC-E61D-49E2-983B-845D5AD9C552}" type="presParOf" srcId="{659D5E73-879B-4AF0-881E-0B1EE9B5CEB2}" destId="{B836493E-3406-4D01-8695-308AA5FFD356}" srcOrd="1" destOrd="0" presId="urn:microsoft.com/office/officeart/2005/8/layout/chevron2"/>
    <dgm:cxn modelId="{3891BC30-2168-436A-B6AA-7AF841689EB4}" type="presParOf" srcId="{659D5E73-879B-4AF0-881E-0B1EE9B5CEB2}" destId="{0864ECB2-14D3-4E62-9BA9-0E1CEE1C26BE}" srcOrd="2" destOrd="0" presId="urn:microsoft.com/office/officeart/2005/8/layout/chevron2"/>
    <dgm:cxn modelId="{443CD566-8A24-4F34-B94B-E58079B3BC48}" type="presParOf" srcId="{0864ECB2-14D3-4E62-9BA9-0E1CEE1C26BE}" destId="{90425D0E-C7C5-4472-A03F-6D0D02A3383B}" srcOrd="0" destOrd="0" presId="urn:microsoft.com/office/officeart/2005/8/layout/chevron2"/>
    <dgm:cxn modelId="{A8CA53CF-BBEE-4D99-933F-50867EA46668}" type="presParOf" srcId="{0864ECB2-14D3-4E62-9BA9-0E1CEE1C26BE}" destId="{A7BF5066-895D-4304-8D95-81F93FF966B5}" srcOrd="1" destOrd="0" presId="urn:microsoft.com/office/officeart/2005/8/layout/chevron2"/>
    <dgm:cxn modelId="{A4D5ACE8-F9F6-4EE4-9AA2-67D2398919B7}" type="presParOf" srcId="{659D5E73-879B-4AF0-881E-0B1EE9B5CEB2}" destId="{D2075C5A-22E7-4B4B-9EB0-2C191ED67C95}" srcOrd="3" destOrd="0" presId="urn:microsoft.com/office/officeart/2005/8/layout/chevron2"/>
    <dgm:cxn modelId="{68A6C18A-F08D-4A39-A5B6-088F8E2C2F51}" type="presParOf" srcId="{659D5E73-879B-4AF0-881E-0B1EE9B5CEB2}" destId="{10463543-4F43-4107-A326-B22F3658036B}" srcOrd="4" destOrd="0" presId="urn:microsoft.com/office/officeart/2005/8/layout/chevron2"/>
    <dgm:cxn modelId="{95C9F247-136F-49C8-AF8A-D1CBFC04C1D7}" type="presParOf" srcId="{10463543-4F43-4107-A326-B22F3658036B}" destId="{CD759522-E262-41E7-833A-CDCD18FCFCC5}" srcOrd="0" destOrd="0" presId="urn:microsoft.com/office/officeart/2005/8/layout/chevron2"/>
    <dgm:cxn modelId="{D691171A-6EA3-4FA9-95E7-9288C76F7AB9}" type="presParOf" srcId="{10463543-4F43-4107-A326-B22F3658036B}" destId="{679BC965-7EF2-4CF0-BA46-53A0C9324C3D}" srcOrd="1" destOrd="0" presId="urn:microsoft.com/office/officeart/2005/8/layout/chevron2"/>
    <dgm:cxn modelId="{56FC939C-C2DE-478F-9D8B-259A38FD9FE8}" type="presParOf" srcId="{659D5E73-879B-4AF0-881E-0B1EE9B5CEB2}" destId="{F36DCEE0-D47C-4645-9AB5-C82C490F5FF4}" srcOrd="5" destOrd="0" presId="urn:microsoft.com/office/officeart/2005/8/layout/chevron2"/>
    <dgm:cxn modelId="{95DCAAF0-8464-41FA-BA0C-7897F24F8463}" type="presParOf" srcId="{659D5E73-879B-4AF0-881E-0B1EE9B5CEB2}" destId="{4C3D3C56-4DBD-4581-A86B-A29B7CC365F8}" srcOrd="6" destOrd="0" presId="urn:microsoft.com/office/officeart/2005/8/layout/chevron2"/>
    <dgm:cxn modelId="{9D4F3C97-9AE1-4464-A974-1CF492F7511D}" type="presParOf" srcId="{4C3D3C56-4DBD-4581-A86B-A29B7CC365F8}" destId="{F49EB950-33E0-4766-A55C-63D44A584DDD}" srcOrd="0" destOrd="0" presId="urn:microsoft.com/office/officeart/2005/8/layout/chevron2"/>
    <dgm:cxn modelId="{126FB49C-DFB6-4E47-8709-B6E5373F7E58}" type="presParOf" srcId="{4C3D3C56-4DBD-4581-A86B-A29B7CC365F8}" destId="{0F9B7F3A-B45B-4835-994B-250D7382BF99}" srcOrd="1" destOrd="0" presId="urn:microsoft.com/office/officeart/2005/8/layout/chevron2"/>
    <dgm:cxn modelId="{F10519D9-8811-40BE-AD17-B6E750DB19DF}" type="presParOf" srcId="{659D5E73-879B-4AF0-881E-0B1EE9B5CEB2}" destId="{0F5C7F79-1647-4320-BF42-984E12E2C77B}" srcOrd="7" destOrd="0" presId="urn:microsoft.com/office/officeart/2005/8/layout/chevron2"/>
    <dgm:cxn modelId="{A678870F-60E9-449F-904A-BEE498BEA038}" type="presParOf" srcId="{659D5E73-879B-4AF0-881E-0B1EE9B5CEB2}" destId="{D1E6C78C-BCBB-4432-99B7-3FE6309C3C59}" srcOrd="8" destOrd="0" presId="urn:microsoft.com/office/officeart/2005/8/layout/chevron2"/>
    <dgm:cxn modelId="{8F9F2B27-2C77-4D38-B420-B8FEDD4E1323}" type="presParOf" srcId="{D1E6C78C-BCBB-4432-99B7-3FE6309C3C59}" destId="{158FF852-9855-4562-AFF9-3DDC7725C8F1}" srcOrd="0" destOrd="0" presId="urn:microsoft.com/office/officeart/2005/8/layout/chevron2"/>
    <dgm:cxn modelId="{23E9E783-9F92-4389-8F04-7F20DFE56BA3}" type="presParOf" srcId="{D1E6C78C-BCBB-4432-99B7-3FE6309C3C59}" destId="{93E07B94-1FFE-4729-B1CE-B6A64A948435}" srcOrd="1" destOrd="0" presId="urn:microsoft.com/office/officeart/2005/8/layout/chevron2"/>
    <dgm:cxn modelId="{33B21D5F-1761-46F7-8FFB-6FCE24BEB82B}" type="presParOf" srcId="{659D5E73-879B-4AF0-881E-0B1EE9B5CEB2}" destId="{0CFC4F23-E664-4ACA-998F-CCC760843E4C}" srcOrd="9" destOrd="0" presId="urn:microsoft.com/office/officeart/2005/8/layout/chevron2"/>
    <dgm:cxn modelId="{4EE013AD-45A0-41B7-B61F-53470E407C96}" type="presParOf" srcId="{659D5E73-879B-4AF0-881E-0B1EE9B5CEB2}" destId="{DD8F342D-DE45-4EDF-9F83-80AF02B0AAB2}" srcOrd="10" destOrd="0" presId="urn:microsoft.com/office/officeart/2005/8/layout/chevron2"/>
    <dgm:cxn modelId="{FCD98F85-0A48-406A-8D86-1C3ED86ECE70}" type="presParOf" srcId="{DD8F342D-DE45-4EDF-9F83-80AF02B0AAB2}" destId="{19D71F08-28BF-4E29-8DC1-546966A6877B}" srcOrd="0" destOrd="0" presId="urn:microsoft.com/office/officeart/2005/8/layout/chevron2"/>
    <dgm:cxn modelId="{3F128FE8-FFA0-4216-A403-01E8F3B1B4D2}" type="presParOf" srcId="{DD8F342D-DE45-4EDF-9F83-80AF02B0AAB2}" destId="{CA214B15-8234-4EF8-832A-88C4157E75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49224-04EA-4E10-9FAC-1E043D530DA2}">
      <dsp:nvSpPr>
        <dsp:cNvPr id="0" name=""/>
        <dsp:cNvSpPr/>
      </dsp:nvSpPr>
      <dsp:spPr>
        <a:xfrm rot="5400000">
          <a:off x="-142587" y="146701"/>
          <a:ext cx="950585" cy="6654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Goal</a:t>
          </a:r>
        </a:p>
      </dsp:txBody>
      <dsp:txXfrm rot="-5400000">
        <a:off x="2" y="336818"/>
        <a:ext cx="665409" cy="285176"/>
      </dsp:txXfrm>
    </dsp:sp>
    <dsp:sp modelId="{6591AA1A-1538-40C1-A4E8-4077185985E8}">
      <dsp:nvSpPr>
        <dsp:cNvPr id="0" name=""/>
        <dsp:cNvSpPr/>
      </dsp:nvSpPr>
      <dsp:spPr>
        <a:xfrm rot="5400000">
          <a:off x="5766308" y="-5096784"/>
          <a:ext cx="617880" cy="10819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Reliably predict a new customer’s credit limit</a:t>
          </a:r>
        </a:p>
      </dsp:txBody>
      <dsp:txXfrm rot="-5400000">
        <a:off x="665410" y="34276"/>
        <a:ext cx="10789515" cy="557556"/>
      </dsp:txXfrm>
    </dsp:sp>
    <dsp:sp modelId="{90425D0E-C7C5-4472-A03F-6D0D02A3383B}">
      <dsp:nvSpPr>
        <dsp:cNvPr id="0" name=""/>
        <dsp:cNvSpPr/>
      </dsp:nvSpPr>
      <dsp:spPr>
        <a:xfrm rot="5400000">
          <a:off x="-142587" y="999818"/>
          <a:ext cx="950585" cy="6654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 Data</a:t>
          </a:r>
        </a:p>
      </dsp:txBody>
      <dsp:txXfrm rot="-5400000">
        <a:off x="2" y="1189935"/>
        <a:ext cx="665409" cy="285176"/>
      </dsp:txXfrm>
    </dsp:sp>
    <dsp:sp modelId="{A7BF5066-895D-4304-8D95-81F93FF966B5}">
      <dsp:nvSpPr>
        <dsp:cNvPr id="0" name=""/>
        <dsp:cNvSpPr/>
      </dsp:nvSpPr>
      <dsp:spPr>
        <a:xfrm rot="5400000">
          <a:off x="5766145" y="-4243504"/>
          <a:ext cx="618205" cy="10819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Securely connect to and retrieve historic data from </a:t>
          </a:r>
          <a:r>
            <a:rPr lang="en-US" sz="1800" kern="1200" dirty="0" err="1"/>
            <a:t>CreditOne’s</a:t>
          </a:r>
          <a:r>
            <a:rPr lang="en-US" sz="1800" kern="1200" dirty="0"/>
            <a:t> database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may have anomalies - clean as necessary</a:t>
          </a:r>
        </a:p>
      </dsp:txBody>
      <dsp:txXfrm rot="-5400000">
        <a:off x="665409" y="887410"/>
        <a:ext cx="10789499" cy="557849"/>
      </dsp:txXfrm>
    </dsp:sp>
    <dsp:sp modelId="{CD759522-E262-41E7-833A-CDCD18FCFCC5}">
      <dsp:nvSpPr>
        <dsp:cNvPr id="0" name=""/>
        <dsp:cNvSpPr/>
      </dsp:nvSpPr>
      <dsp:spPr>
        <a:xfrm rot="5400000">
          <a:off x="-142587" y="1852936"/>
          <a:ext cx="950585" cy="6654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</a:p>
      </dsp:txBody>
      <dsp:txXfrm rot="-5400000">
        <a:off x="2" y="2043053"/>
        <a:ext cx="665409" cy="285176"/>
      </dsp:txXfrm>
    </dsp:sp>
    <dsp:sp modelId="{679BC965-7EF2-4CF0-BA46-53A0C9324C3D}">
      <dsp:nvSpPr>
        <dsp:cNvPr id="0" name=""/>
        <dsp:cNvSpPr/>
      </dsp:nvSpPr>
      <dsp:spPr>
        <a:xfrm rot="5400000">
          <a:off x="5766308" y="-3390549"/>
          <a:ext cx="617880" cy="10819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Explore the data through visualizations and descriptive statistics to find pattern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Based on results, decide of classification and regression models to use</a:t>
          </a:r>
        </a:p>
      </dsp:txBody>
      <dsp:txXfrm rot="-5400000">
        <a:off x="665410" y="1740511"/>
        <a:ext cx="10789515" cy="557556"/>
      </dsp:txXfrm>
    </dsp:sp>
    <dsp:sp modelId="{F49EB950-33E0-4766-A55C-63D44A584DDD}">
      <dsp:nvSpPr>
        <dsp:cNvPr id="0" name=""/>
        <dsp:cNvSpPr/>
      </dsp:nvSpPr>
      <dsp:spPr>
        <a:xfrm rot="5400000">
          <a:off x="-142587" y="2706053"/>
          <a:ext cx="950585" cy="6654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Model</a:t>
          </a:r>
        </a:p>
      </dsp:txBody>
      <dsp:txXfrm rot="-5400000">
        <a:off x="2" y="2896170"/>
        <a:ext cx="665409" cy="285176"/>
      </dsp:txXfrm>
    </dsp:sp>
    <dsp:sp modelId="{0F9B7F3A-B45B-4835-994B-250D7382BF99}">
      <dsp:nvSpPr>
        <dsp:cNvPr id="0" name=""/>
        <dsp:cNvSpPr/>
      </dsp:nvSpPr>
      <dsp:spPr>
        <a:xfrm rot="5400000">
          <a:off x="5766308" y="-2537432"/>
          <a:ext cx="617880" cy="10819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 and test models to find accurate prediction rubrics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Explore more possible models if necessary</a:t>
          </a:r>
        </a:p>
      </dsp:txBody>
      <dsp:txXfrm rot="-5400000">
        <a:off x="665410" y="2593628"/>
        <a:ext cx="10789515" cy="557556"/>
      </dsp:txXfrm>
    </dsp:sp>
    <dsp:sp modelId="{158FF852-9855-4562-AFF9-3DDC7725C8F1}">
      <dsp:nvSpPr>
        <dsp:cNvPr id="0" name=""/>
        <dsp:cNvSpPr/>
      </dsp:nvSpPr>
      <dsp:spPr>
        <a:xfrm rot="5400000">
          <a:off x="-142587" y="3559171"/>
          <a:ext cx="950585" cy="6654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 Results</a:t>
          </a:r>
        </a:p>
      </dsp:txBody>
      <dsp:txXfrm rot="-5400000">
        <a:off x="2" y="3749288"/>
        <a:ext cx="665409" cy="285176"/>
      </dsp:txXfrm>
    </dsp:sp>
    <dsp:sp modelId="{93E07B94-1FFE-4729-B1CE-B6A64A948435}">
      <dsp:nvSpPr>
        <dsp:cNvPr id="0" name=""/>
        <dsp:cNvSpPr/>
      </dsp:nvSpPr>
      <dsp:spPr>
        <a:xfrm rot="5400000">
          <a:off x="5766308" y="-1592347"/>
          <a:ext cx="617880" cy="10635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Create technical report explaining accuracy and intricacies of mode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Executive summary and big picture take-aways to be presented to relevant stakeholders</a:t>
          </a:r>
        </a:p>
      </dsp:txBody>
      <dsp:txXfrm rot="-5400000">
        <a:off x="757377" y="3446746"/>
        <a:ext cx="10605580" cy="557556"/>
      </dsp:txXfrm>
    </dsp:sp>
    <dsp:sp modelId="{19D71F08-28BF-4E29-8DC1-546966A6877B}">
      <dsp:nvSpPr>
        <dsp:cNvPr id="0" name=""/>
        <dsp:cNvSpPr/>
      </dsp:nvSpPr>
      <dsp:spPr>
        <a:xfrm rot="5400000">
          <a:off x="-142587" y="4412289"/>
          <a:ext cx="950585" cy="6654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Model</a:t>
          </a:r>
        </a:p>
      </dsp:txBody>
      <dsp:txXfrm rot="-5400000">
        <a:off x="2" y="4602406"/>
        <a:ext cx="665409" cy="285176"/>
      </dsp:txXfrm>
    </dsp:sp>
    <dsp:sp modelId="{CA214B15-8234-4EF8-832A-88C4157E753A}">
      <dsp:nvSpPr>
        <dsp:cNvPr id="0" name=""/>
        <dsp:cNvSpPr/>
      </dsp:nvSpPr>
      <dsp:spPr>
        <a:xfrm rot="5400000">
          <a:off x="5766308" y="-831197"/>
          <a:ext cx="617880" cy="10819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Employ model to create a new business rule for assigning credit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Hand off model for production and monitor model by </a:t>
          </a:r>
          <a:r>
            <a:rPr lang="en-US" sz="1800" kern="1200" dirty="0" err="1"/>
            <a:t>CreditOne</a:t>
          </a:r>
          <a:endParaRPr lang="en-US" sz="1800" kern="1200" dirty="0"/>
        </a:p>
      </dsp:txBody>
      <dsp:txXfrm rot="-5400000">
        <a:off x="665410" y="4299863"/>
        <a:ext cx="10789515" cy="557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096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52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70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5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4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0C60-D318-40AB-BDA9-22779BBF340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218C8E-EEDA-4755-91B1-EBF8F560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87E0-EA58-4479-ACD2-88F463B8C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Science Framework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5F771-30F0-48E9-A84A-82732FE1C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CreditOne New Credit Limit Model</a:t>
            </a:r>
          </a:p>
          <a:p>
            <a:r>
              <a:rPr lang="en-US" i="1"/>
              <a:t>-Josh Martin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0400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8C93-8265-4681-A7BE-65CA614C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8BCF-1655-4DF7-A96F-4DA388C7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Reliably predict if a customer is at risk of defaulting of a loan before the customer is offered credit</a:t>
            </a:r>
          </a:p>
          <a:p>
            <a:r>
              <a:rPr lang="en-US" dirty="0"/>
              <a:t>In addition, if a customer is not a default risk, then reliably predict how much credit to offer that customer</a:t>
            </a:r>
          </a:p>
        </p:txBody>
      </p:sp>
    </p:spTree>
    <p:extLst>
      <p:ext uri="{BB962C8B-B14F-4D97-AF65-F5344CB8AC3E}">
        <p14:creationId xmlns:p14="http://schemas.microsoft.com/office/powerpoint/2010/main" val="4863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BBEF-9188-4D57-8F36-2832A50F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BAF0-2F38-48A3-9A8A-E4446EA7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a goal-oriented data science framework (as presented in </a:t>
            </a:r>
            <a:r>
              <a:rPr lang="en-US" dirty="0" err="1"/>
              <a:t>Zumel</a:t>
            </a:r>
            <a:r>
              <a:rPr lang="en-US" dirty="0"/>
              <a:t> and Mount, Practical Data Science with R)</a:t>
            </a:r>
          </a:p>
          <a:p>
            <a:r>
              <a:rPr lang="en-US" dirty="0"/>
              <a:t>Main advantage of this framework:</a:t>
            </a:r>
          </a:p>
          <a:p>
            <a:pPr lvl="1"/>
            <a:r>
              <a:rPr lang="en-US" dirty="0"/>
              <a:t>The business goal – accurately predicting credit limits – drives every step of the process</a:t>
            </a:r>
          </a:p>
          <a:p>
            <a:r>
              <a:rPr lang="en-US" dirty="0"/>
              <a:t>Other advantages</a:t>
            </a:r>
          </a:p>
          <a:p>
            <a:pPr lvl="1"/>
            <a:r>
              <a:rPr lang="en-US" dirty="0"/>
              <a:t>Building, testing, and deploying a successful model are built in to the procedure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FF55-5D08-4EB1-B2F4-D5A2D728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620E-AEBF-44D9-9953-1DDE2BB8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will be retrieved from </a:t>
            </a:r>
            <a:r>
              <a:rPr lang="en-US" dirty="0" err="1"/>
              <a:t>CreditOne’s</a:t>
            </a:r>
            <a:r>
              <a:rPr lang="en-US" dirty="0"/>
              <a:t> MySQL database</a:t>
            </a:r>
          </a:p>
          <a:p>
            <a:r>
              <a:rPr lang="en-US" dirty="0"/>
              <a:t>Data will be kept on a single secure machine and shared with no one without direct consent from </a:t>
            </a:r>
            <a:r>
              <a:rPr lang="en-US" dirty="0" err="1"/>
              <a:t>CreditOne</a:t>
            </a:r>
            <a:endParaRPr lang="en-US" dirty="0"/>
          </a:p>
          <a:p>
            <a:r>
              <a:rPr lang="en-US" dirty="0"/>
              <a:t>Data will be permanently removed when project is completed</a:t>
            </a:r>
          </a:p>
        </p:txBody>
      </p:sp>
    </p:spTree>
    <p:extLst>
      <p:ext uri="{BB962C8B-B14F-4D97-AF65-F5344CB8AC3E}">
        <p14:creationId xmlns:p14="http://schemas.microsoft.com/office/powerpoint/2010/main" val="100472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B249-62B5-4C35-B041-A60D4807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188F-615A-43BD-A2D6-0FE36383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headers embedded in the data</a:t>
            </a:r>
          </a:p>
          <a:p>
            <a:r>
              <a:rPr lang="en-US" dirty="0"/>
              <a:t>Categorical variables need to be assigned numerical representations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4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CE73-B1BD-49D7-8DAD-95E3428B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- Explained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0C2002-D7B9-4143-81B6-05F4DC3A1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351678"/>
              </p:ext>
            </p:extLst>
          </p:nvPr>
        </p:nvGraphicFramePr>
        <p:xfrm>
          <a:off x="369455" y="1413164"/>
          <a:ext cx="11485087" cy="52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0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558A-4699-4CBA-A7B2-849855BA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B06C-F811-4A79-A4B3-45BC09D9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1545" cy="4351338"/>
          </a:xfrm>
        </p:spPr>
        <p:txBody>
          <a:bodyPr>
            <a:normAutofit/>
          </a:bodyPr>
          <a:lstStyle/>
          <a:p>
            <a:r>
              <a:rPr lang="en-US" dirty="0"/>
              <a:t>Much of the debt incurred by customers can be attributed to outliers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There are several inequities in the demographics (almost 50% more females than males, for example), perhaps making patterns easier to find.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D718E-1D22-4EE3-8BEF-6275D811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5430"/>
            <a:ext cx="4945120" cy="295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CB800-BA57-4B70-9BC9-2AF94BBCD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54" y="3539305"/>
            <a:ext cx="4625483" cy="3162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7FAF72-ECCD-408F-912A-0E506047136F}"/>
              </a:ext>
            </a:extLst>
          </p:cNvPr>
          <p:cNvSpPr txBox="1"/>
          <p:nvPr/>
        </p:nvSpPr>
        <p:spPr>
          <a:xfrm>
            <a:off x="10935586" y="4001294"/>
            <a:ext cx="1256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1=male, </a:t>
            </a:r>
          </a:p>
          <a:p>
            <a:r>
              <a:rPr lang="en-US" dirty="0"/>
              <a:t>2=female</a:t>
            </a:r>
          </a:p>
        </p:txBody>
      </p:sp>
    </p:spTree>
    <p:extLst>
      <p:ext uri="{BB962C8B-B14F-4D97-AF65-F5344CB8AC3E}">
        <p14:creationId xmlns:p14="http://schemas.microsoft.com/office/powerpoint/2010/main" val="2484760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343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Science Framework Report</vt:lpstr>
      <vt:lpstr>Goals</vt:lpstr>
      <vt:lpstr>Data Science Framework</vt:lpstr>
      <vt:lpstr>Data Management and Security</vt:lpstr>
      <vt:lpstr>Data Complications</vt:lpstr>
      <vt:lpstr>Data Science Framework - Explained</vt:lpstr>
      <vt:lpstr>Preliminary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Martin</dc:creator>
  <cp:lastModifiedBy>Josh Martin</cp:lastModifiedBy>
  <cp:revision>9</cp:revision>
  <dcterms:created xsi:type="dcterms:W3CDTF">2021-05-11T03:11:50Z</dcterms:created>
  <dcterms:modified xsi:type="dcterms:W3CDTF">2021-05-11T06:34:18Z</dcterms:modified>
</cp:coreProperties>
</file>