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NAEEM ISLAM" userId="7a8d7d1ae3e63d12" providerId="LiveId" clId="{CD463503-EB26-4C05-96AE-61DF8EA47F75}"/>
    <pc:docChg chg="undo redo custSel addSld delSld modSld">
      <pc:chgData name="MD NAEEM ISLAM" userId="7a8d7d1ae3e63d12" providerId="LiveId" clId="{CD463503-EB26-4C05-96AE-61DF8EA47F75}" dt="2024-10-06T12:12:28.841" v="1854" actId="20577"/>
      <pc:docMkLst>
        <pc:docMk/>
      </pc:docMkLst>
      <pc:sldChg chg="new del">
        <pc:chgData name="MD NAEEM ISLAM" userId="7a8d7d1ae3e63d12" providerId="LiveId" clId="{CD463503-EB26-4C05-96AE-61DF8EA47F75}" dt="2024-10-06T10:39:26.833" v="2" actId="2696"/>
        <pc:sldMkLst>
          <pc:docMk/>
          <pc:sldMk cId="394007175" sldId="256"/>
        </pc:sldMkLst>
      </pc:sldChg>
      <pc:sldChg chg="addSp modSp new mod modTransition">
        <pc:chgData name="MD NAEEM ISLAM" userId="7a8d7d1ae3e63d12" providerId="LiveId" clId="{CD463503-EB26-4C05-96AE-61DF8EA47F75}" dt="2024-10-06T12:09:45.306" v="1834"/>
        <pc:sldMkLst>
          <pc:docMk/>
          <pc:sldMk cId="2754950021" sldId="257"/>
        </pc:sldMkLst>
        <pc:spChg chg="add mod">
          <ac:chgData name="MD NAEEM ISLAM" userId="7a8d7d1ae3e63d12" providerId="LiveId" clId="{CD463503-EB26-4C05-96AE-61DF8EA47F75}" dt="2024-10-06T10:45:32.775" v="47" actId="207"/>
          <ac:spMkLst>
            <pc:docMk/>
            <pc:sldMk cId="2754950021" sldId="257"/>
            <ac:spMk id="2" creationId="{4BAB6EF7-7C53-3ED5-7C5D-669F41ACC8F3}"/>
          </ac:spMkLst>
        </pc:spChg>
        <pc:spChg chg="add mod">
          <ac:chgData name="MD NAEEM ISLAM" userId="7a8d7d1ae3e63d12" providerId="LiveId" clId="{CD463503-EB26-4C05-96AE-61DF8EA47F75}" dt="2024-10-06T10:49:18.982" v="139" actId="12788"/>
          <ac:spMkLst>
            <pc:docMk/>
            <pc:sldMk cId="2754950021" sldId="257"/>
            <ac:spMk id="5" creationId="{FDD1E37C-0510-10DA-CAB6-7803A9F9E135}"/>
          </ac:spMkLst>
        </pc:spChg>
        <pc:picChg chg="add mod">
          <ac:chgData name="MD NAEEM ISLAM" userId="7a8d7d1ae3e63d12" providerId="LiveId" clId="{CD463503-EB26-4C05-96AE-61DF8EA47F75}" dt="2024-10-06T10:46:54.938" v="51" actId="12788"/>
          <ac:picMkLst>
            <pc:docMk/>
            <pc:sldMk cId="2754950021" sldId="257"/>
            <ac:picMk id="4" creationId="{CB20F63A-4285-44EC-2A9A-3129AA4A01DF}"/>
          </ac:picMkLst>
        </pc:picChg>
      </pc:sldChg>
      <pc:sldChg chg="addSp delSp modSp new mod modTransition">
        <pc:chgData name="MD NAEEM ISLAM" userId="7a8d7d1ae3e63d12" providerId="LiveId" clId="{CD463503-EB26-4C05-96AE-61DF8EA47F75}" dt="2024-10-06T12:09:50.084" v="1835"/>
        <pc:sldMkLst>
          <pc:docMk/>
          <pc:sldMk cId="1640581940" sldId="258"/>
        </pc:sldMkLst>
        <pc:spChg chg="del">
          <ac:chgData name="MD NAEEM ISLAM" userId="7a8d7d1ae3e63d12" providerId="LiveId" clId="{CD463503-EB26-4C05-96AE-61DF8EA47F75}" dt="2024-10-06T10:49:31.016" v="141" actId="478"/>
          <ac:spMkLst>
            <pc:docMk/>
            <pc:sldMk cId="1640581940" sldId="258"/>
            <ac:spMk id="2" creationId="{19130D84-7B39-608B-CA17-FFAEB9266268}"/>
          </ac:spMkLst>
        </pc:spChg>
        <pc:spChg chg="del">
          <ac:chgData name="MD NAEEM ISLAM" userId="7a8d7d1ae3e63d12" providerId="LiveId" clId="{CD463503-EB26-4C05-96AE-61DF8EA47F75}" dt="2024-10-06T10:49:33.817" v="142" actId="478"/>
          <ac:spMkLst>
            <pc:docMk/>
            <pc:sldMk cId="1640581940" sldId="258"/>
            <ac:spMk id="3" creationId="{FC3ACCCD-A2CB-33F9-B684-F7950C4C910F}"/>
          </ac:spMkLst>
        </pc:spChg>
        <pc:spChg chg="add mod">
          <ac:chgData name="MD NAEEM ISLAM" userId="7a8d7d1ae3e63d12" providerId="LiveId" clId="{CD463503-EB26-4C05-96AE-61DF8EA47F75}" dt="2024-10-06T10:54:12.488" v="205" actId="20577"/>
          <ac:spMkLst>
            <pc:docMk/>
            <pc:sldMk cId="1640581940" sldId="258"/>
            <ac:spMk id="4" creationId="{26482978-1780-3504-97B2-3FB86B0E6DA9}"/>
          </ac:spMkLst>
        </pc:spChg>
        <pc:spChg chg="add mod">
          <ac:chgData name="MD NAEEM ISLAM" userId="7a8d7d1ae3e63d12" providerId="LiveId" clId="{CD463503-EB26-4C05-96AE-61DF8EA47F75}" dt="2024-10-06T10:53:56.227" v="184" actId="207"/>
          <ac:spMkLst>
            <pc:docMk/>
            <pc:sldMk cId="1640581940" sldId="258"/>
            <ac:spMk id="5" creationId="{8CF72849-3EC7-8CE4-2073-84F144ACE373}"/>
          </ac:spMkLst>
        </pc:spChg>
      </pc:sldChg>
      <pc:sldChg chg="addSp delSp modSp new mod modTransition">
        <pc:chgData name="MD NAEEM ISLAM" userId="7a8d7d1ae3e63d12" providerId="LiveId" clId="{CD463503-EB26-4C05-96AE-61DF8EA47F75}" dt="2024-10-06T12:09:57.358" v="1836"/>
        <pc:sldMkLst>
          <pc:docMk/>
          <pc:sldMk cId="3605295210" sldId="259"/>
        </pc:sldMkLst>
        <pc:spChg chg="add mod">
          <ac:chgData name="MD NAEEM ISLAM" userId="7a8d7d1ae3e63d12" providerId="LiveId" clId="{CD463503-EB26-4C05-96AE-61DF8EA47F75}" dt="2024-10-06T11:19:44.534" v="491" actId="1036"/>
          <ac:spMkLst>
            <pc:docMk/>
            <pc:sldMk cId="3605295210" sldId="259"/>
            <ac:spMk id="2" creationId="{F7C2DDCC-EE70-5B6E-5C32-B3D1AD0264F1}"/>
          </ac:spMkLst>
        </pc:spChg>
        <pc:spChg chg="add del mod">
          <ac:chgData name="MD NAEEM ISLAM" userId="7a8d7d1ae3e63d12" providerId="LiveId" clId="{CD463503-EB26-4C05-96AE-61DF8EA47F75}" dt="2024-10-06T11:17:14.301" v="411" actId="12084"/>
          <ac:spMkLst>
            <pc:docMk/>
            <pc:sldMk cId="3605295210" sldId="259"/>
            <ac:spMk id="3" creationId="{9954DF1C-3AAC-589D-05A6-65865C07E7A2}"/>
          </ac:spMkLst>
        </pc:spChg>
        <pc:graphicFrameChg chg="add del modGraphic">
          <ac:chgData name="MD NAEEM ISLAM" userId="7a8d7d1ae3e63d12" providerId="LiveId" clId="{CD463503-EB26-4C05-96AE-61DF8EA47F75}" dt="2024-10-06T11:00:54.545" v="235" actId="478"/>
          <ac:graphicFrameMkLst>
            <pc:docMk/>
            <pc:sldMk cId="3605295210" sldId="259"/>
            <ac:graphicFrameMk id="4" creationId="{790E10F7-FFE2-D087-BAD9-03D93BF5C4E0}"/>
          </ac:graphicFrameMkLst>
        </pc:graphicFrameChg>
        <pc:graphicFrameChg chg="add del mod modGraphic">
          <ac:chgData name="MD NAEEM ISLAM" userId="7a8d7d1ae3e63d12" providerId="LiveId" clId="{CD463503-EB26-4C05-96AE-61DF8EA47F75}" dt="2024-10-06T11:05:38.651" v="263" actId="478"/>
          <ac:graphicFrameMkLst>
            <pc:docMk/>
            <pc:sldMk cId="3605295210" sldId="259"/>
            <ac:graphicFrameMk id="5" creationId="{4658A746-9FC8-1189-EA40-0604868702E4}"/>
          </ac:graphicFrameMkLst>
        </pc:graphicFrameChg>
        <pc:graphicFrameChg chg="add del mod modGraphic">
          <ac:chgData name="MD NAEEM ISLAM" userId="7a8d7d1ae3e63d12" providerId="LiveId" clId="{CD463503-EB26-4C05-96AE-61DF8EA47F75}" dt="2024-10-06T11:08:16.555" v="288" actId="478"/>
          <ac:graphicFrameMkLst>
            <pc:docMk/>
            <pc:sldMk cId="3605295210" sldId="259"/>
            <ac:graphicFrameMk id="6" creationId="{8F23931C-6B6E-9544-5B99-315515D35FF8}"/>
          </ac:graphicFrameMkLst>
        </pc:graphicFrameChg>
        <pc:graphicFrameChg chg="add del mod modGraphic">
          <ac:chgData name="MD NAEEM ISLAM" userId="7a8d7d1ae3e63d12" providerId="LiveId" clId="{CD463503-EB26-4C05-96AE-61DF8EA47F75}" dt="2024-10-06T11:10:04.322" v="311" actId="478"/>
          <ac:graphicFrameMkLst>
            <pc:docMk/>
            <pc:sldMk cId="3605295210" sldId="259"/>
            <ac:graphicFrameMk id="7" creationId="{B379D0F7-34BC-4765-1C09-9EAD8D514A94}"/>
          </ac:graphicFrameMkLst>
        </pc:graphicFrameChg>
        <pc:graphicFrameChg chg="add mod">
          <ac:chgData name="MD NAEEM ISLAM" userId="7a8d7d1ae3e63d12" providerId="LiveId" clId="{CD463503-EB26-4C05-96AE-61DF8EA47F75}" dt="2024-10-06T11:13:36.463" v="335" actId="14100"/>
          <ac:graphicFrameMkLst>
            <pc:docMk/>
            <pc:sldMk cId="3605295210" sldId="259"/>
            <ac:graphicFrameMk id="8" creationId="{26D28186-0E10-EA88-9123-EC8F9F558878}"/>
          </ac:graphicFrameMkLst>
        </pc:graphicFrameChg>
        <pc:graphicFrameChg chg="add mod">
          <ac:chgData name="MD NAEEM ISLAM" userId="7a8d7d1ae3e63d12" providerId="LiveId" clId="{CD463503-EB26-4C05-96AE-61DF8EA47F75}" dt="2024-10-06T11:14:45.213" v="381" actId="14100"/>
          <ac:graphicFrameMkLst>
            <pc:docMk/>
            <pc:sldMk cId="3605295210" sldId="259"/>
            <ac:graphicFrameMk id="9" creationId="{01387B0F-B973-BB85-92B7-EB6F645D84C1}"/>
          </ac:graphicFrameMkLst>
        </pc:graphicFrameChg>
        <pc:graphicFrameChg chg="add mod">
          <ac:chgData name="MD NAEEM ISLAM" userId="7a8d7d1ae3e63d12" providerId="LiveId" clId="{CD463503-EB26-4C05-96AE-61DF8EA47F75}" dt="2024-10-06T11:16:17.797" v="406" actId="14100"/>
          <ac:graphicFrameMkLst>
            <pc:docMk/>
            <pc:sldMk cId="3605295210" sldId="259"/>
            <ac:graphicFrameMk id="10" creationId="{F7517F78-7FDF-2C43-1FE6-30B962195C73}"/>
          </ac:graphicFrameMkLst>
        </pc:graphicFrameChg>
        <pc:graphicFrameChg chg="add mod">
          <ac:chgData name="MD NAEEM ISLAM" userId="7a8d7d1ae3e63d12" providerId="LiveId" clId="{CD463503-EB26-4C05-96AE-61DF8EA47F75}" dt="2024-10-06T11:16:40.028" v="409" actId="13782"/>
          <ac:graphicFrameMkLst>
            <pc:docMk/>
            <pc:sldMk cId="3605295210" sldId="259"/>
            <ac:graphicFrameMk id="11" creationId="{4C339B2A-E00B-8CAE-418B-F58F77AE6B61}"/>
          </ac:graphicFrameMkLst>
        </pc:graphicFrameChg>
        <pc:graphicFrameChg chg="add mod">
          <ac:chgData name="MD NAEEM ISLAM" userId="7a8d7d1ae3e63d12" providerId="LiveId" clId="{CD463503-EB26-4C05-96AE-61DF8EA47F75}" dt="2024-10-06T11:20:59.660" v="505" actId="12788"/>
          <ac:graphicFrameMkLst>
            <pc:docMk/>
            <pc:sldMk cId="3605295210" sldId="259"/>
            <ac:graphicFrameMk id="12" creationId="{1324C2B1-AA2F-45E3-DB0F-1353993F6F10}"/>
          </ac:graphicFrameMkLst>
        </pc:graphicFrameChg>
      </pc:sldChg>
      <pc:sldChg chg="addSp delSp modSp new mod modTransition">
        <pc:chgData name="MD NAEEM ISLAM" userId="7a8d7d1ae3e63d12" providerId="LiveId" clId="{CD463503-EB26-4C05-96AE-61DF8EA47F75}" dt="2024-10-06T12:10:04.798" v="1837"/>
        <pc:sldMkLst>
          <pc:docMk/>
          <pc:sldMk cId="680036194" sldId="260"/>
        </pc:sldMkLst>
        <pc:spChg chg="add mod">
          <ac:chgData name="MD NAEEM ISLAM" userId="7a8d7d1ae3e63d12" providerId="LiveId" clId="{CD463503-EB26-4C05-96AE-61DF8EA47F75}" dt="2024-10-06T11:19:51.467" v="492"/>
          <ac:spMkLst>
            <pc:docMk/>
            <pc:sldMk cId="680036194" sldId="260"/>
            <ac:spMk id="2" creationId="{EAA03A25-B9FA-1907-07B8-1DE2DF7B246C}"/>
          </ac:spMkLst>
        </pc:spChg>
        <pc:spChg chg="add del mod">
          <ac:chgData name="MD NAEEM ISLAM" userId="7a8d7d1ae3e63d12" providerId="LiveId" clId="{CD463503-EB26-4C05-96AE-61DF8EA47F75}" dt="2024-10-06T11:20:01.308" v="497"/>
          <ac:spMkLst>
            <pc:docMk/>
            <pc:sldMk cId="680036194" sldId="260"/>
            <ac:spMk id="3" creationId="{6AC88010-4318-4C4B-D4A5-2D5CA944E0F8}"/>
          </ac:spMkLst>
        </pc:spChg>
        <pc:spChg chg="add del mod">
          <ac:chgData name="MD NAEEM ISLAM" userId="7a8d7d1ae3e63d12" providerId="LiveId" clId="{CD463503-EB26-4C05-96AE-61DF8EA47F75}" dt="2024-10-06T11:20:01.305" v="495" actId="478"/>
          <ac:spMkLst>
            <pc:docMk/>
            <pc:sldMk cId="680036194" sldId="260"/>
            <ac:spMk id="4" creationId="{34FECA07-CE9D-E59D-DA44-0ECE2EAF300A}"/>
          </ac:spMkLst>
        </pc:spChg>
        <pc:spChg chg="add del mod">
          <ac:chgData name="MD NAEEM ISLAM" userId="7a8d7d1ae3e63d12" providerId="LiveId" clId="{CD463503-EB26-4C05-96AE-61DF8EA47F75}" dt="2024-10-06T11:20:30.891" v="502" actId="12084"/>
          <ac:spMkLst>
            <pc:docMk/>
            <pc:sldMk cId="680036194" sldId="260"/>
            <ac:spMk id="5" creationId="{08113CDF-D17C-8F40-C514-9A6C22EB8A66}"/>
          </ac:spMkLst>
        </pc:spChg>
        <pc:graphicFrameChg chg="add mod">
          <ac:chgData name="MD NAEEM ISLAM" userId="7a8d7d1ae3e63d12" providerId="LiveId" clId="{CD463503-EB26-4C05-96AE-61DF8EA47F75}" dt="2024-10-06T11:22:43.040" v="531" actId="207"/>
          <ac:graphicFrameMkLst>
            <pc:docMk/>
            <pc:sldMk cId="680036194" sldId="260"/>
            <ac:graphicFrameMk id="6" creationId="{5BAED225-B9E2-A60D-ABB6-6795EB4D95A4}"/>
          </ac:graphicFrameMkLst>
        </pc:graphicFrameChg>
      </pc:sldChg>
      <pc:sldChg chg="addSp delSp modSp new del mod">
        <pc:chgData name="MD NAEEM ISLAM" userId="7a8d7d1ae3e63d12" providerId="LiveId" clId="{CD463503-EB26-4C05-96AE-61DF8EA47F75}" dt="2024-10-06T11:26:42.360" v="592" actId="2696"/>
        <pc:sldMkLst>
          <pc:docMk/>
          <pc:sldMk cId="1519970067" sldId="261"/>
        </pc:sldMkLst>
        <pc:spChg chg="add del mod">
          <ac:chgData name="MD NAEEM ISLAM" userId="7a8d7d1ae3e63d12" providerId="LiveId" clId="{CD463503-EB26-4C05-96AE-61DF8EA47F75}" dt="2024-10-06T11:26:39.817" v="591"/>
          <ac:spMkLst>
            <pc:docMk/>
            <pc:sldMk cId="1519970067" sldId="261"/>
            <ac:spMk id="2" creationId="{EBB90295-F1DD-4B58-6F06-3A8744EAE3BB}"/>
          </ac:spMkLst>
        </pc:spChg>
        <pc:spChg chg="add">
          <ac:chgData name="MD NAEEM ISLAM" userId="7a8d7d1ae3e63d12" providerId="LiveId" clId="{CD463503-EB26-4C05-96AE-61DF8EA47F75}" dt="2024-10-06T11:26:25.919" v="589"/>
          <ac:spMkLst>
            <pc:docMk/>
            <pc:sldMk cId="1519970067" sldId="261"/>
            <ac:spMk id="3" creationId="{109B055F-1356-54FA-D045-FD513FA1F95A}"/>
          </ac:spMkLst>
        </pc:spChg>
      </pc:sldChg>
      <pc:sldChg chg="addSp delSp modSp new del mod">
        <pc:chgData name="MD NAEEM ISLAM" userId="7a8d7d1ae3e63d12" providerId="LiveId" clId="{CD463503-EB26-4C05-96AE-61DF8EA47F75}" dt="2024-10-06T11:25:57.419" v="586" actId="2696"/>
        <pc:sldMkLst>
          <pc:docMk/>
          <pc:sldMk cId="2835837743" sldId="261"/>
        </pc:sldMkLst>
        <pc:spChg chg="add mod">
          <ac:chgData name="MD NAEEM ISLAM" userId="7a8d7d1ae3e63d12" providerId="LiveId" clId="{CD463503-EB26-4C05-96AE-61DF8EA47F75}" dt="2024-10-06T11:24:06.959" v="569" actId="12788"/>
          <ac:spMkLst>
            <pc:docMk/>
            <pc:sldMk cId="2835837743" sldId="261"/>
            <ac:spMk id="2" creationId="{025E1980-5F01-9039-B96F-2C8F8B1A204D}"/>
          </ac:spMkLst>
        </pc:spChg>
        <pc:spChg chg="add del mod">
          <ac:chgData name="MD NAEEM ISLAM" userId="7a8d7d1ae3e63d12" providerId="LiveId" clId="{CD463503-EB26-4C05-96AE-61DF8EA47F75}" dt="2024-10-06T11:24:39.155" v="573" actId="478"/>
          <ac:spMkLst>
            <pc:docMk/>
            <pc:sldMk cId="2835837743" sldId="261"/>
            <ac:spMk id="3" creationId="{C12FEA97-4944-3ECE-0C21-6004C8F1E74B}"/>
          </ac:spMkLst>
        </pc:spChg>
        <pc:spChg chg="add del mod">
          <ac:chgData name="MD NAEEM ISLAM" userId="7a8d7d1ae3e63d12" providerId="LiveId" clId="{CD463503-EB26-4C05-96AE-61DF8EA47F75}" dt="2024-10-06T11:24:39.155" v="573" actId="478"/>
          <ac:spMkLst>
            <pc:docMk/>
            <pc:sldMk cId="2835837743" sldId="261"/>
            <ac:spMk id="4" creationId="{CEC2983F-DF19-7303-FF7D-EC357F61C283}"/>
          </ac:spMkLst>
        </pc:spChg>
        <pc:spChg chg="add del mod">
          <ac:chgData name="MD NAEEM ISLAM" userId="7a8d7d1ae3e63d12" providerId="LiveId" clId="{CD463503-EB26-4C05-96AE-61DF8EA47F75}" dt="2024-10-06T11:25:05.138" v="577" actId="478"/>
          <ac:spMkLst>
            <pc:docMk/>
            <pc:sldMk cId="2835837743" sldId="261"/>
            <ac:spMk id="5" creationId="{3D93BD12-7EDF-CF94-984E-99D8F5B034F1}"/>
          </ac:spMkLst>
        </pc:spChg>
        <pc:spChg chg="add del mod">
          <ac:chgData name="MD NAEEM ISLAM" userId="7a8d7d1ae3e63d12" providerId="LiveId" clId="{CD463503-EB26-4C05-96AE-61DF8EA47F75}" dt="2024-10-06T11:25:05.138" v="577" actId="478"/>
          <ac:spMkLst>
            <pc:docMk/>
            <pc:sldMk cId="2835837743" sldId="261"/>
            <ac:spMk id="6" creationId="{E3CFA58F-D278-EAF3-E6BB-C20C4E131F41}"/>
          </ac:spMkLst>
        </pc:spChg>
        <pc:spChg chg="add mod">
          <ac:chgData name="MD NAEEM ISLAM" userId="7a8d7d1ae3e63d12" providerId="LiveId" clId="{CD463503-EB26-4C05-96AE-61DF8EA47F75}" dt="2024-10-06T11:25:27.244" v="583" actId="20577"/>
          <ac:spMkLst>
            <pc:docMk/>
            <pc:sldMk cId="2835837743" sldId="261"/>
            <ac:spMk id="7" creationId="{3278817C-D224-F7AD-934C-CB85690265F2}"/>
          </ac:spMkLst>
        </pc:spChg>
        <pc:spChg chg="add mod">
          <ac:chgData name="MD NAEEM ISLAM" userId="7a8d7d1ae3e63d12" providerId="LiveId" clId="{CD463503-EB26-4C05-96AE-61DF8EA47F75}" dt="2024-10-06T11:25:47.416" v="585" actId="688"/>
          <ac:spMkLst>
            <pc:docMk/>
            <pc:sldMk cId="2835837743" sldId="261"/>
            <ac:spMk id="8" creationId="{F914E84E-2736-AF1D-0A9C-D64D5720BCE4}"/>
          </ac:spMkLst>
        </pc:spChg>
      </pc:sldChg>
      <pc:sldChg chg="addSp delSp modSp new mod modTransition">
        <pc:chgData name="MD NAEEM ISLAM" userId="7a8d7d1ae3e63d12" providerId="LiveId" clId="{CD463503-EB26-4C05-96AE-61DF8EA47F75}" dt="2024-10-06T12:10:09.109" v="1838"/>
        <pc:sldMkLst>
          <pc:docMk/>
          <pc:sldMk cId="2841364633" sldId="261"/>
        </pc:sldMkLst>
        <pc:spChg chg="add del mod">
          <ac:chgData name="MD NAEEM ISLAM" userId="7a8d7d1ae3e63d12" providerId="LiveId" clId="{CD463503-EB26-4C05-96AE-61DF8EA47F75}" dt="2024-10-06T11:27:21.612" v="596" actId="478"/>
          <ac:spMkLst>
            <pc:docMk/>
            <pc:sldMk cId="2841364633" sldId="261"/>
            <ac:spMk id="2" creationId="{2E15F2D8-529B-CEF6-168F-5402EB48CDF6}"/>
          </ac:spMkLst>
        </pc:spChg>
        <pc:spChg chg="add del">
          <ac:chgData name="MD NAEEM ISLAM" userId="7a8d7d1ae3e63d12" providerId="LiveId" clId="{CD463503-EB26-4C05-96AE-61DF8EA47F75}" dt="2024-10-06T11:27:21.612" v="596" actId="478"/>
          <ac:spMkLst>
            <pc:docMk/>
            <pc:sldMk cId="2841364633" sldId="261"/>
            <ac:spMk id="3" creationId="{A5CC2F7B-4A14-F6E8-0427-1306620D058F}"/>
          </ac:spMkLst>
        </pc:spChg>
        <pc:spChg chg="add del mod">
          <ac:chgData name="MD NAEEM ISLAM" userId="7a8d7d1ae3e63d12" providerId="LiveId" clId="{CD463503-EB26-4C05-96AE-61DF8EA47F75}" dt="2024-10-06T11:30:43.870" v="610" actId="478"/>
          <ac:spMkLst>
            <pc:docMk/>
            <pc:sldMk cId="2841364633" sldId="261"/>
            <ac:spMk id="5" creationId="{69C4D626-E5BD-ED24-B6DD-52F72DA6F682}"/>
          </ac:spMkLst>
        </pc:spChg>
        <pc:spChg chg="add">
          <ac:chgData name="MD NAEEM ISLAM" userId="7a8d7d1ae3e63d12" providerId="LiveId" clId="{CD463503-EB26-4C05-96AE-61DF8EA47F75}" dt="2024-10-06T11:27:37.591" v="600"/>
          <ac:spMkLst>
            <pc:docMk/>
            <pc:sldMk cId="2841364633" sldId="261"/>
            <ac:spMk id="6" creationId="{52A45915-8671-1046-1AA0-AF40F3921A3F}"/>
          </ac:spMkLst>
        </pc:spChg>
        <pc:spChg chg="add mod">
          <ac:chgData name="MD NAEEM ISLAM" userId="7a8d7d1ae3e63d12" providerId="LiveId" clId="{CD463503-EB26-4C05-96AE-61DF8EA47F75}" dt="2024-10-06T11:30:27.322" v="607" actId="14100"/>
          <ac:spMkLst>
            <pc:docMk/>
            <pc:sldMk cId="2841364633" sldId="261"/>
            <ac:spMk id="7" creationId="{E8729CAA-E9EC-4BEE-0786-191A5E7E3B55}"/>
          </ac:spMkLst>
        </pc:spChg>
        <pc:spChg chg="add del mod">
          <ac:chgData name="MD NAEEM ISLAM" userId="7a8d7d1ae3e63d12" providerId="LiveId" clId="{CD463503-EB26-4C05-96AE-61DF8EA47F75}" dt="2024-10-06T11:33:04.676" v="630" actId="12084"/>
          <ac:spMkLst>
            <pc:docMk/>
            <pc:sldMk cId="2841364633" sldId="261"/>
            <ac:spMk id="8" creationId="{C33B82BB-68F8-CF3B-46D8-7A8760B14E0B}"/>
          </ac:spMkLst>
        </pc:spChg>
        <pc:spChg chg="add mod">
          <ac:chgData name="MD NAEEM ISLAM" userId="7a8d7d1ae3e63d12" providerId="LiveId" clId="{CD463503-EB26-4C05-96AE-61DF8EA47F75}" dt="2024-10-06T11:32:14.276" v="623" actId="12788"/>
          <ac:spMkLst>
            <pc:docMk/>
            <pc:sldMk cId="2841364633" sldId="261"/>
            <ac:spMk id="9" creationId="{53174757-6256-99EB-FC48-90E475C7116B}"/>
          </ac:spMkLst>
        </pc:spChg>
        <pc:graphicFrameChg chg="add mod modGraphic">
          <ac:chgData name="MD NAEEM ISLAM" userId="7a8d7d1ae3e63d12" providerId="LiveId" clId="{CD463503-EB26-4C05-96AE-61DF8EA47F75}" dt="2024-10-06T11:35:15.588" v="708" actId="207"/>
          <ac:graphicFrameMkLst>
            <pc:docMk/>
            <pc:sldMk cId="2841364633" sldId="261"/>
            <ac:graphicFrameMk id="10" creationId="{B6DEE471-5364-26B6-4D63-FD8FA8FFCBA2}"/>
          </ac:graphicFrameMkLst>
        </pc:graphicFrameChg>
      </pc:sldChg>
      <pc:sldChg chg="addSp delSp modSp new mod modTransition modAnim">
        <pc:chgData name="MD NAEEM ISLAM" userId="7a8d7d1ae3e63d12" providerId="LiveId" clId="{CD463503-EB26-4C05-96AE-61DF8EA47F75}" dt="2024-10-06T12:12:28.841" v="1854" actId="20577"/>
        <pc:sldMkLst>
          <pc:docMk/>
          <pc:sldMk cId="1729829519" sldId="262"/>
        </pc:sldMkLst>
        <pc:spChg chg="add del mod">
          <ac:chgData name="MD NAEEM ISLAM" userId="7a8d7d1ae3e63d12" providerId="LiveId" clId="{CD463503-EB26-4C05-96AE-61DF8EA47F75}" dt="2024-10-06T11:53:47.200" v="1219" actId="12084"/>
          <ac:spMkLst>
            <pc:docMk/>
            <pc:sldMk cId="1729829519" sldId="262"/>
            <ac:spMk id="4" creationId="{30314453-D1A7-2DB4-73C6-A735ED2183AE}"/>
          </ac:spMkLst>
        </pc:spChg>
        <pc:spChg chg="add del mod">
          <ac:chgData name="MD NAEEM ISLAM" userId="7a8d7d1ae3e63d12" providerId="LiveId" clId="{CD463503-EB26-4C05-96AE-61DF8EA47F75}" dt="2024-10-06T11:57:12.403" v="1478"/>
          <ac:spMkLst>
            <pc:docMk/>
            <pc:sldMk cId="1729829519" sldId="262"/>
            <ac:spMk id="8" creationId="{4F1E04F9-92B3-F8B3-DC1B-DC4A3D74CCDB}"/>
          </ac:spMkLst>
        </pc:spChg>
        <pc:spChg chg="add del mod">
          <ac:chgData name="MD NAEEM ISLAM" userId="7a8d7d1ae3e63d12" providerId="LiveId" clId="{CD463503-EB26-4C05-96AE-61DF8EA47F75}" dt="2024-10-06T11:57:49.527" v="1483"/>
          <ac:spMkLst>
            <pc:docMk/>
            <pc:sldMk cId="1729829519" sldId="262"/>
            <ac:spMk id="9" creationId="{206E4037-9821-B334-CDEE-DFCE5EE5D87A}"/>
          </ac:spMkLst>
        </pc:spChg>
        <pc:spChg chg="add del mod">
          <ac:chgData name="MD NAEEM ISLAM" userId="7a8d7d1ae3e63d12" providerId="LiveId" clId="{CD463503-EB26-4C05-96AE-61DF8EA47F75}" dt="2024-10-06T12:05:40.086" v="1730" actId="12084"/>
          <ac:spMkLst>
            <pc:docMk/>
            <pc:sldMk cId="1729829519" sldId="262"/>
            <ac:spMk id="11" creationId="{75C24457-399B-DD1C-2768-E811785F4752}"/>
          </ac:spMkLst>
        </pc:spChg>
        <pc:spChg chg="add mod">
          <ac:chgData name="MD NAEEM ISLAM" userId="7a8d7d1ae3e63d12" providerId="LiveId" clId="{CD463503-EB26-4C05-96AE-61DF8EA47F75}" dt="2024-10-06T12:12:28.841" v="1854" actId="20577"/>
          <ac:spMkLst>
            <pc:docMk/>
            <pc:sldMk cId="1729829519" sldId="262"/>
            <ac:spMk id="17" creationId="{28341C40-17ED-C7B5-F962-D3B4F46BB40B}"/>
          </ac:spMkLst>
        </pc:spChg>
        <pc:graphicFrameChg chg="add del mod modGraphic">
          <ac:chgData name="MD NAEEM ISLAM" userId="7a8d7d1ae3e63d12" providerId="LiveId" clId="{CD463503-EB26-4C05-96AE-61DF8EA47F75}" dt="2024-10-06T11:53:32.167" v="1160" actId="478"/>
          <ac:graphicFrameMkLst>
            <pc:docMk/>
            <pc:sldMk cId="1729829519" sldId="262"/>
            <ac:graphicFrameMk id="2" creationId="{C9AECA37-B99F-9FEF-05D1-6E80F242B39D}"/>
          </ac:graphicFrameMkLst>
        </pc:graphicFrameChg>
        <pc:graphicFrameChg chg="add del modGraphic">
          <ac:chgData name="MD NAEEM ISLAM" userId="7a8d7d1ae3e63d12" providerId="LiveId" clId="{CD463503-EB26-4C05-96AE-61DF8EA47F75}" dt="2024-10-06T11:45:17.241" v="860" actId="478"/>
          <ac:graphicFrameMkLst>
            <pc:docMk/>
            <pc:sldMk cId="1729829519" sldId="262"/>
            <ac:graphicFrameMk id="3" creationId="{3071D090-8B68-479C-602F-55273149BBF9}"/>
          </ac:graphicFrameMkLst>
        </pc:graphicFrameChg>
        <pc:graphicFrameChg chg="add mod">
          <ac:chgData name="MD NAEEM ISLAM" userId="7a8d7d1ae3e63d12" providerId="LiveId" clId="{CD463503-EB26-4C05-96AE-61DF8EA47F75}" dt="2024-10-06T11:51:59.268" v="1132" actId="12084"/>
          <ac:graphicFrameMkLst>
            <pc:docMk/>
            <pc:sldMk cId="1729829519" sldId="262"/>
            <ac:graphicFrameMk id="5" creationId="{74752916-359D-332C-01C0-E5C8E7D1FCBB}"/>
          </ac:graphicFrameMkLst>
        </pc:graphicFrameChg>
        <pc:graphicFrameChg chg="add mod">
          <ac:chgData name="MD NAEEM ISLAM" userId="7a8d7d1ae3e63d12" providerId="LiveId" clId="{CD463503-EB26-4C05-96AE-61DF8EA47F75}" dt="2024-10-06T11:53:22.406" v="1158" actId="12084"/>
          <ac:graphicFrameMkLst>
            <pc:docMk/>
            <pc:sldMk cId="1729829519" sldId="262"/>
            <ac:graphicFrameMk id="6" creationId="{D7125D84-7971-E235-789A-8161093FAD72}"/>
          </ac:graphicFrameMkLst>
        </pc:graphicFrameChg>
        <pc:graphicFrameChg chg="add del mod">
          <ac:chgData name="MD NAEEM ISLAM" userId="7a8d7d1ae3e63d12" providerId="LiveId" clId="{CD463503-EB26-4C05-96AE-61DF8EA47F75}" dt="2024-10-06T11:57:00.106" v="1473" actId="478"/>
          <ac:graphicFrameMkLst>
            <pc:docMk/>
            <pc:sldMk cId="1729829519" sldId="262"/>
            <ac:graphicFrameMk id="7" creationId="{4D816AA9-0DCB-921B-550F-7156C82B93E6}"/>
          </ac:graphicFrameMkLst>
        </pc:graphicFrameChg>
        <pc:graphicFrameChg chg="add del mod modGraphic">
          <ac:chgData name="MD NAEEM ISLAM" userId="7a8d7d1ae3e63d12" providerId="LiveId" clId="{CD463503-EB26-4C05-96AE-61DF8EA47F75}" dt="2024-10-06T12:04:01.684" v="1723" actId="478"/>
          <ac:graphicFrameMkLst>
            <pc:docMk/>
            <pc:sldMk cId="1729829519" sldId="262"/>
            <ac:graphicFrameMk id="10" creationId="{7094DEE9-D21B-28F4-E56B-BA1F5292943E}"/>
          </ac:graphicFrameMkLst>
        </pc:graphicFrameChg>
        <pc:graphicFrameChg chg="add mod">
          <ac:chgData name="MD NAEEM ISLAM" userId="7a8d7d1ae3e63d12" providerId="LiveId" clId="{CD463503-EB26-4C05-96AE-61DF8EA47F75}" dt="2024-10-06T12:03:55.447" v="1720" actId="14100"/>
          <ac:graphicFrameMkLst>
            <pc:docMk/>
            <pc:sldMk cId="1729829519" sldId="262"/>
            <ac:graphicFrameMk id="12" creationId="{90940D66-F9EB-E8B1-0208-8F3B6C202E27}"/>
          </ac:graphicFrameMkLst>
        </pc:graphicFrameChg>
        <pc:graphicFrameChg chg="add mod">
          <ac:chgData name="MD NAEEM ISLAM" userId="7a8d7d1ae3e63d12" providerId="LiveId" clId="{CD463503-EB26-4C05-96AE-61DF8EA47F75}" dt="2024-10-06T12:04:31.012" v="1724" actId="12084"/>
          <ac:graphicFrameMkLst>
            <pc:docMk/>
            <pc:sldMk cId="1729829519" sldId="262"/>
            <ac:graphicFrameMk id="13" creationId="{F0778187-8CCA-27A2-E6EC-A56F23987785}"/>
          </ac:graphicFrameMkLst>
        </pc:graphicFrameChg>
        <pc:graphicFrameChg chg="add mod">
          <ac:chgData name="MD NAEEM ISLAM" userId="7a8d7d1ae3e63d12" providerId="LiveId" clId="{CD463503-EB26-4C05-96AE-61DF8EA47F75}" dt="2024-10-06T12:04:56.495" v="1726" actId="12084"/>
          <ac:graphicFrameMkLst>
            <pc:docMk/>
            <pc:sldMk cId="1729829519" sldId="262"/>
            <ac:graphicFrameMk id="14" creationId="{FA5DE4D1-5069-8246-2DF4-82D1EE295ED6}"/>
          </ac:graphicFrameMkLst>
        </pc:graphicFrameChg>
        <pc:graphicFrameChg chg="add mod">
          <ac:chgData name="MD NAEEM ISLAM" userId="7a8d7d1ae3e63d12" providerId="LiveId" clId="{CD463503-EB26-4C05-96AE-61DF8EA47F75}" dt="2024-10-06T12:05:29.610" v="1728" actId="12084"/>
          <ac:graphicFrameMkLst>
            <pc:docMk/>
            <pc:sldMk cId="1729829519" sldId="262"/>
            <ac:graphicFrameMk id="15" creationId="{388B3AA7-3B32-9D4A-252F-FE3C46ACEED8}"/>
          </ac:graphicFrameMkLst>
        </pc:graphicFrameChg>
        <pc:graphicFrameChg chg="add mod modGraphic">
          <ac:chgData name="MD NAEEM ISLAM" userId="7a8d7d1ae3e63d12" providerId="LiveId" clId="{CD463503-EB26-4C05-96AE-61DF8EA47F75}" dt="2024-10-06T12:07:57.562" v="1779" actId="207"/>
          <ac:graphicFrameMkLst>
            <pc:docMk/>
            <pc:sldMk cId="1729829519" sldId="262"/>
            <ac:graphicFrameMk id="16" creationId="{D7E2E607-1D31-9367-C021-5F6DB7417DB7}"/>
          </ac:graphicFrameMkLst>
        </pc:graphicFrameChg>
      </pc:sldChg>
      <pc:sldChg chg="addSp modSp new mod modTransition">
        <pc:chgData name="MD NAEEM ISLAM" userId="7a8d7d1ae3e63d12" providerId="LiveId" clId="{CD463503-EB26-4C05-96AE-61DF8EA47F75}" dt="2024-10-06T12:10:19.886" v="1840"/>
        <pc:sldMkLst>
          <pc:docMk/>
          <pc:sldMk cId="1919604157" sldId="263"/>
        </pc:sldMkLst>
        <pc:spChg chg="add mod">
          <ac:chgData name="MD NAEEM ISLAM" userId="7a8d7d1ae3e63d12" providerId="LiveId" clId="{CD463503-EB26-4C05-96AE-61DF8EA47F75}" dt="2024-10-06T11:39:11.827" v="780" actId="255"/>
          <ac:spMkLst>
            <pc:docMk/>
            <pc:sldMk cId="1919604157" sldId="263"/>
            <ac:spMk id="2" creationId="{7993683B-FE55-4DB2-C804-37C58829A2A2}"/>
          </ac:spMkLst>
        </pc:spChg>
        <pc:spChg chg="add mod">
          <ac:chgData name="MD NAEEM ISLAM" userId="7a8d7d1ae3e63d12" providerId="LiveId" clId="{CD463503-EB26-4C05-96AE-61DF8EA47F75}" dt="2024-10-06T11:38:18.219" v="723" actId="2711"/>
          <ac:spMkLst>
            <pc:docMk/>
            <pc:sldMk cId="1919604157" sldId="263"/>
            <ac:spMk id="3" creationId="{9ECC98CE-0FFC-1013-45B0-32A4C4DFC6C5}"/>
          </ac:spMkLst>
        </pc:spChg>
      </pc:sldChg>
      <pc:sldChg chg="addSp delSp modSp new mod modTransition">
        <pc:chgData name="MD NAEEM ISLAM" userId="7a8d7d1ae3e63d12" providerId="LiveId" clId="{CD463503-EB26-4C05-96AE-61DF8EA47F75}" dt="2024-10-06T12:10:24.061" v="1841"/>
        <pc:sldMkLst>
          <pc:docMk/>
          <pc:sldMk cId="317177330" sldId="264"/>
        </pc:sldMkLst>
        <pc:spChg chg="add del mod">
          <ac:chgData name="MD NAEEM ISLAM" userId="7a8d7d1ae3e63d12" providerId="LiveId" clId="{CD463503-EB26-4C05-96AE-61DF8EA47F75}" dt="2024-10-06T11:42:07.321" v="854" actId="12788"/>
          <ac:spMkLst>
            <pc:docMk/>
            <pc:sldMk cId="317177330" sldId="264"/>
            <ac:spMk id="2" creationId="{525CFB24-140E-DFE4-2A42-C1C1C0F34522}"/>
          </ac:spMkLst>
        </pc:spChg>
        <pc:spChg chg="add mod">
          <ac:chgData name="MD NAEEM ISLAM" userId="7a8d7d1ae3e63d12" providerId="LiveId" clId="{CD463503-EB26-4C05-96AE-61DF8EA47F75}" dt="2024-10-06T11:40:20.733" v="839" actId="1035"/>
          <ac:spMkLst>
            <pc:docMk/>
            <pc:sldMk cId="317177330" sldId="264"/>
            <ac:spMk id="3" creationId="{6BBE8F3E-2598-050E-E72E-1A6704036E2A}"/>
          </ac:spMkLst>
        </pc:spChg>
        <pc:graphicFrameChg chg="add mod">
          <ac:chgData name="MD NAEEM ISLAM" userId="7a8d7d1ae3e63d12" providerId="LiveId" clId="{CD463503-EB26-4C05-96AE-61DF8EA47F75}" dt="2024-10-06T11:41:04.925" v="843" actId="12084"/>
          <ac:graphicFrameMkLst>
            <pc:docMk/>
            <pc:sldMk cId="317177330" sldId="264"/>
            <ac:graphicFrameMk id="4" creationId="{731B3BBD-C637-C0F9-5F8E-7EC8ED0B811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47E72D-55B7-4838-BFE2-0916BD53340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6A8B1-D796-45AD-9B18-F8FAA9599542}">
      <dgm:prSet/>
      <dgm:spPr>
        <a:solidFill>
          <a:schemeClr val="accent3"/>
        </a:solidFill>
      </dgm:spPr>
      <dgm:t>
        <a:bodyPr/>
        <a:lstStyle/>
        <a:p>
          <a:r>
            <a:rPr lang="en-US" b="1"/>
            <a:t>Laptops &amp; Computers</a:t>
          </a:r>
          <a:endParaRPr lang="en-US"/>
        </a:p>
      </dgm:t>
    </dgm:pt>
    <dgm:pt modelId="{6E76E89D-4CDB-4BA5-AD41-7EF8F81D1B80}" type="parTrans" cxnId="{70545B22-9314-49EE-935E-A1F80AC61A36}">
      <dgm:prSet/>
      <dgm:spPr/>
      <dgm:t>
        <a:bodyPr/>
        <a:lstStyle/>
        <a:p>
          <a:endParaRPr lang="en-US"/>
        </a:p>
      </dgm:t>
    </dgm:pt>
    <dgm:pt modelId="{34EAEF40-F0BC-4D16-AE9E-80556E56262A}" type="sibTrans" cxnId="{70545B22-9314-49EE-935E-A1F80AC61A36}">
      <dgm:prSet/>
      <dgm:spPr/>
      <dgm:t>
        <a:bodyPr/>
        <a:lstStyle/>
        <a:p>
          <a:endParaRPr lang="en-US"/>
        </a:p>
      </dgm:t>
    </dgm:pt>
    <dgm:pt modelId="{7A9A7B27-E889-4AFD-A8E3-D2B3FB0B2C4B}">
      <dgm:prSet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/>
            <a:t>Gaming, business, and personal laptops</a:t>
          </a:r>
        </a:p>
      </dgm:t>
    </dgm:pt>
    <dgm:pt modelId="{50A54303-0BC2-4988-9174-1B2B13FFBFAD}" type="parTrans" cxnId="{A6A2C6A0-10EF-417D-962E-C7647C71D851}">
      <dgm:prSet/>
      <dgm:spPr/>
      <dgm:t>
        <a:bodyPr/>
        <a:lstStyle/>
        <a:p>
          <a:endParaRPr lang="en-US"/>
        </a:p>
      </dgm:t>
    </dgm:pt>
    <dgm:pt modelId="{139EAA9C-663A-43CD-86DE-DB057B923CDD}" type="sibTrans" cxnId="{A6A2C6A0-10EF-417D-962E-C7647C71D851}">
      <dgm:prSet/>
      <dgm:spPr/>
      <dgm:t>
        <a:bodyPr/>
        <a:lstStyle/>
        <a:p>
          <a:endParaRPr lang="en-US"/>
        </a:p>
      </dgm:t>
    </dgm:pt>
    <dgm:pt modelId="{1F4EC3E0-9739-41E8-8652-EB79C46442F5}">
      <dgm:prSet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Desktop computers and All-in-One PCs</a:t>
          </a:r>
        </a:p>
      </dgm:t>
    </dgm:pt>
    <dgm:pt modelId="{D8A9A035-9C19-4DC1-9E39-DF6AF1CE05A1}" type="parTrans" cxnId="{CF45BCE7-270F-4C36-A246-9862C64E37EC}">
      <dgm:prSet/>
      <dgm:spPr/>
      <dgm:t>
        <a:bodyPr/>
        <a:lstStyle/>
        <a:p>
          <a:endParaRPr lang="en-US"/>
        </a:p>
      </dgm:t>
    </dgm:pt>
    <dgm:pt modelId="{40128F9D-10EF-4B2D-8DA7-7D73498D80E7}" type="sibTrans" cxnId="{CF45BCE7-270F-4C36-A246-9862C64E37EC}">
      <dgm:prSet/>
      <dgm:spPr/>
      <dgm:t>
        <a:bodyPr/>
        <a:lstStyle/>
        <a:p>
          <a:endParaRPr lang="en-US"/>
        </a:p>
      </dgm:t>
    </dgm:pt>
    <dgm:pt modelId="{2112D663-394B-47BA-A527-7832190A8F36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/>
            <a:t>Components: processors, RAM, graphics cards, motherboards</a:t>
          </a:r>
        </a:p>
      </dgm:t>
    </dgm:pt>
    <dgm:pt modelId="{A272B435-421E-422E-9D69-E3596F8F353C}" type="parTrans" cxnId="{45BE8E4B-4430-40C0-AFBB-A8ABA20B889B}">
      <dgm:prSet/>
      <dgm:spPr/>
      <dgm:t>
        <a:bodyPr/>
        <a:lstStyle/>
        <a:p>
          <a:endParaRPr lang="en-US"/>
        </a:p>
      </dgm:t>
    </dgm:pt>
    <dgm:pt modelId="{FEF89454-3B2D-4E07-A107-DA013F9A6436}" type="sibTrans" cxnId="{45BE8E4B-4430-40C0-AFBB-A8ABA20B889B}">
      <dgm:prSet/>
      <dgm:spPr/>
      <dgm:t>
        <a:bodyPr/>
        <a:lstStyle/>
        <a:p>
          <a:endParaRPr lang="en-US"/>
        </a:p>
      </dgm:t>
    </dgm:pt>
    <dgm:pt modelId="{7FC71521-47A7-409D-8594-6968AD69191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/>
            <a:t>Computer Accessories</a:t>
          </a:r>
          <a:endParaRPr lang="en-US"/>
        </a:p>
      </dgm:t>
    </dgm:pt>
    <dgm:pt modelId="{37E307FB-6216-454C-A168-D709BA9EB6C2}" type="parTrans" cxnId="{83133B06-72CC-4752-86CA-44898D26E555}">
      <dgm:prSet/>
      <dgm:spPr/>
      <dgm:t>
        <a:bodyPr/>
        <a:lstStyle/>
        <a:p>
          <a:endParaRPr lang="en-US"/>
        </a:p>
      </dgm:t>
    </dgm:pt>
    <dgm:pt modelId="{75550AEE-62C8-4EEF-BC84-163C37B4BB23}" type="sibTrans" cxnId="{83133B06-72CC-4752-86CA-44898D26E555}">
      <dgm:prSet/>
      <dgm:spPr/>
      <dgm:t>
        <a:bodyPr/>
        <a:lstStyle/>
        <a:p>
          <a:endParaRPr lang="en-US"/>
        </a:p>
      </dgm:t>
    </dgm:pt>
    <dgm:pt modelId="{7A25B1CA-1888-40D3-A7AC-A7EB334685DB}">
      <dgm:prSet/>
      <dgm:spPr>
        <a:solidFill>
          <a:schemeClr val="bg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Keyboards, mice, headphones, webcams, and storage devices</a:t>
          </a:r>
        </a:p>
      </dgm:t>
    </dgm:pt>
    <dgm:pt modelId="{11C8D78C-3AFE-4BBB-A251-21D2F00CCBDF}" type="parTrans" cxnId="{C08E3AA2-747B-4D1C-8067-14BDF4AAAAC0}">
      <dgm:prSet/>
      <dgm:spPr/>
      <dgm:t>
        <a:bodyPr/>
        <a:lstStyle/>
        <a:p>
          <a:endParaRPr lang="en-US"/>
        </a:p>
      </dgm:t>
    </dgm:pt>
    <dgm:pt modelId="{8B7BBA2D-4120-4F1F-A7BA-36C6E9E86B6B}" type="sibTrans" cxnId="{C08E3AA2-747B-4D1C-8067-14BDF4AAAAC0}">
      <dgm:prSet/>
      <dgm:spPr/>
      <dgm:t>
        <a:bodyPr/>
        <a:lstStyle/>
        <a:p>
          <a:endParaRPr lang="en-US"/>
        </a:p>
      </dgm:t>
    </dgm:pt>
    <dgm:pt modelId="{FAB9D0EF-6B4F-467C-B9B3-6A6E7BFEB602}">
      <dgm:prSet/>
      <dgm:spPr/>
      <dgm:t>
        <a:bodyPr/>
        <a:lstStyle/>
        <a:p>
          <a:r>
            <a:rPr lang="en-US"/>
            <a:t>Monitors, printers, and networking devices like routers and modems</a:t>
          </a:r>
        </a:p>
      </dgm:t>
    </dgm:pt>
    <dgm:pt modelId="{E16D03E0-0CFE-402E-8BD1-B846353A1671}" type="parTrans" cxnId="{CE832E76-B9DC-4CDA-BDFA-4706CD3BA856}">
      <dgm:prSet/>
      <dgm:spPr/>
      <dgm:t>
        <a:bodyPr/>
        <a:lstStyle/>
        <a:p>
          <a:endParaRPr lang="en-US"/>
        </a:p>
      </dgm:t>
    </dgm:pt>
    <dgm:pt modelId="{ED2BFA4D-DC60-4EA6-9186-9078513F80A1}" type="sibTrans" cxnId="{CE832E76-B9DC-4CDA-BDFA-4706CD3BA856}">
      <dgm:prSet/>
      <dgm:spPr/>
      <dgm:t>
        <a:bodyPr/>
        <a:lstStyle/>
        <a:p>
          <a:endParaRPr lang="en-US"/>
        </a:p>
      </dgm:t>
    </dgm:pt>
    <dgm:pt modelId="{BC2706E7-AC89-4BAF-A6CE-8628440A3921}">
      <dgm:prSet/>
      <dgm:spPr>
        <a:solidFill>
          <a:schemeClr val="accent4"/>
        </a:solidFill>
      </dgm:spPr>
      <dgm:t>
        <a:bodyPr/>
        <a:lstStyle/>
        <a:p>
          <a:r>
            <a:rPr lang="en-US" b="1"/>
            <a:t>Smartphones &amp; Tablets</a:t>
          </a:r>
          <a:endParaRPr lang="en-US"/>
        </a:p>
      </dgm:t>
    </dgm:pt>
    <dgm:pt modelId="{C83FCE72-2EED-4B33-B1EC-88FE1C53A57B}" type="parTrans" cxnId="{5152AE40-F21C-42C2-9AAB-A42B79D2EC01}">
      <dgm:prSet/>
      <dgm:spPr/>
      <dgm:t>
        <a:bodyPr/>
        <a:lstStyle/>
        <a:p>
          <a:endParaRPr lang="en-US"/>
        </a:p>
      </dgm:t>
    </dgm:pt>
    <dgm:pt modelId="{60E22A35-A561-47CA-9E00-D9EA5D8DC89A}" type="sibTrans" cxnId="{5152AE40-F21C-42C2-9AAB-A42B79D2EC01}">
      <dgm:prSet/>
      <dgm:spPr/>
      <dgm:t>
        <a:bodyPr/>
        <a:lstStyle/>
        <a:p>
          <a:endParaRPr lang="en-US"/>
        </a:p>
      </dgm:t>
    </dgm:pt>
    <dgm:pt modelId="{14A81586-E5A1-4E2F-A713-8EA59155C900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Android smartphones, iPhones, and tablets</a:t>
          </a:r>
        </a:p>
      </dgm:t>
    </dgm:pt>
    <dgm:pt modelId="{FD68E82C-28D4-44A0-A9EB-CDEEDC51F269}" type="parTrans" cxnId="{730DE3F8-0EB2-4196-A8EC-6B10CB6D3D16}">
      <dgm:prSet/>
      <dgm:spPr/>
      <dgm:t>
        <a:bodyPr/>
        <a:lstStyle/>
        <a:p>
          <a:endParaRPr lang="en-US"/>
        </a:p>
      </dgm:t>
    </dgm:pt>
    <dgm:pt modelId="{C04E1487-2717-47DE-A8BC-55140942F2BF}" type="sibTrans" cxnId="{730DE3F8-0EB2-4196-A8EC-6B10CB6D3D16}">
      <dgm:prSet/>
      <dgm:spPr/>
      <dgm:t>
        <a:bodyPr/>
        <a:lstStyle/>
        <a:p>
          <a:endParaRPr lang="en-US"/>
        </a:p>
      </dgm:t>
    </dgm:pt>
    <dgm:pt modelId="{C747D895-F5D2-4725-B665-57F576E54C83}">
      <dgm:prSet/>
      <dgm:spPr/>
      <dgm:t>
        <a:bodyPr/>
        <a:lstStyle/>
        <a:p>
          <a:r>
            <a:rPr lang="en-US"/>
            <a:t>Accessories: chargers, cases, screen protectors, and earbuds</a:t>
          </a:r>
        </a:p>
      </dgm:t>
    </dgm:pt>
    <dgm:pt modelId="{69992EE0-73B1-4A83-AAD6-F5AE8BD409BB}" type="parTrans" cxnId="{4E97959B-946F-4BB8-B304-8D94D3A6C1D4}">
      <dgm:prSet/>
      <dgm:spPr/>
      <dgm:t>
        <a:bodyPr/>
        <a:lstStyle/>
        <a:p>
          <a:endParaRPr lang="en-US"/>
        </a:p>
      </dgm:t>
    </dgm:pt>
    <dgm:pt modelId="{16CFA508-E354-4C0F-A5F9-FF515CD447C2}" type="sibTrans" cxnId="{4E97959B-946F-4BB8-B304-8D94D3A6C1D4}">
      <dgm:prSet/>
      <dgm:spPr/>
      <dgm:t>
        <a:bodyPr/>
        <a:lstStyle/>
        <a:p>
          <a:endParaRPr lang="en-US"/>
        </a:p>
      </dgm:t>
    </dgm:pt>
    <dgm:pt modelId="{72A3E2DD-CC78-492E-B059-4A9076DC941C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/>
            <a:t>Gaming Gear</a:t>
          </a:r>
          <a:endParaRPr lang="en-US"/>
        </a:p>
      </dgm:t>
    </dgm:pt>
    <dgm:pt modelId="{ABE9EF2D-F0CA-45D7-B7CB-C14B30163461}" type="parTrans" cxnId="{9FFE25CF-66B7-4F94-A042-CBE5FE9C08F5}">
      <dgm:prSet/>
      <dgm:spPr/>
      <dgm:t>
        <a:bodyPr/>
        <a:lstStyle/>
        <a:p>
          <a:endParaRPr lang="en-US"/>
        </a:p>
      </dgm:t>
    </dgm:pt>
    <dgm:pt modelId="{D80018DA-7866-4CAF-B7DF-37EC7CC6D4BF}" type="sibTrans" cxnId="{9FFE25CF-66B7-4F94-A042-CBE5FE9C08F5}">
      <dgm:prSet/>
      <dgm:spPr/>
      <dgm:t>
        <a:bodyPr/>
        <a:lstStyle/>
        <a:p>
          <a:endParaRPr lang="en-US"/>
        </a:p>
      </dgm:t>
    </dgm:pt>
    <dgm:pt modelId="{141A0513-5145-473D-BCF5-5FB1F30CCE93}">
      <dgm:prSet/>
      <dgm:spPr/>
      <dgm:t>
        <a:bodyPr/>
        <a:lstStyle/>
        <a:p>
          <a:r>
            <a:rPr lang="en-US"/>
            <a:t>Gaming laptops and desktop PCs</a:t>
          </a:r>
        </a:p>
      </dgm:t>
    </dgm:pt>
    <dgm:pt modelId="{CC8BDE3D-3889-473B-AB66-E9384467ACB0}" type="parTrans" cxnId="{A334FC5D-7614-4DD0-AD2E-7B262E49363B}">
      <dgm:prSet/>
      <dgm:spPr/>
      <dgm:t>
        <a:bodyPr/>
        <a:lstStyle/>
        <a:p>
          <a:endParaRPr lang="en-US"/>
        </a:p>
      </dgm:t>
    </dgm:pt>
    <dgm:pt modelId="{DC8ED909-595A-4415-8D64-008AF28F6439}" type="sibTrans" cxnId="{A334FC5D-7614-4DD0-AD2E-7B262E49363B}">
      <dgm:prSet/>
      <dgm:spPr/>
      <dgm:t>
        <a:bodyPr/>
        <a:lstStyle/>
        <a:p>
          <a:endParaRPr lang="en-US"/>
        </a:p>
      </dgm:t>
    </dgm:pt>
    <dgm:pt modelId="{341E6E18-9F14-49D4-AF37-BEE5EF6B082B}">
      <dgm:prSet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/>
            <a:t>Gaming peripherals: gaming chairs, headsets, keyboards, and mice</a:t>
          </a:r>
        </a:p>
      </dgm:t>
    </dgm:pt>
    <dgm:pt modelId="{0AE0AA8F-3BFF-4A07-87D0-0E86FECCF24B}" type="parTrans" cxnId="{6305492E-34AA-42D2-95F7-A010FE6E4131}">
      <dgm:prSet/>
      <dgm:spPr/>
      <dgm:t>
        <a:bodyPr/>
        <a:lstStyle/>
        <a:p>
          <a:endParaRPr lang="en-US"/>
        </a:p>
      </dgm:t>
    </dgm:pt>
    <dgm:pt modelId="{0B77E98F-9C7E-44AC-9A7A-0006E139535C}" type="sibTrans" cxnId="{6305492E-34AA-42D2-95F7-A010FE6E4131}">
      <dgm:prSet/>
      <dgm:spPr/>
      <dgm:t>
        <a:bodyPr/>
        <a:lstStyle/>
        <a:p>
          <a:endParaRPr lang="en-US"/>
        </a:p>
      </dgm:t>
    </dgm:pt>
    <dgm:pt modelId="{A41FFA64-E635-43D9-A7B7-E56FF1FBB81D}" type="pres">
      <dgm:prSet presAssocID="{0847E72D-55B7-4838-BFE2-0916BD53340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D071CD-AED0-4A5A-A93A-96DAF0DDCCCD}" type="pres">
      <dgm:prSet presAssocID="{53A6A8B1-D796-45AD-9B18-F8FAA9599542}" presName="root" presStyleCnt="0"/>
      <dgm:spPr/>
    </dgm:pt>
    <dgm:pt modelId="{2FCB383B-6F63-4C93-8F95-0235DF47F942}" type="pres">
      <dgm:prSet presAssocID="{53A6A8B1-D796-45AD-9B18-F8FAA9599542}" presName="rootComposite" presStyleCnt="0"/>
      <dgm:spPr/>
    </dgm:pt>
    <dgm:pt modelId="{6BE302A4-2281-4BE3-B661-B0ADD9E41E7A}" type="pres">
      <dgm:prSet presAssocID="{53A6A8B1-D796-45AD-9B18-F8FAA9599542}" presName="rootText" presStyleLbl="node1" presStyleIdx="0" presStyleCnt="4"/>
      <dgm:spPr/>
    </dgm:pt>
    <dgm:pt modelId="{A03996BB-A19B-4F3D-9993-CD7D1D5F8242}" type="pres">
      <dgm:prSet presAssocID="{53A6A8B1-D796-45AD-9B18-F8FAA9599542}" presName="rootConnector" presStyleLbl="node1" presStyleIdx="0" presStyleCnt="4"/>
      <dgm:spPr/>
    </dgm:pt>
    <dgm:pt modelId="{07CBDC4C-FD95-46E3-B03C-916053933C8C}" type="pres">
      <dgm:prSet presAssocID="{53A6A8B1-D796-45AD-9B18-F8FAA9599542}" presName="childShape" presStyleCnt="0"/>
      <dgm:spPr/>
    </dgm:pt>
    <dgm:pt modelId="{5A125C37-1C0E-4385-AB63-12C8B27101B6}" type="pres">
      <dgm:prSet presAssocID="{50A54303-0BC2-4988-9174-1B2B13FFBFAD}" presName="Name13" presStyleLbl="parChTrans1D2" presStyleIdx="0" presStyleCnt="9"/>
      <dgm:spPr/>
    </dgm:pt>
    <dgm:pt modelId="{00B3037D-D4B9-4D3E-8E59-284A94B2FC93}" type="pres">
      <dgm:prSet presAssocID="{7A9A7B27-E889-4AFD-A8E3-D2B3FB0B2C4B}" presName="childText" presStyleLbl="bgAcc1" presStyleIdx="0" presStyleCnt="9">
        <dgm:presLayoutVars>
          <dgm:bulletEnabled val="1"/>
        </dgm:presLayoutVars>
      </dgm:prSet>
      <dgm:spPr/>
    </dgm:pt>
    <dgm:pt modelId="{DBC19DB8-3E1F-4A21-A261-9FF4AB09978C}" type="pres">
      <dgm:prSet presAssocID="{D8A9A035-9C19-4DC1-9E39-DF6AF1CE05A1}" presName="Name13" presStyleLbl="parChTrans1D2" presStyleIdx="1" presStyleCnt="9"/>
      <dgm:spPr/>
    </dgm:pt>
    <dgm:pt modelId="{95207F54-3114-4681-A92A-AF307EE80EFA}" type="pres">
      <dgm:prSet presAssocID="{1F4EC3E0-9739-41E8-8652-EB79C46442F5}" presName="childText" presStyleLbl="bgAcc1" presStyleIdx="1" presStyleCnt="9">
        <dgm:presLayoutVars>
          <dgm:bulletEnabled val="1"/>
        </dgm:presLayoutVars>
      </dgm:prSet>
      <dgm:spPr/>
    </dgm:pt>
    <dgm:pt modelId="{A29E9F60-497E-4E9D-B2A9-17AFD28D165C}" type="pres">
      <dgm:prSet presAssocID="{A272B435-421E-422E-9D69-E3596F8F353C}" presName="Name13" presStyleLbl="parChTrans1D2" presStyleIdx="2" presStyleCnt="9"/>
      <dgm:spPr/>
    </dgm:pt>
    <dgm:pt modelId="{13887B51-1626-45B9-8EB6-8538F3AB181F}" type="pres">
      <dgm:prSet presAssocID="{2112D663-394B-47BA-A527-7832190A8F36}" presName="childText" presStyleLbl="bgAcc1" presStyleIdx="2" presStyleCnt="9">
        <dgm:presLayoutVars>
          <dgm:bulletEnabled val="1"/>
        </dgm:presLayoutVars>
      </dgm:prSet>
      <dgm:spPr/>
    </dgm:pt>
    <dgm:pt modelId="{59D55672-B7DC-4CAE-A430-B568685CE243}" type="pres">
      <dgm:prSet presAssocID="{7FC71521-47A7-409D-8594-6968AD691919}" presName="root" presStyleCnt="0"/>
      <dgm:spPr/>
    </dgm:pt>
    <dgm:pt modelId="{8198B7E5-E8D5-442A-9306-F18EDF143712}" type="pres">
      <dgm:prSet presAssocID="{7FC71521-47A7-409D-8594-6968AD691919}" presName="rootComposite" presStyleCnt="0"/>
      <dgm:spPr/>
    </dgm:pt>
    <dgm:pt modelId="{2F7C1397-53A2-4A8C-8012-90E32476EE50}" type="pres">
      <dgm:prSet presAssocID="{7FC71521-47A7-409D-8594-6968AD691919}" presName="rootText" presStyleLbl="node1" presStyleIdx="1" presStyleCnt="4"/>
      <dgm:spPr/>
    </dgm:pt>
    <dgm:pt modelId="{DBE33B4B-AA04-479D-93B4-CF6062D0C5B3}" type="pres">
      <dgm:prSet presAssocID="{7FC71521-47A7-409D-8594-6968AD691919}" presName="rootConnector" presStyleLbl="node1" presStyleIdx="1" presStyleCnt="4"/>
      <dgm:spPr/>
    </dgm:pt>
    <dgm:pt modelId="{066A7C09-DE4C-4BA0-8519-682207725A79}" type="pres">
      <dgm:prSet presAssocID="{7FC71521-47A7-409D-8594-6968AD691919}" presName="childShape" presStyleCnt="0"/>
      <dgm:spPr/>
    </dgm:pt>
    <dgm:pt modelId="{E78A2155-FE1B-434B-BDD0-5A7135F57466}" type="pres">
      <dgm:prSet presAssocID="{11C8D78C-3AFE-4BBB-A251-21D2F00CCBDF}" presName="Name13" presStyleLbl="parChTrans1D2" presStyleIdx="3" presStyleCnt="9"/>
      <dgm:spPr/>
    </dgm:pt>
    <dgm:pt modelId="{95FA852A-F44E-4F24-A578-2C4A2B1B9BA6}" type="pres">
      <dgm:prSet presAssocID="{7A25B1CA-1888-40D3-A7AC-A7EB334685DB}" presName="childText" presStyleLbl="bgAcc1" presStyleIdx="3" presStyleCnt="9">
        <dgm:presLayoutVars>
          <dgm:bulletEnabled val="1"/>
        </dgm:presLayoutVars>
      </dgm:prSet>
      <dgm:spPr/>
    </dgm:pt>
    <dgm:pt modelId="{19074B48-529F-4DDD-BCBC-E19F0ECAB912}" type="pres">
      <dgm:prSet presAssocID="{E16D03E0-0CFE-402E-8BD1-B846353A1671}" presName="Name13" presStyleLbl="parChTrans1D2" presStyleIdx="4" presStyleCnt="9"/>
      <dgm:spPr/>
    </dgm:pt>
    <dgm:pt modelId="{0DDF01A5-D708-4E1A-87C0-E41F957B1CF5}" type="pres">
      <dgm:prSet presAssocID="{FAB9D0EF-6B4F-467C-B9B3-6A6E7BFEB602}" presName="childText" presStyleLbl="bgAcc1" presStyleIdx="4" presStyleCnt="9">
        <dgm:presLayoutVars>
          <dgm:bulletEnabled val="1"/>
        </dgm:presLayoutVars>
      </dgm:prSet>
      <dgm:spPr/>
    </dgm:pt>
    <dgm:pt modelId="{8E1BB804-8DD0-4C15-BAA5-F225C183E679}" type="pres">
      <dgm:prSet presAssocID="{BC2706E7-AC89-4BAF-A6CE-8628440A3921}" presName="root" presStyleCnt="0"/>
      <dgm:spPr/>
    </dgm:pt>
    <dgm:pt modelId="{B694A349-8B2B-4E8D-BE5B-DFFEB1B73645}" type="pres">
      <dgm:prSet presAssocID="{BC2706E7-AC89-4BAF-A6CE-8628440A3921}" presName="rootComposite" presStyleCnt="0"/>
      <dgm:spPr/>
    </dgm:pt>
    <dgm:pt modelId="{35E86897-2AB2-4A0B-B11F-115809A21797}" type="pres">
      <dgm:prSet presAssocID="{BC2706E7-AC89-4BAF-A6CE-8628440A3921}" presName="rootText" presStyleLbl="node1" presStyleIdx="2" presStyleCnt="4"/>
      <dgm:spPr/>
    </dgm:pt>
    <dgm:pt modelId="{DC4BE3D8-8898-4FA2-A6FC-4908BECEF346}" type="pres">
      <dgm:prSet presAssocID="{BC2706E7-AC89-4BAF-A6CE-8628440A3921}" presName="rootConnector" presStyleLbl="node1" presStyleIdx="2" presStyleCnt="4"/>
      <dgm:spPr/>
    </dgm:pt>
    <dgm:pt modelId="{987E2EEC-C68C-4F0B-9B97-05B80F6A4CED}" type="pres">
      <dgm:prSet presAssocID="{BC2706E7-AC89-4BAF-A6CE-8628440A3921}" presName="childShape" presStyleCnt="0"/>
      <dgm:spPr/>
    </dgm:pt>
    <dgm:pt modelId="{94AAF0FC-6FF1-4635-91FD-F6CFB90A7AB1}" type="pres">
      <dgm:prSet presAssocID="{FD68E82C-28D4-44A0-A9EB-CDEEDC51F269}" presName="Name13" presStyleLbl="parChTrans1D2" presStyleIdx="5" presStyleCnt="9"/>
      <dgm:spPr/>
    </dgm:pt>
    <dgm:pt modelId="{6841F6A9-B0C4-4F36-8D97-3AFBD1BE71EB}" type="pres">
      <dgm:prSet presAssocID="{14A81586-E5A1-4E2F-A713-8EA59155C900}" presName="childText" presStyleLbl="bgAcc1" presStyleIdx="5" presStyleCnt="9">
        <dgm:presLayoutVars>
          <dgm:bulletEnabled val="1"/>
        </dgm:presLayoutVars>
      </dgm:prSet>
      <dgm:spPr/>
    </dgm:pt>
    <dgm:pt modelId="{A25B0335-D377-43EF-8FE3-82D576679036}" type="pres">
      <dgm:prSet presAssocID="{69992EE0-73B1-4A83-AAD6-F5AE8BD409BB}" presName="Name13" presStyleLbl="parChTrans1D2" presStyleIdx="6" presStyleCnt="9"/>
      <dgm:spPr/>
    </dgm:pt>
    <dgm:pt modelId="{F49A57B1-13B3-4AA4-8679-F4A1D27D7AD0}" type="pres">
      <dgm:prSet presAssocID="{C747D895-F5D2-4725-B665-57F576E54C83}" presName="childText" presStyleLbl="bgAcc1" presStyleIdx="6" presStyleCnt="9">
        <dgm:presLayoutVars>
          <dgm:bulletEnabled val="1"/>
        </dgm:presLayoutVars>
      </dgm:prSet>
      <dgm:spPr/>
    </dgm:pt>
    <dgm:pt modelId="{7D2F58F0-2736-4E1B-94BC-A002BF8B9EFA}" type="pres">
      <dgm:prSet presAssocID="{72A3E2DD-CC78-492E-B059-4A9076DC941C}" presName="root" presStyleCnt="0"/>
      <dgm:spPr/>
    </dgm:pt>
    <dgm:pt modelId="{415243DC-0A14-41BB-8251-C608AC0AE6AC}" type="pres">
      <dgm:prSet presAssocID="{72A3E2DD-CC78-492E-B059-4A9076DC941C}" presName="rootComposite" presStyleCnt="0"/>
      <dgm:spPr/>
    </dgm:pt>
    <dgm:pt modelId="{1B2D6E4E-CA96-45B4-B22E-F6FE93FEC13A}" type="pres">
      <dgm:prSet presAssocID="{72A3E2DD-CC78-492E-B059-4A9076DC941C}" presName="rootText" presStyleLbl="node1" presStyleIdx="3" presStyleCnt="4"/>
      <dgm:spPr/>
    </dgm:pt>
    <dgm:pt modelId="{C196EA7C-05F2-4BBD-BB08-B7F39766386E}" type="pres">
      <dgm:prSet presAssocID="{72A3E2DD-CC78-492E-B059-4A9076DC941C}" presName="rootConnector" presStyleLbl="node1" presStyleIdx="3" presStyleCnt="4"/>
      <dgm:spPr/>
    </dgm:pt>
    <dgm:pt modelId="{31D00A7C-961B-4E54-B3C8-711E6A4638CF}" type="pres">
      <dgm:prSet presAssocID="{72A3E2DD-CC78-492E-B059-4A9076DC941C}" presName="childShape" presStyleCnt="0"/>
      <dgm:spPr/>
    </dgm:pt>
    <dgm:pt modelId="{FFC7046A-ED4C-4347-AB5B-90D118398228}" type="pres">
      <dgm:prSet presAssocID="{CC8BDE3D-3889-473B-AB66-E9384467ACB0}" presName="Name13" presStyleLbl="parChTrans1D2" presStyleIdx="7" presStyleCnt="9"/>
      <dgm:spPr/>
    </dgm:pt>
    <dgm:pt modelId="{FF9B399D-2428-45E0-B6DB-6F981F8EB2F4}" type="pres">
      <dgm:prSet presAssocID="{141A0513-5145-473D-BCF5-5FB1F30CCE93}" presName="childText" presStyleLbl="bgAcc1" presStyleIdx="7" presStyleCnt="9">
        <dgm:presLayoutVars>
          <dgm:bulletEnabled val="1"/>
        </dgm:presLayoutVars>
      </dgm:prSet>
      <dgm:spPr/>
    </dgm:pt>
    <dgm:pt modelId="{D00605F3-DFA3-4EDA-85AC-A03267E95564}" type="pres">
      <dgm:prSet presAssocID="{0AE0AA8F-3BFF-4A07-87D0-0E86FECCF24B}" presName="Name13" presStyleLbl="parChTrans1D2" presStyleIdx="8" presStyleCnt="9"/>
      <dgm:spPr/>
    </dgm:pt>
    <dgm:pt modelId="{44D949A3-DCDA-4E6B-93D0-06D919F23192}" type="pres">
      <dgm:prSet presAssocID="{341E6E18-9F14-49D4-AF37-BEE5EF6B082B}" presName="childText" presStyleLbl="bgAcc1" presStyleIdx="8" presStyleCnt="9">
        <dgm:presLayoutVars>
          <dgm:bulletEnabled val="1"/>
        </dgm:presLayoutVars>
      </dgm:prSet>
      <dgm:spPr/>
    </dgm:pt>
  </dgm:ptLst>
  <dgm:cxnLst>
    <dgm:cxn modelId="{83133B06-72CC-4752-86CA-44898D26E555}" srcId="{0847E72D-55B7-4838-BFE2-0916BD533407}" destId="{7FC71521-47A7-409D-8594-6968AD691919}" srcOrd="1" destOrd="0" parTransId="{37E307FB-6216-454C-A168-D709BA9EB6C2}" sibTransId="{75550AEE-62C8-4EEF-BC84-163C37B4BB23}"/>
    <dgm:cxn modelId="{70545B22-9314-49EE-935E-A1F80AC61A36}" srcId="{0847E72D-55B7-4838-BFE2-0916BD533407}" destId="{53A6A8B1-D796-45AD-9B18-F8FAA9599542}" srcOrd="0" destOrd="0" parTransId="{6E76E89D-4CDB-4BA5-AD41-7EF8F81D1B80}" sibTransId="{34EAEF40-F0BC-4D16-AE9E-80556E56262A}"/>
    <dgm:cxn modelId="{3A5D7128-BE33-43EB-936D-1333EE7A44F4}" type="presOf" srcId="{141A0513-5145-473D-BCF5-5FB1F30CCE93}" destId="{FF9B399D-2428-45E0-B6DB-6F981F8EB2F4}" srcOrd="0" destOrd="0" presId="urn:microsoft.com/office/officeart/2005/8/layout/hierarchy3"/>
    <dgm:cxn modelId="{1673A328-7572-4452-9A3F-1BBBDAC3C03B}" type="presOf" srcId="{1F4EC3E0-9739-41E8-8652-EB79C46442F5}" destId="{95207F54-3114-4681-A92A-AF307EE80EFA}" srcOrd="0" destOrd="0" presId="urn:microsoft.com/office/officeart/2005/8/layout/hierarchy3"/>
    <dgm:cxn modelId="{6305492E-34AA-42D2-95F7-A010FE6E4131}" srcId="{72A3E2DD-CC78-492E-B059-4A9076DC941C}" destId="{341E6E18-9F14-49D4-AF37-BEE5EF6B082B}" srcOrd="1" destOrd="0" parTransId="{0AE0AA8F-3BFF-4A07-87D0-0E86FECCF24B}" sibTransId="{0B77E98F-9C7E-44AC-9A7A-0006E139535C}"/>
    <dgm:cxn modelId="{67EFFC34-B5FB-4B6D-8840-55755EB4202E}" type="presOf" srcId="{D8A9A035-9C19-4DC1-9E39-DF6AF1CE05A1}" destId="{DBC19DB8-3E1F-4A21-A261-9FF4AB09978C}" srcOrd="0" destOrd="0" presId="urn:microsoft.com/office/officeart/2005/8/layout/hierarchy3"/>
    <dgm:cxn modelId="{5152AE40-F21C-42C2-9AAB-A42B79D2EC01}" srcId="{0847E72D-55B7-4838-BFE2-0916BD533407}" destId="{BC2706E7-AC89-4BAF-A6CE-8628440A3921}" srcOrd="2" destOrd="0" parTransId="{C83FCE72-2EED-4B33-B1EC-88FE1C53A57B}" sibTransId="{60E22A35-A561-47CA-9E00-D9EA5D8DC89A}"/>
    <dgm:cxn modelId="{EF6E3B5D-5B63-4055-AFED-0A7684E37EA9}" type="presOf" srcId="{7FC71521-47A7-409D-8594-6968AD691919}" destId="{2F7C1397-53A2-4A8C-8012-90E32476EE50}" srcOrd="0" destOrd="0" presId="urn:microsoft.com/office/officeart/2005/8/layout/hierarchy3"/>
    <dgm:cxn modelId="{A334FC5D-7614-4DD0-AD2E-7B262E49363B}" srcId="{72A3E2DD-CC78-492E-B059-4A9076DC941C}" destId="{141A0513-5145-473D-BCF5-5FB1F30CCE93}" srcOrd="0" destOrd="0" parTransId="{CC8BDE3D-3889-473B-AB66-E9384467ACB0}" sibTransId="{DC8ED909-595A-4415-8D64-008AF28F6439}"/>
    <dgm:cxn modelId="{8F7F6F64-E7DD-4899-9C2A-68F8F03D8F72}" type="presOf" srcId="{CC8BDE3D-3889-473B-AB66-E9384467ACB0}" destId="{FFC7046A-ED4C-4347-AB5B-90D118398228}" srcOrd="0" destOrd="0" presId="urn:microsoft.com/office/officeart/2005/8/layout/hierarchy3"/>
    <dgm:cxn modelId="{4852E245-8653-4242-86B7-A781D5013166}" type="presOf" srcId="{14A81586-E5A1-4E2F-A713-8EA59155C900}" destId="{6841F6A9-B0C4-4F36-8D97-3AFBD1BE71EB}" srcOrd="0" destOrd="0" presId="urn:microsoft.com/office/officeart/2005/8/layout/hierarchy3"/>
    <dgm:cxn modelId="{45BE8E4B-4430-40C0-AFBB-A8ABA20B889B}" srcId="{53A6A8B1-D796-45AD-9B18-F8FAA9599542}" destId="{2112D663-394B-47BA-A527-7832190A8F36}" srcOrd="2" destOrd="0" parTransId="{A272B435-421E-422E-9D69-E3596F8F353C}" sibTransId="{FEF89454-3B2D-4E07-A107-DA013F9A6436}"/>
    <dgm:cxn modelId="{E881306C-CE5D-43A2-BF45-EE8693AF30EC}" type="presOf" srcId="{72A3E2DD-CC78-492E-B059-4A9076DC941C}" destId="{C196EA7C-05F2-4BBD-BB08-B7F39766386E}" srcOrd="1" destOrd="0" presId="urn:microsoft.com/office/officeart/2005/8/layout/hierarchy3"/>
    <dgm:cxn modelId="{D835374D-7E50-4595-85B9-00EE42CA765A}" type="presOf" srcId="{2112D663-394B-47BA-A527-7832190A8F36}" destId="{13887B51-1626-45B9-8EB6-8538F3AB181F}" srcOrd="0" destOrd="0" presId="urn:microsoft.com/office/officeart/2005/8/layout/hierarchy3"/>
    <dgm:cxn modelId="{B0FA0B6F-B61F-44DA-ADEE-847423D720E5}" type="presOf" srcId="{0847E72D-55B7-4838-BFE2-0916BD533407}" destId="{A41FFA64-E635-43D9-A7B7-E56FF1FBB81D}" srcOrd="0" destOrd="0" presId="urn:microsoft.com/office/officeart/2005/8/layout/hierarchy3"/>
    <dgm:cxn modelId="{91F24A70-9F6D-4D10-8724-48B0618343ED}" type="presOf" srcId="{69992EE0-73B1-4A83-AAD6-F5AE8BD409BB}" destId="{A25B0335-D377-43EF-8FE3-82D576679036}" srcOrd="0" destOrd="0" presId="urn:microsoft.com/office/officeart/2005/8/layout/hierarchy3"/>
    <dgm:cxn modelId="{8CAC1E54-D982-49F2-850C-4BA56E20631C}" type="presOf" srcId="{72A3E2DD-CC78-492E-B059-4A9076DC941C}" destId="{1B2D6E4E-CA96-45B4-B22E-F6FE93FEC13A}" srcOrd="0" destOrd="0" presId="urn:microsoft.com/office/officeart/2005/8/layout/hierarchy3"/>
    <dgm:cxn modelId="{CE832E76-B9DC-4CDA-BDFA-4706CD3BA856}" srcId="{7FC71521-47A7-409D-8594-6968AD691919}" destId="{FAB9D0EF-6B4F-467C-B9B3-6A6E7BFEB602}" srcOrd="1" destOrd="0" parTransId="{E16D03E0-0CFE-402E-8BD1-B846353A1671}" sibTransId="{ED2BFA4D-DC60-4EA6-9186-9078513F80A1}"/>
    <dgm:cxn modelId="{8CF95E58-CA3D-4893-B3AD-02AD64F87F48}" type="presOf" srcId="{FD68E82C-28D4-44A0-A9EB-CDEEDC51F269}" destId="{94AAF0FC-6FF1-4635-91FD-F6CFB90A7AB1}" srcOrd="0" destOrd="0" presId="urn:microsoft.com/office/officeart/2005/8/layout/hierarchy3"/>
    <dgm:cxn modelId="{A3520E83-B3C6-4409-9385-A883AA02A718}" type="presOf" srcId="{A272B435-421E-422E-9D69-E3596F8F353C}" destId="{A29E9F60-497E-4E9D-B2A9-17AFD28D165C}" srcOrd="0" destOrd="0" presId="urn:microsoft.com/office/officeart/2005/8/layout/hierarchy3"/>
    <dgm:cxn modelId="{C13DD395-E016-4E20-979D-D16FC6C2F5F6}" type="presOf" srcId="{7A25B1CA-1888-40D3-A7AC-A7EB334685DB}" destId="{95FA852A-F44E-4F24-A578-2C4A2B1B9BA6}" srcOrd="0" destOrd="0" presId="urn:microsoft.com/office/officeart/2005/8/layout/hierarchy3"/>
    <dgm:cxn modelId="{4E97959B-946F-4BB8-B304-8D94D3A6C1D4}" srcId="{BC2706E7-AC89-4BAF-A6CE-8628440A3921}" destId="{C747D895-F5D2-4725-B665-57F576E54C83}" srcOrd="1" destOrd="0" parTransId="{69992EE0-73B1-4A83-AAD6-F5AE8BD409BB}" sibTransId="{16CFA508-E354-4C0F-A5F9-FF515CD447C2}"/>
    <dgm:cxn modelId="{A6A2C6A0-10EF-417D-962E-C7647C71D851}" srcId="{53A6A8B1-D796-45AD-9B18-F8FAA9599542}" destId="{7A9A7B27-E889-4AFD-A8E3-D2B3FB0B2C4B}" srcOrd="0" destOrd="0" parTransId="{50A54303-0BC2-4988-9174-1B2B13FFBFAD}" sibTransId="{139EAA9C-663A-43CD-86DE-DB057B923CDD}"/>
    <dgm:cxn modelId="{C08E3AA2-747B-4D1C-8067-14BDF4AAAAC0}" srcId="{7FC71521-47A7-409D-8594-6968AD691919}" destId="{7A25B1CA-1888-40D3-A7AC-A7EB334685DB}" srcOrd="0" destOrd="0" parTransId="{11C8D78C-3AFE-4BBB-A251-21D2F00CCBDF}" sibTransId="{8B7BBA2D-4120-4F1F-A7BA-36C6E9E86B6B}"/>
    <dgm:cxn modelId="{292BFEAB-9920-4B32-8530-29F8633243A1}" type="presOf" srcId="{11C8D78C-3AFE-4BBB-A251-21D2F00CCBDF}" destId="{E78A2155-FE1B-434B-BDD0-5A7135F57466}" srcOrd="0" destOrd="0" presId="urn:microsoft.com/office/officeart/2005/8/layout/hierarchy3"/>
    <dgm:cxn modelId="{326E7CB1-5045-4E7B-8993-59438FB3335B}" type="presOf" srcId="{7FC71521-47A7-409D-8594-6968AD691919}" destId="{DBE33B4B-AA04-479D-93B4-CF6062D0C5B3}" srcOrd="1" destOrd="0" presId="urn:microsoft.com/office/officeart/2005/8/layout/hierarchy3"/>
    <dgm:cxn modelId="{A17AEEC0-3433-4D8A-9048-AB21A25CA569}" type="presOf" srcId="{53A6A8B1-D796-45AD-9B18-F8FAA9599542}" destId="{A03996BB-A19B-4F3D-9993-CD7D1D5F8242}" srcOrd="1" destOrd="0" presId="urn:microsoft.com/office/officeart/2005/8/layout/hierarchy3"/>
    <dgm:cxn modelId="{94AF2CC1-8668-499D-ACB8-E9DBE26E0E13}" type="presOf" srcId="{50A54303-0BC2-4988-9174-1B2B13FFBFAD}" destId="{5A125C37-1C0E-4385-AB63-12C8B27101B6}" srcOrd="0" destOrd="0" presId="urn:microsoft.com/office/officeart/2005/8/layout/hierarchy3"/>
    <dgm:cxn modelId="{5B7C90C1-1951-4BCA-ADC3-0A17E2482AE1}" type="presOf" srcId="{C747D895-F5D2-4725-B665-57F576E54C83}" destId="{F49A57B1-13B3-4AA4-8679-F4A1D27D7AD0}" srcOrd="0" destOrd="0" presId="urn:microsoft.com/office/officeart/2005/8/layout/hierarchy3"/>
    <dgm:cxn modelId="{335464C7-DBC6-45AE-A285-064D078C708E}" type="presOf" srcId="{BC2706E7-AC89-4BAF-A6CE-8628440A3921}" destId="{35E86897-2AB2-4A0B-B11F-115809A21797}" srcOrd="0" destOrd="0" presId="urn:microsoft.com/office/officeart/2005/8/layout/hierarchy3"/>
    <dgm:cxn modelId="{390CFDCC-641D-4F98-A1A1-23739A2C1650}" type="presOf" srcId="{53A6A8B1-D796-45AD-9B18-F8FAA9599542}" destId="{6BE302A4-2281-4BE3-B661-B0ADD9E41E7A}" srcOrd="0" destOrd="0" presId="urn:microsoft.com/office/officeart/2005/8/layout/hierarchy3"/>
    <dgm:cxn modelId="{9FFE25CF-66B7-4F94-A042-CBE5FE9C08F5}" srcId="{0847E72D-55B7-4838-BFE2-0916BD533407}" destId="{72A3E2DD-CC78-492E-B059-4A9076DC941C}" srcOrd="3" destOrd="0" parTransId="{ABE9EF2D-F0CA-45D7-B7CB-C14B30163461}" sibTransId="{D80018DA-7866-4CAF-B7DF-37EC7CC6D4BF}"/>
    <dgm:cxn modelId="{BD4C79DE-B588-44D7-BBD3-E55B7B434F4F}" type="presOf" srcId="{E16D03E0-0CFE-402E-8BD1-B846353A1671}" destId="{19074B48-529F-4DDD-BCBC-E19F0ECAB912}" srcOrd="0" destOrd="0" presId="urn:microsoft.com/office/officeart/2005/8/layout/hierarchy3"/>
    <dgm:cxn modelId="{CF45BCE7-270F-4C36-A246-9862C64E37EC}" srcId="{53A6A8B1-D796-45AD-9B18-F8FAA9599542}" destId="{1F4EC3E0-9739-41E8-8652-EB79C46442F5}" srcOrd="1" destOrd="0" parTransId="{D8A9A035-9C19-4DC1-9E39-DF6AF1CE05A1}" sibTransId="{40128F9D-10EF-4B2D-8DA7-7D73498D80E7}"/>
    <dgm:cxn modelId="{7127C5EC-5A42-4E52-A415-388501BA85DF}" type="presOf" srcId="{FAB9D0EF-6B4F-467C-B9B3-6A6E7BFEB602}" destId="{0DDF01A5-D708-4E1A-87C0-E41F957B1CF5}" srcOrd="0" destOrd="0" presId="urn:microsoft.com/office/officeart/2005/8/layout/hierarchy3"/>
    <dgm:cxn modelId="{0B94B6F5-F5D6-4114-9348-93082BF755D9}" type="presOf" srcId="{7A9A7B27-E889-4AFD-A8E3-D2B3FB0B2C4B}" destId="{00B3037D-D4B9-4D3E-8E59-284A94B2FC93}" srcOrd="0" destOrd="0" presId="urn:microsoft.com/office/officeart/2005/8/layout/hierarchy3"/>
    <dgm:cxn modelId="{B7CB1FF6-1855-4B4A-841D-7ACA286D3F51}" type="presOf" srcId="{0AE0AA8F-3BFF-4A07-87D0-0E86FECCF24B}" destId="{D00605F3-DFA3-4EDA-85AC-A03267E95564}" srcOrd="0" destOrd="0" presId="urn:microsoft.com/office/officeart/2005/8/layout/hierarchy3"/>
    <dgm:cxn modelId="{F5392BF8-05A2-4B9D-A2FF-4390636F28F9}" type="presOf" srcId="{BC2706E7-AC89-4BAF-A6CE-8628440A3921}" destId="{DC4BE3D8-8898-4FA2-A6FC-4908BECEF346}" srcOrd="1" destOrd="0" presId="urn:microsoft.com/office/officeart/2005/8/layout/hierarchy3"/>
    <dgm:cxn modelId="{730DE3F8-0EB2-4196-A8EC-6B10CB6D3D16}" srcId="{BC2706E7-AC89-4BAF-A6CE-8628440A3921}" destId="{14A81586-E5A1-4E2F-A713-8EA59155C900}" srcOrd="0" destOrd="0" parTransId="{FD68E82C-28D4-44A0-A9EB-CDEEDC51F269}" sibTransId="{C04E1487-2717-47DE-A8BC-55140942F2BF}"/>
    <dgm:cxn modelId="{BC7938FA-42CE-4DD6-8B15-1973123D4C04}" type="presOf" srcId="{341E6E18-9F14-49D4-AF37-BEE5EF6B082B}" destId="{44D949A3-DCDA-4E6B-93D0-06D919F23192}" srcOrd="0" destOrd="0" presId="urn:microsoft.com/office/officeart/2005/8/layout/hierarchy3"/>
    <dgm:cxn modelId="{5317613E-6745-4A50-A415-E77DBCEDC3D5}" type="presParOf" srcId="{A41FFA64-E635-43D9-A7B7-E56FF1FBB81D}" destId="{4DD071CD-AED0-4A5A-A93A-96DAF0DDCCCD}" srcOrd="0" destOrd="0" presId="urn:microsoft.com/office/officeart/2005/8/layout/hierarchy3"/>
    <dgm:cxn modelId="{E01D6494-D4B4-49A9-B4F7-CD962F5DFB7E}" type="presParOf" srcId="{4DD071CD-AED0-4A5A-A93A-96DAF0DDCCCD}" destId="{2FCB383B-6F63-4C93-8F95-0235DF47F942}" srcOrd="0" destOrd="0" presId="urn:microsoft.com/office/officeart/2005/8/layout/hierarchy3"/>
    <dgm:cxn modelId="{B2E57962-9F7E-49A8-8EB4-F4C258168880}" type="presParOf" srcId="{2FCB383B-6F63-4C93-8F95-0235DF47F942}" destId="{6BE302A4-2281-4BE3-B661-B0ADD9E41E7A}" srcOrd="0" destOrd="0" presId="urn:microsoft.com/office/officeart/2005/8/layout/hierarchy3"/>
    <dgm:cxn modelId="{AE43481C-E925-4B4D-AA0E-037EF6342CE9}" type="presParOf" srcId="{2FCB383B-6F63-4C93-8F95-0235DF47F942}" destId="{A03996BB-A19B-4F3D-9993-CD7D1D5F8242}" srcOrd="1" destOrd="0" presId="urn:microsoft.com/office/officeart/2005/8/layout/hierarchy3"/>
    <dgm:cxn modelId="{F696AF9B-4E89-4344-B6A8-9E552D5FCE3C}" type="presParOf" srcId="{4DD071CD-AED0-4A5A-A93A-96DAF0DDCCCD}" destId="{07CBDC4C-FD95-46E3-B03C-916053933C8C}" srcOrd="1" destOrd="0" presId="urn:microsoft.com/office/officeart/2005/8/layout/hierarchy3"/>
    <dgm:cxn modelId="{2894CE7C-8421-4C91-AA42-A394EE23EC05}" type="presParOf" srcId="{07CBDC4C-FD95-46E3-B03C-916053933C8C}" destId="{5A125C37-1C0E-4385-AB63-12C8B27101B6}" srcOrd="0" destOrd="0" presId="urn:microsoft.com/office/officeart/2005/8/layout/hierarchy3"/>
    <dgm:cxn modelId="{D36D6D25-E8F3-47C3-826C-88021716670A}" type="presParOf" srcId="{07CBDC4C-FD95-46E3-B03C-916053933C8C}" destId="{00B3037D-D4B9-4D3E-8E59-284A94B2FC93}" srcOrd="1" destOrd="0" presId="urn:microsoft.com/office/officeart/2005/8/layout/hierarchy3"/>
    <dgm:cxn modelId="{05F67F79-3A09-4DC8-AE9D-020522D3FFA9}" type="presParOf" srcId="{07CBDC4C-FD95-46E3-B03C-916053933C8C}" destId="{DBC19DB8-3E1F-4A21-A261-9FF4AB09978C}" srcOrd="2" destOrd="0" presId="urn:microsoft.com/office/officeart/2005/8/layout/hierarchy3"/>
    <dgm:cxn modelId="{D3B51B18-9432-4EBC-A618-4BE0DA38BA06}" type="presParOf" srcId="{07CBDC4C-FD95-46E3-B03C-916053933C8C}" destId="{95207F54-3114-4681-A92A-AF307EE80EFA}" srcOrd="3" destOrd="0" presId="urn:microsoft.com/office/officeart/2005/8/layout/hierarchy3"/>
    <dgm:cxn modelId="{FC966050-8D49-428E-87D9-CECC8B56A2A4}" type="presParOf" srcId="{07CBDC4C-FD95-46E3-B03C-916053933C8C}" destId="{A29E9F60-497E-4E9D-B2A9-17AFD28D165C}" srcOrd="4" destOrd="0" presId="urn:microsoft.com/office/officeart/2005/8/layout/hierarchy3"/>
    <dgm:cxn modelId="{8005104B-11DB-47F8-9879-0F484C8FB689}" type="presParOf" srcId="{07CBDC4C-FD95-46E3-B03C-916053933C8C}" destId="{13887B51-1626-45B9-8EB6-8538F3AB181F}" srcOrd="5" destOrd="0" presId="urn:microsoft.com/office/officeart/2005/8/layout/hierarchy3"/>
    <dgm:cxn modelId="{2E60230D-747D-42A4-A28F-A23EEB60EDC2}" type="presParOf" srcId="{A41FFA64-E635-43D9-A7B7-E56FF1FBB81D}" destId="{59D55672-B7DC-4CAE-A430-B568685CE243}" srcOrd="1" destOrd="0" presId="urn:microsoft.com/office/officeart/2005/8/layout/hierarchy3"/>
    <dgm:cxn modelId="{078B3B41-C74C-4707-ABCA-098AFD976CE3}" type="presParOf" srcId="{59D55672-B7DC-4CAE-A430-B568685CE243}" destId="{8198B7E5-E8D5-442A-9306-F18EDF143712}" srcOrd="0" destOrd="0" presId="urn:microsoft.com/office/officeart/2005/8/layout/hierarchy3"/>
    <dgm:cxn modelId="{0C60DD6E-DCA8-4651-B10D-0110AB52ABC1}" type="presParOf" srcId="{8198B7E5-E8D5-442A-9306-F18EDF143712}" destId="{2F7C1397-53A2-4A8C-8012-90E32476EE50}" srcOrd="0" destOrd="0" presId="urn:microsoft.com/office/officeart/2005/8/layout/hierarchy3"/>
    <dgm:cxn modelId="{8230E192-ACF4-4D14-B5E3-DFEC33BDA027}" type="presParOf" srcId="{8198B7E5-E8D5-442A-9306-F18EDF143712}" destId="{DBE33B4B-AA04-479D-93B4-CF6062D0C5B3}" srcOrd="1" destOrd="0" presId="urn:microsoft.com/office/officeart/2005/8/layout/hierarchy3"/>
    <dgm:cxn modelId="{368C0B62-9795-4571-BCC0-2F665EABA19B}" type="presParOf" srcId="{59D55672-B7DC-4CAE-A430-B568685CE243}" destId="{066A7C09-DE4C-4BA0-8519-682207725A79}" srcOrd="1" destOrd="0" presId="urn:microsoft.com/office/officeart/2005/8/layout/hierarchy3"/>
    <dgm:cxn modelId="{7B5BED4E-2707-4CEF-A1B1-97476A4F3D3D}" type="presParOf" srcId="{066A7C09-DE4C-4BA0-8519-682207725A79}" destId="{E78A2155-FE1B-434B-BDD0-5A7135F57466}" srcOrd="0" destOrd="0" presId="urn:microsoft.com/office/officeart/2005/8/layout/hierarchy3"/>
    <dgm:cxn modelId="{69D04208-E192-4AAF-BF0A-266D6F85CD92}" type="presParOf" srcId="{066A7C09-DE4C-4BA0-8519-682207725A79}" destId="{95FA852A-F44E-4F24-A578-2C4A2B1B9BA6}" srcOrd="1" destOrd="0" presId="urn:microsoft.com/office/officeart/2005/8/layout/hierarchy3"/>
    <dgm:cxn modelId="{DCD81617-8C9B-4009-BE9C-491CBB619A35}" type="presParOf" srcId="{066A7C09-DE4C-4BA0-8519-682207725A79}" destId="{19074B48-529F-4DDD-BCBC-E19F0ECAB912}" srcOrd="2" destOrd="0" presId="urn:microsoft.com/office/officeart/2005/8/layout/hierarchy3"/>
    <dgm:cxn modelId="{E538D8FE-AF2F-476B-BB2C-012D175562C8}" type="presParOf" srcId="{066A7C09-DE4C-4BA0-8519-682207725A79}" destId="{0DDF01A5-D708-4E1A-87C0-E41F957B1CF5}" srcOrd="3" destOrd="0" presId="urn:microsoft.com/office/officeart/2005/8/layout/hierarchy3"/>
    <dgm:cxn modelId="{4D76FC1C-A902-44C8-9D5F-2ED629DB202C}" type="presParOf" srcId="{A41FFA64-E635-43D9-A7B7-E56FF1FBB81D}" destId="{8E1BB804-8DD0-4C15-BAA5-F225C183E679}" srcOrd="2" destOrd="0" presId="urn:microsoft.com/office/officeart/2005/8/layout/hierarchy3"/>
    <dgm:cxn modelId="{2AAA59A8-AA7D-4791-B563-57C48D4FBD36}" type="presParOf" srcId="{8E1BB804-8DD0-4C15-BAA5-F225C183E679}" destId="{B694A349-8B2B-4E8D-BE5B-DFFEB1B73645}" srcOrd="0" destOrd="0" presId="urn:microsoft.com/office/officeart/2005/8/layout/hierarchy3"/>
    <dgm:cxn modelId="{EAA0CAB0-D471-4318-8CD2-52B69D137D9E}" type="presParOf" srcId="{B694A349-8B2B-4E8D-BE5B-DFFEB1B73645}" destId="{35E86897-2AB2-4A0B-B11F-115809A21797}" srcOrd="0" destOrd="0" presId="urn:microsoft.com/office/officeart/2005/8/layout/hierarchy3"/>
    <dgm:cxn modelId="{43AEC592-2C00-49E0-BC93-275BB1E0A641}" type="presParOf" srcId="{B694A349-8B2B-4E8D-BE5B-DFFEB1B73645}" destId="{DC4BE3D8-8898-4FA2-A6FC-4908BECEF346}" srcOrd="1" destOrd="0" presId="urn:microsoft.com/office/officeart/2005/8/layout/hierarchy3"/>
    <dgm:cxn modelId="{B0ED488A-0DB3-49D8-9E48-B7553DFF7B28}" type="presParOf" srcId="{8E1BB804-8DD0-4C15-BAA5-F225C183E679}" destId="{987E2EEC-C68C-4F0B-9B97-05B80F6A4CED}" srcOrd="1" destOrd="0" presId="urn:microsoft.com/office/officeart/2005/8/layout/hierarchy3"/>
    <dgm:cxn modelId="{96589B42-29AB-4A4F-9CD9-AF3DF6F81768}" type="presParOf" srcId="{987E2EEC-C68C-4F0B-9B97-05B80F6A4CED}" destId="{94AAF0FC-6FF1-4635-91FD-F6CFB90A7AB1}" srcOrd="0" destOrd="0" presId="urn:microsoft.com/office/officeart/2005/8/layout/hierarchy3"/>
    <dgm:cxn modelId="{52B84203-B758-48B6-9BC3-325D913B1613}" type="presParOf" srcId="{987E2EEC-C68C-4F0B-9B97-05B80F6A4CED}" destId="{6841F6A9-B0C4-4F36-8D97-3AFBD1BE71EB}" srcOrd="1" destOrd="0" presId="urn:microsoft.com/office/officeart/2005/8/layout/hierarchy3"/>
    <dgm:cxn modelId="{A0A97FFB-B6FF-45CC-AD77-AE5B3700598F}" type="presParOf" srcId="{987E2EEC-C68C-4F0B-9B97-05B80F6A4CED}" destId="{A25B0335-D377-43EF-8FE3-82D576679036}" srcOrd="2" destOrd="0" presId="urn:microsoft.com/office/officeart/2005/8/layout/hierarchy3"/>
    <dgm:cxn modelId="{A4C67BC6-C6E5-4625-BE01-3685F5A1607D}" type="presParOf" srcId="{987E2EEC-C68C-4F0B-9B97-05B80F6A4CED}" destId="{F49A57B1-13B3-4AA4-8679-F4A1D27D7AD0}" srcOrd="3" destOrd="0" presId="urn:microsoft.com/office/officeart/2005/8/layout/hierarchy3"/>
    <dgm:cxn modelId="{EAA1BFBC-EB6C-40C3-B191-9F6B7AC3B84A}" type="presParOf" srcId="{A41FFA64-E635-43D9-A7B7-E56FF1FBB81D}" destId="{7D2F58F0-2736-4E1B-94BC-A002BF8B9EFA}" srcOrd="3" destOrd="0" presId="urn:microsoft.com/office/officeart/2005/8/layout/hierarchy3"/>
    <dgm:cxn modelId="{DB336DB7-25D1-4900-8C0F-3E7E87CF246E}" type="presParOf" srcId="{7D2F58F0-2736-4E1B-94BC-A002BF8B9EFA}" destId="{415243DC-0A14-41BB-8251-C608AC0AE6AC}" srcOrd="0" destOrd="0" presId="urn:microsoft.com/office/officeart/2005/8/layout/hierarchy3"/>
    <dgm:cxn modelId="{742D51CE-EE8E-40F3-86FF-36C74E197588}" type="presParOf" srcId="{415243DC-0A14-41BB-8251-C608AC0AE6AC}" destId="{1B2D6E4E-CA96-45B4-B22E-F6FE93FEC13A}" srcOrd="0" destOrd="0" presId="urn:microsoft.com/office/officeart/2005/8/layout/hierarchy3"/>
    <dgm:cxn modelId="{F34A7149-8F26-4F73-A626-BD034105B82F}" type="presParOf" srcId="{415243DC-0A14-41BB-8251-C608AC0AE6AC}" destId="{C196EA7C-05F2-4BBD-BB08-B7F39766386E}" srcOrd="1" destOrd="0" presId="urn:microsoft.com/office/officeart/2005/8/layout/hierarchy3"/>
    <dgm:cxn modelId="{684FA2EE-534B-410A-B38A-EEEA17BEC4D2}" type="presParOf" srcId="{7D2F58F0-2736-4E1B-94BC-A002BF8B9EFA}" destId="{31D00A7C-961B-4E54-B3C8-711E6A4638CF}" srcOrd="1" destOrd="0" presId="urn:microsoft.com/office/officeart/2005/8/layout/hierarchy3"/>
    <dgm:cxn modelId="{74C0FD55-AC2E-4AA7-98AC-F261D501A9BD}" type="presParOf" srcId="{31D00A7C-961B-4E54-B3C8-711E6A4638CF}" destId="{FFC7046A-ED4C-4347-AB5B-90D118398228}" srcOrd="0" destOrd="0" presId="urn:microsoft.com/office/officeart/2005/8/layout/hierarchy3"/>
    <dgm:cxn modelId="{93AFCDF3-8818-4F41-8D78-44C61ECE0FD7}" type="presParOf" srcId="{31D00A7C-961B-4E54-B3C8-711E6A4638CF}" destId="{FF9B399D-2428-45E0-B6DB-6F981F8EB2F4}" srcOrd="1" destOrd="0" presId="urn:microsoft.com/office/officeart/2005/8/layout/hierarchy3"/>
    <dgm:cxn modelId="{D43E2C52-A4E0-41B1-84E5-38C8F83C9AEE}" type="presParOf" srcId="{31D00A7C-961B-4E54-B3C8-711E6A4638CF}" destId="{D00605F3-DFA3-4EDA-85AC-A03267E95564}" srcOrd="2" destOrd="0" presId="urn:microsoft.com/office/officeart/2005/8/layout/hierarchy3"/>
    <dgm:cxn modelId="{EA732166-C5EE-4A78-A902-F2FE73769A20}" type="presParOf" srcId="{31D00A7C-961B-4E54-B3C8-711E6A4638CF}" destId="{44D949A3-DCDA-4E6B-93D0-06D919F2319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35325-8A0D-49E3-B71A-F5EE11F6181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955A07-29AB-4951-B92E-969A82DFA83C}">
      <dgm:prSet/>
      <dgm:spPr>
        <a:solidFill>
          <a:srgbClr val="FFC000"/>
        </a:solidFill>
      </dgm:spPr>
      <dgm:t>
        <a:bodyPr/>
        <a:lstStyle/>
        <a:p>
          <a:r>
            <a:rPr lang="en-US" b="1"/>
            <a:t>Home Appliances</a:t>
          </a:r>
          <a:endParaRPr lang="en-US"/>
        </a:p>
      </dgm:t>
    </dgm:pt>
    <dgm:pt modelId="{300D33D3-4071-428D-AA1B-A69AB1E28103}" type="parTrans" cxnId="{CD0722F6-A713-4241-9F97-295FF325D17D}">
      <dgm:prSet/>
      <dgm:spPr/>
      <dgm:t>
        <a:bodyPr/>
        <a:lstStyle/>
        <a:p>
          <a:endParaRPr lang="en-US"/>
        </a:p>
      </dgm:t>
    </dgm:pt>
    <dgm:pt modelId="{779C8668-7E6A-4C30-B35F-A027462D653D}" type="sibTrans" cxnId="{CD0722F6-A713-4241-9F97-295FF325D17D}">
      <dgm:prSet/>
      <dgm:spPr/>
      <dgm:t>
        <a:bodyPr/>
        <a:lstStyle/>
        <a:p>
          <a:endParaRPr lang="en-US"/>
        </a:p>
      </dgm:t>
    </dgm:pt>
    <dgm:pt modelId="{9F0AEE0C-6838-414D-B79E-D722AC0CFB8B}">
      <dgm:prSet/>
      <dgm:spPr>
        <a:solidFill>
          <a:schemeClr val="bg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/>
            <a:t>Refrigerators, air conditioners, washing machines, and kitchen appliances</a:t>
          </a:r>
        </a:p>
      </dgm:t>
    </dgm:pt>
    <dgm:pt modelId="{8148D357-7217-4219-8095-0662BA36FED4}" type="parTrans" cxnId="{9675903C-EAC6-40F2-B88D-B0AE71AC7B73}">
      <dgm:prSet/>
      <dgm:spPr/>
      <dgm:t>
        <a:bodyPr/>
        <a:lstStyle/>
        <a:p>
          <a:endParaRPr lang="en-US"/>
        </a:p>
      </dgm:t>
    </dgm:pt>
    <dgm:pt modelId="{DF20938C-F724-46E3-9344-C1B4C7ABF5D0}" type="sibTrans" cxnId="{9675903C-EAC6-40F2-B88D-B0AE71AC7B73}">
      <dgm:prSet/>
      <dgm:spPr/>
      <dgm:t>
        <a:bodyPr/>
        <a:lstStyle/>
        <a:p>
          <a:endParaRPr lang="en-US"/>
        </a:p>
      </dgm:t>
    </dgm:pt>
    <dgm:pt modelId="{FB511F85-818A-4189-81CB-93BDA7C9B63B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/>
            <a:t>Office Equipment</a:t>
          </a:r>
          <a:endParaRPr lang="en-US"/>
        </a:p>
      </dgm:t>
    </dgm:pt>
    <dgm:pt modelId="{A86C3E62-672C-47EA-B1BE-A8BD04F213F1}" type="parTrans" cxnId="{4338584E-3E68-4AE3-9FFB-76F3DFD1618C}">
      <dgm:prSet/>
      <dgm:spPr/>
      <dgm:t>
        <a:bodyPr/>
        <a:lstStyle/>
        <a:p>
          <a:endParaRPr lang="en-US"/>
        </a:p>
      </dgm:t>
    </dgm:pt>
    <dgm:pt modelId="{E510C5D1-E99C-43FD-97B7-320BE2D9A2E9}" type="sibTrans" cxnId="{4338584E-3E68-4AE3-9FFB-76F3DFD1618C}">
      <dgm:prSet/>
      <dgm:spPr/>
      <dgm:t>
        <a:bodyPr/>
        <a:lstStyle/>
        <a:p>
          <a:endParaRPr lang="en-US"/>
        </a:p>
      </dgm:t>
    </dgm:pt>
    <dgm:pt modelId="{B6A87819-C495-49FB-B64F-18084EE755C3}">
      <dgm:prSet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/>
            <a:t>Printers, scanners, projectors, and office supplies</a:t>
          </a:r>
        </a:p>
      </dgm:t>
    </dgm:pt>
    <dgm:pt modelId="{21F3AAB2-A7F2-4D69-BCD8-EB5491197D47}" type="parTrans" cxnId="{764B4BD6-E4DA-46AA-BE98-7D2C57A7A485}">
      <dgm:prSet/>
      <dgm:spPr/>
      <dgm:t>
        <a:bodyPr/>
        <a:lstStyle/>
        <a:p>
          <a:endParaRPr lang="en-US"/>
        </a:p>
      </dgm:t>
    </dgm:pt>
    <dgm:pt modelId="{B0D80A36-A2E4-4124-9FBF-B51DB76C9BE7}" type="sibTrans" cxnId="{764B4BD6-E4DA-46AA-BE98-7D2C57A7A485}">
      <dgm:prSet/>
      <dgm:spPr/>
      <dgm:t>
        <a:bodyPr/>
        <a:lstStyle/>
        <a:p>
          <a:endParaRPr lang="en-US"/>
        </a:p>
      </dgm:t>
    </dgm:pt>
    <dgm:pt modelId="{7B28CD3A-CD45-465E-B2FB-D713FB56866E}">
      <dgm:prSet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Office software and related accessories</a:t>
          </a:r>
        </a:p>
      </dgm:t>
    </dgm:pt>
    <dgm:pt modelId="{A0BAA93D-4FE2-4366-8703-079D0EEA4EA0}" type="parTrans" cxnId="{6BD43922-EF81-42C1-B541-34A2B8527B7F}">
      <dgm:prSet/>
      <dgm:spPr/>
      <dgm:t>
        <a:bodyPr/>
        <a:lstStyle/>
        <a:p>
          <a:endParaRPr lang="en-US"/>
        </a:p>
      </dgm:t>
    </dgm:pt>
    <dgm:pt modelId="{C6EA7B20-3D74-45C4-AF16-F866C9612A52}" type="sibTrans" cxnId="{6BD43922-EF81-42C1-B541-34A2B8527B7F}">
      <dgm:prSet/>
      <dgm:spPr/>
      <dgm:t>
        <a:bodyPr/>
        <a:lstStyle/>
        <a:p>
          <a:endParaRPr lang="en-US"/>
        </a:p>
      </dgm:t>
    </dgm:pt>
    <dgm:pt modelId="{B2E597FF-FBC6-4740-A788-42AF280DC64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b="1"/>
            <a:t>Cameras &amp; Photography Equipment</a:t>
          </a:r>
          <a:endParaRPr lang="en-US"/>
        </a:p>
      </dgm:t>
    </dgm:pt>
    <dgm:pt modelId="{02D77601-94DB-4146-BDCB-C84B607ADE10}" type="parTrans" cxnId="{40DEE498-6144-4788-8A00-E68B99D33458}">
      <dgm:prSet/>
      <dgm:spPr/>
      <dgm:t>
        <a:bodyPr/>
        <a:lstStyle/>
        <a:p>
          <a:endParaRPr lang="en-US"/>
        </a:p>
      </dgm:t>
    </dgm:pt>
    <dgm:pt modelId="{66492FC7-4F5C-4F3E-94E3-6AD4099345FC}" type="sibTrans" cxnId="{40DEE498-6144-4788-8A00-E68B99D33458}">
      <dgm:prSet/>
      <dgm:spPr/>
      <dgm:t>
        <a:bodyPr/>
        <a:lstStyle/>
        <a:p>
          <a:endParaRPr lang="en-US"/>
        </a:p>
      </dgm:t>
    </dgm:pt>
    <dgm:pt modelId="{98C19CE6-7721-4F14-98BA-BAE2D2AAA48A}">
      <dgm:prSet/>
      <dgm:spPr/>
      <dgm:t>
        <a:bodyPr/>
        <a:lstStyle/>
        <a:p>
          <a:r>
            <a:rPr lang="en-US"/>
            <a:t>DSLR cameras, action cameras, and accessories like tripods, lenses</a:t>
          </a:r>
        </a:p>
      </dgm:t>
    </dgm:pt>
    <dgm:pt modelId="{1F057C88-D767-4F87-9F05-0A2DF9EE44A5}" type="parTrans" cxnId="{D3193D83-2B03-4263-8814-D10EED3FE82A}">
      <dgm:prSet/>
      <dgm:spPr/>
      <dgm:t>
        <a:bodyPr/>
        <a:lstStyle/>
        <a:p>
          <a:endParaRPr lang="en-US"/>
        </a:p>
      </dgm:t>
    </dgm:pt>
    <dgm:pt modelId="{90C94C21-F551-4DB1-9265-4FE44D0CC7F6}" type="sibTrans" cxnId="{D3193D83-2B03-4263-8814-D10EED3FE82A}">
      <dgm:prSet/>
      <dgm:spPr/>
      <dgm:t>
        <a:bodyPr/>
        <a:lstStyle/>
        <a:p>
          <a:endParaRPr lang="en-US"/>
        </a:p>
      </dgm:t>
    </dgm:pt>
    <dgm:pt modelId="{6499BBE0-D684-4DC0-88F3-AED4F43DAC7A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/>
            <a:t>TVs &amp; Entertainment Systems</a:t>
          </a:r>
          <a:endParaRPr lang="en-US"/>
        </a:p>
      </dgm:t>
    </dgm:pt>
    <dgm:pt modelId="{0C864CA7-0D71-4E27-AC4F-AB31C13D3511}" type="parTrans" cxnId="{93F670A9-2028-4825-9563-CD8DAC55125E}">
      <dgm:prSet/>
      <dgm:spPr/>
      <dgm:t>
        <a:bodyPr/>
        <a:lstStyle/>
        <a:p>
          <a:endParaRPr lang="en-US"/>
        </a:p>
      </dgm:t>
    </dgm:pt>
    <dgm:pt modelId="{0B40B7C6-2692-4683-AD8D-5D85E369E156}" type="sibTrans" cxnId="{93F670A9-2028-4825-9563-CD8DAC55125E}">
      <dgm:prSet/>
      <dgm:spPr/>
      <dgm:t>
        <a:bodyPr/>
        <a:lstStyle/>
        <a:p>
          <a:endParaRPr lang="en-US"/>
        </a:p>
      </dgm:t>
    </dgm:pt>
    <dgm:pt modelId="{0181047F-7923-407D-8674-638C1CAC6EC9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Smart TVs, home theaters, sound systems, and projectors</a:t>
          </a:r>
        </a:p>
      </dgm:t>
    </dgm:pt>
    <dgm:pt modelId="{A006BCB7-4112-4006-9567-EE81F00AC58D}" type="parTrans" cxnId="{35391C0C-1039-40D0-87C6-4FB9741996C4}">
      <dgm:prSet/>
      <dgm:spPr/>
      <dgm:t>
        <a:bodyPr/>
        <a:lstStyle/>
        <a:p>
          <a:endParaRPr lang="en-US"/>
        </a:p>
      </dgm:t>
    </dgm:pt>
    <dgm:pt modelId="{1E23C9BA-78F1-44C9-9B48-B6744C6785A0}" type="sibTrans" cxnId="{35391C0C-1039-40D0-87C6-4FB9741996C4}">
      <dgm:prSet/>
      <dgm:spPr/>
      <dgm:t>
        <a:bodyPr/>
        <a:lstStyle/>
        <a:p>
          <a:endParaRPr lang="en-US"/>
        </a:p>
      </dgm:t>
    </dgm:pt>
    <dgm:pt modelId="{31B301E7-FF4F-4523-8701-A4D893574FB1}" type="pres">
      <dgm:prSet presAssocID="{BC235325-8A0D-49E3-B71A-F5EE11F618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BEE3ED-379E-4DFD-B97C-EC9A24F85B05}" type="pres">
      <dgm:prSet presAssocID="{EE955A07-29AB-4951-B92E-969A82DFA83C}" presName="root" presStyleCnt="0"/>
      <dgm:spPr/>
    </dgm:pt>
    <dgm:pt modelId="{9474CDF8-5335-442A-93C5-EADAE5BAEB0D}" type="pres">
      <dgm:prSet presAssocID="{EE955A07-29AB-4951-B92E-969A82DFA83C}" presName="rootComposite" presStyleCnt="0"/>
      <dgm:spPr/>
    </dgm:pt>
    <dgm:pt modelId="{418D8978-E8CB-4078-B3A4-E09E5E0FE9BE}" type="pres">
      <dgm:prSet presAssocID="{EE955A07-29AB-4951-B92E-969A82DFA83C}" presName="rootText" presStyleLbl="node1" presStyleIdx="0" presStyleCnt="4"/>
      <dgm:spPr/>
    </dgm:pt>
    <dgm:pt modelId="{E8BE62A8-6F3B-41DA-BB22-F6D45D3A7421}" type="pres">
      <dgm:prSet presAssocID="{EE955A07-29AB-4951-B92E-969A82DFA83C}" presName="rootConnector" presStyleLbl="node1" presStyleIdx="0" presStyleCnt="4"/>
      <dgm:spPr/>
    </dgm:pt>
    <dgm:pt modelId="{755880F6-5716-4A78-9E62-4CBA41C20B83}" type="pres">
      <dgm:prSet presAssocID="{EE955A07-29AB-4951-B92E-969A82DFA83C}" presName="childShape" presStyleCnt="0"/>
      <dgm:spPr/>
    </dgm:pt>
    <dgm:pt modelId="{C35D0EEC-CE2C-432D-BDD8-7C0F320C5C03}" type="pres">
      <dgm:prSet presAssocID="{8148D357-7217-4219-8095-0662BA36FED4}" presName="Name13" presStyleLbl="parChTrans1D2" presStyleIdx="0" presStyleCnt="5"/>
      <dgm:spPr/>
    </dgm:pt>
    <dgm:pt modelId="{42F1940A-2F8D-4F67-AE9D-7293FC14DA5E}" type="pres">
      <dgm:prSet presAssocID="{9F0AEE0C-6838-414D-B79E-D722AC0CFB8B}" presName="childText" presStyleLbl="bgAcc1" presStyleIdx="0" presStyleCnt="5">
        <dgm:presLayoutVars>
          <dgm:bulletEnabled val="1"/>
        </dgm:presLayoutVars>
      </dgm:prSet>
      <dgm:spPr/>
    </dgm:pt>
    <dgm:pt modelId="{705CD036-DB89-483D-9F32-FE3230C5B822}" type="pres">
      <dgm:prSet presAssocID="{FB511F85-818A-4189-81CB-93BDA7C9B63B}" presName="root" presStyleCnt="0"/>
      <dgm:spPr/>
    </dgm:pt>
    <dgm:pt modelId="{CE501803-A18D-423B-8034-6E489F5242AA}" type="pres">
      <dgm:prSet presAssocID="{FB511F85-818A-4189-81CB-93BDA7C9B63B}" presName="rootComposite" presStyleCnt="0"/>
      <dgm:spPr/>
    </dgm:pt>
    <dgm:pt modelId="{27225255-B8D4-43CF-B7FF-A7B21309437F}" type="pres">
      <dgm:prSet presAssocID="{FB511F85-818A-4189-81CB-93BDA7C9B63B}" presName="rootText" presStyleLbl="node1" presStyleIdx="1" presStyleCnt="4"/>
      <dgm:spPr/>
    </dgm:pt>
    <dgm:pt modelId="{E1C6889E-3FDA-4BF0-94B3-F935841F8EC5}" type="pres">
      <dgm:prSet presAssocID="{FB511F85-818A-4189-81CB-93BDA7C9B63B}" presName="rootConnector" presStyleLbl="node1" presStyleIdx="1" presStyleCnt="4"/>
      <dgm:spPr/>
    </dgm:pt>
    <dgm:pt modelId="{3307402D-23F2-49B3-AD16-00792C88D53A}" type="pres">
      <dgm:prSet presAssocID="{FB511F85-818A-4189-81CB-93BDA7C9B63B}" presName="childShape" presStyleCnt="0"/>
      <dgm:spPr/>
    </dgm:pt>
    <dgm:pt modelId="{B0742F8F-6A9E-439E-861A-2F3094E755FE}" type="pres">
      <dgm:prSet presAssocID="{21F3AAB2-A7F2-4D69-BCD8-EB5491197D47}" presName="Name13" presStyleLbl="parChTrans1D2" presStyleIdx="1" presStyleCnt="5"/>
      <dgm:spPr/>
    </dgm:pt>
    <dgm:pt modelId="{2AE0226D-9D5C-4D5D-BBE5-88B2A236B9E4}" type="pres">
      <dgm:prSet presAssocID="{B6A87819-C495-49FB-B64F-18084EE755C3}" presName="childText" presStyleLbl="bgAcc1" presStyleIdx="1" presStyleCnt="5">
        <dgm:presLayoutVars>
          <dgm:bulletEnabled val="1"/>
        </dgm:presLayoutVars>
      </dgm:prSet>
      <dgm:spPr/>
    </dgm:pt>
    <dgm:pt modelId="{9A33AFBE-BFD0-4430-9694-9372D604D1EA}" type="pres">
      <dgm:prSet presAssocID="{A0BAA93D-4FE2-4366-8703-079D0EEA4EA0}" presName="Name13" presStyleLbl="parChTrans1D2" presStyleIdx="2" presStyleCnt="5"/>
      <dgm:spPr/>
    </dgm:pt>
    <dgm:pt modelId="{1826FDA1-C837-4082-954E-EEC987068C17}" type="pres">
      <dgm:prSet presAssocID="{7B28CD3A-CD45-465E-B2FB-D713FB56866E}" presName="childText" presStyleLbl="bgAcc1" presStyleIdx="2" presStyleCnt="5">
        <dgm:presLayoutVars>
          <dgm:bulletEnabled val="1"/>
        </dgm:presLayoutVars>
      </dgm:prSet>
      <dgm:spPr/>
    </dgm:pt>
    <dgm:pt modelId="{43875199-9B26-4066-9BB4-8720F3683268}" type="pres">
      <dgm:prSet presAssocID="{B2E597FF-FBC6-4740-A788-42AF280DC646}" presName="root" presStyleCnt="0"/>
      <dgm:spPr/>
    </dgm:pt>
    <dgm:pt modelId="{54BDA9B9-0B01-42BB-A9B2-03291C232B76}" type="pres">
      <dgm:prSet presAssocID="{B2E597FF-FBC6-4740-A788-42AF280DC646}" presName="rootComposite" presStyleCnt="0"/>
      <dgm:spPr/>
    </dgm:pt>
    <dgm:pt modelId="{C04DB01E-08CF-48A1-8742-458BA3F67BCB}" type="pres">
      <dgm:prSet presAssocID="{B2E597FF-FBC6-4740-A788-42AF280DC646}" presName="rootText" presStyleLbl="node1" presStyleIdx="2" presStyleCnt="4"/>
      <dgm:spPr/>
    </dgm:pt>
    <dgm:pt modelId="{B1D51F95-C2B0-4103-99B9-923008E7A330}" type="pres">
      <dgm:prSet presAssocID="{B2E597FF-FBC6-4740-A788-42AF280DC646}" presName="rootConnector" presStyleLbl="node1" presStyleIdx="2" presStyleCnt="4"/>
      <dgm:spPr/>
    </dgm:pt>
    <dgm:pt modelId="{BBF0EE0D-B012-42E2-92BD-3BAB1DA329EE}" type="pres">
      <dgm:prSet presAssocID="{B2E597FF-FBC6-4740-A788-42AF280DC646}" presName="childShape" presStyleCnt="0"/>
      <dgm:spPr/>
    </dgm:pt>
    <dgm:pt modelId="{2B7C155B-31B8-4EA6-9CEB-63188BAD93F6}" type="pres">
      <dgm:prSet presAssocID="{1F057C88-D767-4F87-9F05-0A2DF9EE44A5}" presName="Name13" presStyleLbl="parChTrans1D2" presStyleIdx="3" presStyleCnt="5"/>
      <dgm:spPr/>
    </dgm:pt>
    <dgm:pt modelId="{CD45CC8F-52F4-4594-B4C1-61B7BCFFE926}" type="pres">
      <dgm:prSet presAssocID="{98C19CE6-7721-4F14-98BA-BAE2D2AAA48A}" presName="childText" presStyleLbl="bgAcc1" presStyleIdx="3" presStyleCnt="5">
        <dgm:presLayoutVars>
          <dgm:bulletEnabled val="1"/>
        </dgm:presLayoutVars>
      </dgm:prSet>
      <dgm:spPr/>
    </dgm:pt>
    <dgm:pt modelId="{5EBB5F4C-E120-4B5C-8267-1E8F912D8273}" type="pres">
      <dgm:prSet presAssocID="{6499BBE0-D684-4DC0-88F3-AED4F43DAC7A}" presName="root" presStyleCnt="0"/>
      <dgm:spPr/>
    </dgm:pt>
    <dgm:pt modelId="{DBCABB6F-5DEC-44C9-8C0F-86D1B1D78AC7}" type="pres">
      <dgm:prSet presAssocID="{6499BBE0-D684-4DC0-88F3-AED4F43DAC7A}" presName="rootComposite" presStyleCnt="0"/>
      <dgm:spPr/>
    </dgm:pt>
    <dgm:pt modelId="{CAFA0393-CFE6-4B97-ACE4-836C741356E8}" type="pres">
      <dgm:prSet presAssocID="{6499BBE0-D684-4DC0-88F3-AED4F43DAC7A}" presName="rootText" presStyleLbl="node1" presStyleIdx="3" presStyleCnt="4"/>
      <dgm:spPr/>
    </dgm:pt>
    <dgm:pt modelId="{AEAF268B-63B1-4A44-82F3-6C634B1376D4}" type="pres">
      <dgm:prSet presAssocID="{6499BBE0-D684-4DC0-88F3-AED4F43DAC7A}" presName="rootConnector" presStyleLbl="node1" presStyleIdx="3" presStyleCnt="4"/>
      <dgm:spPr/>
    </dgm:pt>
    <dgm:pt modelId="{7D2CD11B-8164-4BC4-912F-6669E7C8689F}" type="pres">
      <dgm:prSet presAssocID="{6499BBE0-D684-4DC0-88F3-AED4F43DAC7A}" presName="childShape" presStyleCnt="0"/>
      <dgm:spPr/>
    </dgm:pt>
    <dgm:pt modelId="{9FAD99C6-28BE-4E4F-AAFF-A0B8493A4112}" type="pres">
      <dgm:prSet presAssocID="{A006BCB7-4112-4006-9567-EE81F00AC58D}" presName="Name13" presStyleLbl="parChTrans1D2" presStyleIdx="4" presStyleCnt="5"/>
      <dgm:spPr/>
    </dgm:pt>
    <dgm:pt modelId="{D666852C-B81C-49A0-8306-BF3CDFF4D4B2}" type="pres">
      <dgm:prSet presAssocID="{0181047F-7923-407D-8674-638C1CAC6EC9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35391C0C-1039-40D0-87C6-4FB9741996C4}" srcId="{6499BBE0-D684-4DC0-88F3-AED4F43DAC7A}" destId="{0181047F-7923-407D-8674-638C1CAC6EC9}" srcOrd="0" destOrd="0" parTransId="{A006BCB7-4112-4006-9567-EE81F00AC58D}" sibTransId="{1E23C9BA-78F1-44C9-9B48-B6744C6785A0}"/>
    <dgm:cxn modelId="{6BD43922-EF81-42C1-B541-34A2B8527B7F}" srcId="{FB511F85-818A-4189-81CB-93BDA7C9B63B}" destId="{7B28CD3A-CD45-465E-B2FB-D713FB56866E}" srcOrd="1" destOrd="0" parTransId="{A0BAA93D-4FE2-4366-8703-079D0EEA4EA0}" sibTransId="{C6EA7B20-3D74-45C4-AF16-F866C9612A52}"/>
    <dgm:cxn modelId="{4C65FA31-045B-4857-A677-0B7C8FB825C1}" type="presOf" srcId="{FB511F85-818A-4189-81CB-93BDA7C9B63B}" destId="{E1C6889E-3FDA-4BF0-94B3-F935841F8EC5}" srcOrd="1" destOrd="0" presId="urn:microsoft.com/office/officeart/2005/8/layout/hierarchy3"/>
    <dgm:cxn modelId="{9675903C-EAC6-40F2-B88D-B0AE71AC7B73}" srcId="{EE955A07-29AB-4951-B92E-969A82DFA83C}" destId="{9F0AEE0C-6838-414D-B79E-D722AC0CFB8B}" srcOrd="0" destOrd="0" parTransId="{8148D357-7217-4219-8095-0662BA36FED4}" sibTransId="{DF20938C-F724-46E3-9344-C1B4C7ABF5D0}"/>
    <dgm:cxn modelId="{30775B5E-7370-4D21-AD4D-AF10FB49CD4D}" type="presOf" srcId="{B6A87819-C495-49FB-B64F-18084EE755C3}" destId="{2AE0226D-9D5C-4D5D-BBE5-88B2A236B9E4}" srcOrd="0" destOrd="0" presId="urn:microsoft.com/office/officeart/2005/8/layout/hierarchy3"/>
    <dgm:cxn modelId="{DE759360-937F-444B-8D30-F7DE47C3C829}" type="presOf" srcId="{B2E597FF-FBC6-4740-A788-42AF280DC646}" destId="{B1D51F95-C2B0-4103-99B9-923008E7A330}" srcOrd="1" destOrd="0" presId="urn:microsoft.com/office/officeart/2005/8/layout/hierarchy3"/>
    <dgm:cxn modelId="{9FBD6541-5A94-4ED0-9E87-F4C767A97CAB}" type="presOf" srcId="{8148D357-7217-4219-8095-0662BA36FED4}" destId="{C35D0EEC-CE2C-432D-BDD8-7C0F320C5C03}" srcOrd="0" destOrd="0" presId="urn:microsoft.com/office/officeart/2005/8/layout/hierarchy3"/>
    <dgm:cxn modelId="{49BA1466-DA6A-463C-872D-93A251E4E20A}" type="presOf" srcId="{6499BBE0-D684-4DC0-88F3-AED4F43DAC7A}" destId="{AEAF268B-63B1-4A44-82F3-6C634B1376D4}" srcOrd="1" destOrd="0" presId="urn:microsoft.com/office/officeart/2005/8/layout/hierarchy3"/>
    <dgm:cxn modelId="{0C69736D-36AF-4187-9CC8-914F9BD047E8}" type="presOf" srcId="{A006BCB7-4112-4006-9567-EE81F00AC58D}" destId="{9FAD99C6-28BE-4E4F-AAFF-A0B8493A4112}" srcOrd="0" destOrd="0" presId="urn:microsoft.com/office/officeart/2005/8/layout/hierarchy3"/>
    <dgm:cxn modelId="{4338584E-3E68-4AE3-9FFB-76F3DFD1618C}" srcId="{BC235325-8A0D-49E3-B71A-F5EE11F61818}" destId="{FB511F85-818A-4189-81CB-93BDA7C9B63B}" srcOrd="1" destOrd="0" parTransId="{A86C3E62-672C-47EA-B1BE-A8BD04F213F1}" sibTransId="{E510C5D1-E99C-43FD-97B7-320BE2D9A2E9}"/>
    <dgm:cxn modelId="{4B6D6B78-10B5-403B-A202-FEBF867FBE51}" type="presOf" srcId="{A0BAA93D-4FE2-4366-8703-079D0EEA4EA0}" destId="{9A33AFBE-BFD0-4430-9694-9372D604D1EA}" srcOrd="0" destOrd="0" presId="urn:microsoft.com/office/officeart/2005/8/layout/hierarchy3"/>
    <dgm:cxn modelId="{B38D947E-8FFC-4893-8652-B0A8B4268E44}" type="presOf" srcId="{1F057C88-D767-4F87-9F05-0A2DF9EE44A5}" destId="{2B7C155B-31B8-4EA6-9CEB-63188BAD93F6}" srcOrd="0" destOrd="0" presId="urn:microsoft.com/office/officeart/2005/8/layout/hierarchy3"/>
    <dgm:cxn modelId="{D3193D83-2B03-4263-8814-D10EED3FE82A}" srcId="{B2E597FF-FBC6-4740-A788-42AF280DC646}" destId="{98C19CE6-7721-4F14-98BA-BAE2D2AAA48A}" srcOrd="0" destOrd="0" parTransId="{1F057C88-D767-4F87-9F05-0A2DF9EE44A5}" sibTransId="{90C94C21-F551-4DB1-9265-4FE44D0CC7F6}"/>
    <dgm:cxn modelId="{DE675997-0339-472A-A75B-3FE410538114}" type="presOf" srcId="{7B28CD3A-CD45-465E-B2FB-D713FB56866E}" destId="{1826FDA1-C837-4082-954E-EEC987068C17}" srcOrd="0" destOrd="0" presId="urn:microsoft.com/office/officeart/2005/8/layout/hierarchy3"/>
    <dgm:cxn modelId="{40DEE498-6144-4788-8A00-E68B99D33458}" srcId="{BC235325-8A0D-49E3-B71A-F5EE11F61818}" destId="{B2E597FF-FBC6-4740-A788-42AF280DC646}" srcOrd="2" destOrd="0" parTransId="{02D77601-94DB-4146-BDCB-C84B607ADE10}" sibTransId="{66492FC7-4F5C-4F3E-94E3-6AD4099345FC}"/>
    <dgm:cxn modelId="{C6BECC99-1556-48C0-8032-2BC91875C745}" type="presOf" srcId="{FB511F85-818A-4189-81CB-93BDA7C9B63B}" destId="{27225255-B8D4-43CF-B7FF-A7B21309437F}" srcOrd="0" destOrd="0" presId="urn:microsoft.com/office/officeart/2005/8/layout/hierarchy3"/>
    <dgm:cxn modelId="{C5F47EA3-EDC0-4913-A64A-614CF7A77857}" type="presOf" srcId="{B2E597FF-FBC6-4740-A788-42AF280DC646}" destId="{C04DB01E-08CF-48A1-8742-458BA3F67BCB}" srcOrd="0" destOrd="0" presId="urn:microsoft.com/office/officeart/2005/8/layout/hierarchy3"/>
    <dgm:cxn modelId="{D15561A8-263D-4C1C-9546-68BD2A7CA201}" type="presOf" srcId="{BC235325-8A0D-49E3-B71A-F5EE11F61818}" destId="{31B301E7-FF4F-4523-8701-A4D893574FB1}" srcOrd="0" destOrd="0" presId="urn:microsoft.com/office/officeart/2005/8/layout/hierarchy3"/>
    <dgm:cxn modelId="{93F670A9-2028-4825-9563-CD8DAC55125E}" srcId="{BC235325-8A0D-49E3-B71A-F5EE11F61818}" destId="{6499BBE0-D684-4DC0-88F3-AED4F43DAC7A}" srcOrd="3" destOrd="0" parTransId="{0C864CA7-0D71-4E27-AC4F-AB31C13D3511}" sibTransId="{0B40B7C6-2692-4683-AD8D-5D85E369E156}"/>
    <dgm:cxn modelId="{5537F8B7-3D64-4DDC-A200-4808BB1600DC}" type="presOf" srcId="{EE955A07-29AB-4951-B92E-969A82DFA83C}" destId="{E8BE62A8-6F3B-41DA-BB22-F6D45D3A7421}" srcOrd="1" destOrd="0" presId="urn:microsoft.com/office/officeart/2005/8/layout/hierarchy3"/>
    <dgm:cxn modelId="{110A21BE-E730-438C-841C-2143E1D1DF28}" type="presOf" srcId="{EE955A07-29AB-4951-B92E-969A82DFA83C}" destId="{418D8978-E8CB-4078-B3A4-E09E5E0FE9BE}" srcOrd="0" destOrd="0" presId="urn:microsoft.com/office/officeart/2005/8/layout/hierarchy3"/>
    <dgm:cxn modelId="{CD52ECD2-A03E-4DB7-867E-AAC84A017197}" type="presOf" srcId="{98C19CE6-7721-4F14-98BA-BAE2D2AAA48A}" destId="{CD45CC8F-52F4-4594-B4C1-61B7BCFFE926}" srcOrd="0" destOrd="0" presId="urn:microsoft.com/office/officeart/2005/8/layout/hierarchy3"/>
    <dgm:cxn modelId="{4A00F6D5-A89B-44FA-A265-EE75C0E9F22F}" type="presOf" srcId="{21F3AAB2-A7F2-4D69-BCD8-EB5491197D47}" destId="{B0742F8F-6A9E-439E-861A-2F3094E755FE}" srcOrd="0" destOrd="0" presId="urn:microsoft.com/office/officeart/2005/8/layout/hierarchy3"/>
    <dgm:cxn modelId="{764B4BD6-E4DA-46AA-BE98-7D2C57A7A485}" srcId="{FB511F85-818A-4189-81CB-93BDA7C9B63B}" destId="{B6A87819-C495-49FB-B64F-18084EE755C3}" srcOrd="0" destOrd="0" parTransId="{21F3AAB2-A7F2-4D69-BCD8-EB5491197D47}" sibTransId="{B0D80A36-A2E4-4124-9FBF-B51DB76C9BE7}"/>
    <dgm:cxn modelId="{B90751DA-F8A2-4E75-9F30-6C6E5B87CF3B}" type="presOf" srcId="{0181047F-7923-407D-8674-638C1CAC6EC9}" destId="{D666852C-B81C-49A0-8306-BF3CDFF4D4B2}" srcOrd="0" destOrd="0" presId="urn:microsoft.com/office/officeart/2005/8/layout/hierarchy3"/>
    <dgm:cxn modelId="{DF2FB7EC-5D03-4AFB-894F-E8C10C04DABA}" type="presOf" srcId="{6499BBE0-D684-4DC0-88F3-AED4F43DAC7A}" destId="{CAFA0393-CFE6-4B97-ACE4-836C741356E8}" srcOrd="0" destOrd="0" presId="urn:microsoft.com/office/officeart/2005/8/layout/hierarchy3"/>
    <dgm:cxn modelId="{CD0722F6-A713-4241-9F97-295FF325D17D}" srcId="{BC235325-8A0D-49E3-B71A-F5EE11F61818}" destId="{EE955A07-29AB-4951-B92E-969A82DFA83C}" srcOrd="0" destOrd="0" parTransId="{300D33D3-4071-428D-AA1B-A69AB1E28103}" sibTransId="{779C8668-7E6A-4C30-B35F-A027462D653D}"/>
    <dgm:cxn modelId="{C30F48FC-C294-4E9C-80AC-C6F589C268EF}" type="presOf" srcId="{9F0AEE0C-6838-414D-B79E-D722AC0CFB8B}" destId="{42F1940A-2F8D-4F67-AE9D-7293FC14DA5E}" srcOrd="0" destOrd="0" presId="urn:microsoft.com/office/officeart/2005/8/layout/hierarchy3"/>
    <dgm:cxn modelId="{132AC51A-C577-4B5C-AA88-DB670C7BFE0F}" type="presParOf" srcId="{31B301E7-FF4F-4523-8701-A4D893574FB1}" destId="{AABEE3ED-379E-4DFD-B97C-EC9A24F85B05}" srcOrd="0" destOrd="0" presId="urn:microsoft.com/office/officeart/2005/8/layout/hierarchy3"/>
    <dgm:cxn modelId="{033B9125-92D3-48C3-9C46-88C8A82D0AE6}" type="presParOf" srcId="{AABEE3ED-379E-4DFD-B97C-EC9A24F85B05}" destId="{9474CDF8-5335-442A-93C5-EADAE5BAEB0D}" srcOrd="0" destOrd="0" presId="urn:microsoft.com/office/officeart/2005/8/layout/hierarchy3"/>
    <dgm:cxn modelId="{73C10D1C-FFCA-4E88-9A70-CA55259DC61A}" type="presParOf" srcId="{9474CDF8-5335-442A-93C5-EADAE5BAEB0D}" destId="{418D8978-E8CB-4078-B3A4-E09E5E0FE9BE}" srcOrd="0" destOrd="0" presId="urn:microsoft.com/office/officeart/2005/8/layout/hierarchy3"/>
    <dgm:cxn modelId="{88EF7323-AD35-4EE5-BD37-9DDAB4035A36}" type="presParOf" srcId="{9474CDF8-5335-442A-93C5-EADAE5BAEB0D}" destId="{E8BE62A8-6F3B-41DA-BB22-F6D45D3A7421}" srcOrd="1" destOrd="0" presId="urn:microsoft.com/office/officeart/2005/8/layout/hierarchy3"/>
    <dgm:cxn modelId="{F454FA8E-BC4A-470C-A948-C96B8349C6D1}" type="presParOf" srcId="{AABEE3ED-379E-4DFD-B97C-EC9A24F85B05}" destId="{755880F6-5716-4A78-9E62-4CBA41C20B83}" srcOrd="1" destOrd="0" presId="urn:microsoft.com/office/officeart/2005/8/layout/hierarchy3"/>
    <dgm:cxn modelId="{D73B7011-07A2-4655-AE53-5B66AA68BBE2}" type="presParOf" srcId="{755880F6-5716-4A78-9E62-4CBA41C20B83}" destId="{C35D0EEC-CE2C-432D-BDD8-7C0F320C5C03}" srcOrd="0" destOrd="0" presId="urn:microsoft.com/office/officeart/2005/8/layout/hierarchy3"/>
    <dgm:cxn modelId="{D4A1C1E9-76DB-4C26-8D9C-AA7BDB1A5CFB}" type="presParOf" srcId="{755880F6-5716-4A78-9E62-4CBA41C20B83}" destId="{42F1940A-2F8D-4F67-AE9D-7293FC14DA5E}" srcOrd="1" destOrd="0" presId="urn:microsoft.com/office/officeart/2005/8/layout/hierarchy3"/>
    <dgm:cxn modelId="{A234027C-94C2-42DD-938B-03EDEC486852}" type="presParOf" srcId="{31B301E7-FF4F-4523-8701-A4D893574FB1}" destId="{705CD036-DB89-483D-9F32-FE3230C5B822}" srcOrd="1" destOrd="0" presId="urn:microsoft.com/office/officeart/2005/8/layout/hierarchy3"/>
    <dgm:cxn modelId="{E65D2A7A-B863-46D5-9C1A-9AAAEE88FB34}" type="presParOf" srcId="{705CD036-DB89-483D-9F32-FE3230C5B822}" destId="{CE501803-A18D-423B-8034-6E489F5242AA}" srcOrd="0" destOrd="0" presId="urn:microsoft.com/office/officeart/2005/8/layout/hierarchy3"/>
    <dgm:cxn modelId="{CD04C8C8-858C-4728-AA75-5FAD1C57B06E}" type="presParOf" srcId="{CE501803-A18D-423B-8034-6E489F5242AA}" destId="{27225255-B8D4-43CF-B7FF-A7B21309437F}" srcOrd="0" destOrd="0" presId="urn:microsoft.com/office/officeart/2005/8/layout/hierarchy3"/>
    <dgm:cxn modelId="{F88D7E5E-4620-4D0F-B24B-498B04C48C81}" type="presParOf" srcId="{CE501803-A18D-423B-8034-6E489F5242AA}" destId="{E1C6889E-3FDA-4BF0-94B3-F935841F8EC5}" srcOrd="1" destOrd="0" presId="urn:microsoft.com/office/officeart/2005/8/layout/hierarchy3"/>
    <dgm:cxn modelId="{E945E439-3BB3-46E9-8062-C5F4CB478AF4}" type="presParOf" srcId="{705CD036-DB89-483D-9F32-FE3230C5B822}" destId="{3307402D-23F2-49B3-AD16-00792C88D53A}" srcOrd="1" destOrd="0" presId="urn:microsoft.com/office/officeart/2005/8/layout/hierarchy3"/>
    <dgm:cxn modelId="{406867E5-C86C-4EB5-BCD1-BA01F807001F}" type="presParOf" srcId="{3307402D-23F2-49B3-AD16-00792C88D53A}" destId="{B0742F8F-6A9E-439E-861A-2F3094E755FE}" srcOrd="0" destOrd="0" presId="urn:microsoft.com/office/officeart/2005/8/layout/hierarchy3"/>
    <dgm:cxn modelId="{F6ABCE6D-A776-47B7-8C61-F95E4139907B}" type="presParOf" srcId="{3307402D-23F2-49B3-AD16-00792C88D53A}" destId="{2AE0226D-9D5C-4D5D-BBE5-88B2A236B9E4}" srcOrd="1" destOrd="0" presId="urn:microsoft.com/office/officeart/2005/8/layout/hierarchy3"/>
    <dgm:cxn modelId="{2D5763FF-FD7B-461A-A4C6-6EF69B9BB54D}" type="presParOf" srcId="{3307402D-23F2-49B3-AD16-00792C88D53A}" destId="{9A33AFBE-BFD0-4430-9694-9372D604D1EA}" srcOrd="2" destOrd="0" presId="urn:microsoft.com/office/officeart/2005/8/layout/hierarchy3"/>
    <dgm:cxn modelId="{949FB536-14AD-4CF7-B513-2CE140806495}" type="presParOf" srcId="{3307402D-23F2-49B3-AD16-00792C88D53A}" destId="{1826FDA1-C837-4082-954E-EEC987068C17}" srcOrd="3" destOrd="0" presId="urn:microsoft.com/office/officeart/2005/8/layout/hierarchy3"/>
    <dgm:cxn modelId="{E86EE158-0218-4133-8358-2CE1DC356A97}" type="presParOf" srcId="{31B301E7-FF4F-4523-8701-A4D893574FB1}" destId="{43875199-9B26-4066-9BB4-8720F3683268}" srcOrd="2" destOrd="0" presId="urn:microsoft.com/office/officeart/2005/8/layout/hierarchy3"/>
    <dgm:cxn modelId="{E968D1B9-8E34-457E-A1AA-971D713D4AB5}" type="presParOf" srcId="{43875199-9B26-4066-9BB4-8720F3683268}" destId="{54BDA9B9-0B01-42BB-A9B2-03291C232B76}" srcOrd="0" destOrd="0" presId="urn:microsoft.com/office/officeart/2005/8/layout/hierarchy3"/>
    <dgm:cxn modelId="{17162A74-8DB5-4589-9E1A-397202643FE5}" type="presParOf" srcId="{54BDA9B9-0B01-42BB-A9B2-03291C232B76}" destId="{C04DB01E-08CF-48A1-8742-458BA3F67BCB}" srcOrd="0" destOrd="0" presId="urn:microsoft.com/office/officeart/2005/8/layout/hierarchy3"/>
    <dgm:cxn modelId="{67AEECA9-41D6-4C30-9AAB-05DEFA7F2396}" type="presParOf" srcId="{54BDA9B9-0B01-42BB-A9B2-03291C232B76}" destId="{B1D51F95-C2B0-4103-99B9-923008E7A330}" srcOrd="1" destOrd="0" presId="urn:microsoft.com/office/officeart/2005/8/layout/hierarchy3"/>
    <dgm:cxn modelId="{11CB5757-FD50-441E-9EF1-CF0FF0208747}" type="presParOf" srcId="{43875199-9B26-4066-9BB4-8720F3683268}" destId="{BBF0EE0D-B012-42E2-92BD-3BAB1DA329EE}" srcOrd="1" destOrd="0" presId="urn:microsoft.com/office/officeart/2005/8/layout/hierarchy3"/>
    <dgm:cxn modelId="{C7B8FCC5-F552-4D46-A164-B86FB04F86B6}" type="presParOf" srcId="{BBF0EE0D-B012-42E2-92BD-3BAB1DA329EE}" destId="{2B7C155B-31B8-4EA6-9CEB-63188BAD93F6}" srcOrd="0" destOrd="0" presId="urn:microsoft.com/office/officeart/2005/8/layout/hierarchy3"/>
    <dgm:cxn modelId="{DB830AF5-1A3E-4A8E-A90B-9999531A2BAF}" type="presParOf" srcId="{BBF0EE0D-B012-42E2-92BD-3BAB1DA329EE}" destId="{CD45CC8F-52F4-4594-B4C1-61B7BCFFE926}" srcOrd="1" destOrd="0" presId="urn:microsoft.com/office/officeart/2005/8/layout/hierarchy3"/>
    <dgm:cxn modelId="{0F533346-C12D-4456-8958-BC41BF5832BE}" type="presParOf" srcId="{31B301E7-FF4F-4523-8701-A4D893574FB1}" destId="{5EBB5F4C-E120-4B5C-8267-1E8F912D8273}" srcOrd="3" destOrd="0" presId="urn:microsoft.com/office/officeart/2005/8/layout/hierarchy3"/>
    <dgm:cxn modelId="{D8D2CD17-7303-48BA-B144-29E1A932810D}" type="presParOf" srcId="{5EBB5F4C-E120-4B5C-8267-1E8F912D8273}" destId="{DBCABB6F-5DEC-44C9-8C0F-86D1B1D78AC7}" srcOrd="0" destOrd="0" presId="urn:microsoft.com/office/officeart/2005/8/layout/hierarchy3"/>
    <dgm:cxn modelId="{9BA22238-12B1-4E2D-9D9D-E553BD3203E3}" type="presParOf" srcId="{DBCABB6F-5DEC-44C9-8C0F-86D1B1D78AC7}" destId="{CAFA0393-CFE6-4B97-ACE4-836C741356E8}" srcOrd="0" destOrd="0" presId="urn:microsoft.com/office/officeart/2005/8/layout/hierarchy3"/>
    <dgm:cxn modelId="{B853148C-31C6-45A6-A7F2-F18364749499}" type="presParOf" srcId="{DBCABB6F-5DEC-44C9-8C0F-86D1B1D78AC7}" destId="{AEAF268B-63B1-4A44-82F3-6C634B1376D4}" srcOrd="1" destOrd="0" presId="urn:microsoft.com/office/officeart/2005/8/layout/hierarchy3"/>
    <dgm:cxn modelId="{0A470BB6-0F8C-47B0-A410-8F0BB821AC9E}" type="presParOf" srcId="{5EBB5F4C-E120-4B5C-8267-1E8F912D8273}" destId="{7D2CD11B-8164-4BC4-912F-6669E7C8689F}" srcOrd="1" destOrd="0" presId="urn:microsoft.com/office/officeart/2005/8/layout/hierarchy3"/>
    <dgm:cxn modelId="{E23893D8-DBB7-49B5-A6D1-E2E3B7975A4E}" type="presParOf" srcId="{7D2CD11B-8164-4BC4-912F-6669E7C8689F}" destId="{9FAD99C6-28BE-4E4F-AAFF-A0B8493A4112}" srcOrd="0" destOrd="0" presId="urn:microsoft.com/office/officeart/2005/8/layout/hierarchy3"/>
    <dgm:cxn modelId="{381BE890-9753-45CF-A986-0F1F2C28334E}" type="presParOf" srcId="{7D2CD11B-8164-4BC4-912F-6669E7C8689F}" destId="{D666852C-B81C-49A0-8306-BF3CDFF4D4B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722AC4-0939-4EB0-AAF0-588EDB2ADF83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A2A911-2117-4BDC-9E78-E9E34F142269}">
      <dgm:prSet/>
      <dgm:spPr>
        <a:solidFill>
          <a:schemeClr val="accent3">
            <a:lumMod val="20000"/>
            <a:lumOff val="80000"/>
            <a:alpha val="50000"/>
          </a:schemeClr>
        </a:solidFill>
      </dgm:spPr>
      <dgm:t>
        <a:bodyPr/>
        <a:lstStyle/>
        <a:p>
          <a:r>
            <a:rPr lang="en-US" b="1">
              <a:solidFill>
                <a:schemeClr val="bg1"/>
              </a:solidFill>
            </a:rPr>
            <a:t>Technical Support &amp; Repairs</a:t>
          </a:r>
          <a:endParaRPr lang="en-US">
            <a:solidFill>
              <a:schemeClr val="bg1"/>
            </a:solidFill>
          </a:endParaRPr>
        </a:p>
      </dgm:t>
    </dgm:pt>
    <dgm:pt modelId="{22B35B32-B64E-48A8-9ACA-B71A5D68F39A}" type="parTrans" cxnId="{A95A1271-59DF-4592-B9CC-8CD3CF866BAB}">
      <dgm:prSet/>
      <dgm:spPr/>
      <dgm:t>
        <a:bodyPr/>
        <a:lstStyle/>
        <a:p>
          <a:endParaRPr lang="en-US"/>
        </a:p>
      </dgm:t>
    </dgm:pt>
    <dgm:pt modelId="{FE82C37D-27A1-4C55-BCB5-E0C17D4B6803}" type="sibTrans" cxnId="{A95A1271-59DF-4592-B9CC-8CD3CF866BAB}">
      <dgm:prSet/>
      <dgm:spPr/>
      <dgm:t>
        <a:bodyPr/>
        <a:lstStyle/>
        <a:p>
          <a:endParaRPr lang="en-US"/>
        </a:p>
      </dgm:t>
    </dgm:pt>
    <dgm:pt modelId="{7C0868FA-4D7A-45ED-AC85-DECC60C9635B}">
      <dgm:prSet/>
      <dgm:spPr>
        <a:solidFill>
          <a:schemeClr val="accent3">
            <a:lumMod val="20000"/>
            <a:lumOff val="80000"/>
            <a:alpha val="50000"/>
          </a:schemeClr>
        </a:solidFill>
      </dgm:spPr>
      <dgm:t>
        <a:bodyPr/>
        <a:lstStyle/>
        <a:p>
          <a:r>
            <a:rPr lang="en-US">
              <a:solidFill>
                <a:schemeClr val="bg1"/>
              </a:solidFill>
            </a:rPr>
            <a:t>Hardware and software troubleshooting, diagnostics, and repairs</a:t>
          </a:r>
        </a:p>
      </dgm:t>
    </dgm:pt>
    <dgm:pt modelId="{255479B1-C696-496F-B550-B8EC3B787F25}" type="parTrans" cxnId="{80B59FCA-93D1-461A-BDDB-094E809641CA}">
      <dgm:prSet/>
      <dgm:spPr/>
      <dgm:t>
        <a:bodyPr/>
        <a:lstStyle/>
        <a:p>
          <a:endParaRPr lang="en-US"/>
        </a:p>
      </dgm:t>
    </dgm:pt>
    <dgm:pt modelId="{11E0CF8A-4AAF-49B6-A9C5-92413C14FDC8}" type="sibTrans" cxnId="{80B59FCA-93D1-461A-BDDB-094E809641CA}">
      <dgm:prSet/>
      <dgm:spPr/>
      <dgm:t>
        <a:bodyPr/>
        <a:lstStyle/>
        <a:p>
          <a:endParaRPr lang="en-US"/>
        </a:p>
      </dgm:t>
    </dgm:pt>
    <dgm:pt modelId="{5CC74D97-A879-425A-BC02-BFFAF3EA6E50}">
      <dgm:prSet/>
      <dgm:spPr>
        <a:solidFill>
          <a:schemeClr val="accent1">
            <a:lumMod val="40000"/>
            <a:lumOff val="60000"/>
            <a:alpha val="50000"/>
          </a:schemeClr>
        </a:solidFill>
      </dgm:spPr>
      <dgm:t>
        <a:bodyPr/>
        <a:lstStyle/>
        <a:p>
          <a:r>
            <a:rPr lang="en-US" b="1">
              <a:solidFill>
                <a:schemeClr val="bg1"/>
              </a:solidFill>
            </a:rPr>
            <a:t>After-Sales Service</a:t>
          </a:r>
          <a:endParaRPr lang="en-US">
            <a:solidFill>
              <a:schemeClr val="bg1"/>
            </a:solidFill>
          </a:endParaRPr>
        </a:p>
      </dgm:t>
    </dgm:pt>
    <dgm:pt modelId="{7150EBBD-E671-4041-892A-24443EC08B85}" type="parTrans" cxnId="{E9B953CB-252A-4A01-82E9-BE7B366998F4}">
      <dgm:prSet/>
      <dgm:spPr/>
      <dgm:t>
        <a:bodyPr/>
        <a:lstStyle/>
        <a:p>
          <a:endParaRPr lang="en-US"/>
        </a:p>
      </dgm:t>
    </dgm:pt>
    <dgm:pt modelId="{2C544CD8-7608-4AD0-ABD0-84FD2B36315B}" type="sibTrans" cxnId="{E9B953CB-252A-4A01-82E9-BE7B366998F4}">
      <dgm:prSet/>
      <dgm:spPr/>
      <dgm:t>
        <a:bodyPr/>
        <a:lstStyle/>
        <a:p>
          <a:endParaRPr lang="en-US"/>
        </a:p>
      </dgm:t>
    </dgm:pt>
    <dgm:pt modelId="{432897F1-3B1B-4EE9-94B8-1EFD7FECDDA1}">
      <dgm:prSet/>
      <dgm:spPr>
        <a:solidFill>
          <a:schemeClr val="accent1">
            <a:lumMod val="40000"/>
            <a:lumOff val="60000"/>
            <a:alpha val="50000"/>
          </a:schemeClr>
        </a:solidFill>
      </dgm:spPr>
      <dgm:t>
        <a:bodyPr/>
        <a:lstStyle/>
        <a:p>
          <a:r>
            <a:rPr lang="en-US">
              <a:solidFill>
                <a:schemeClr val="bg1"/>
              </a:solidFill>
            </a:rPr>
            <a:t>Warranty services, replacement, and maintenance of products</a:t>
          </a:r>
        </a:p>
      </dgm:t>
    </dgm:pt>
    <dgm:pt modelId="{BE46A644-6CBC-44DF-B387-5B2AB6DA91E6}" type="parTrans" cxnId="{51228EC1-D935-4AC4-AF97-D553D893F834}">
      <dgm:prSet/>
      <dgm:spPr/>
      <dgm:t>
        <a:bodyPr/>
        <a:lstStyle/>
        <a:p>
          <a:endParaRPr lang="en-US"/>
        </a:p>
      </dgm:t>
    </dgm:pt>
    <dgm:pt modelId="{ABDB49C8-5AFB-43AD-95CB-99CB9C9D1945}" type="sibTrans" cxnId="{51228EC1-D935-4AC4-AF97-D553D893F834}">
      <dgm:prSet/>
      <dgm:spPr/>
      <dgm:t>
        <a:bodyPr/>
        <a:lstStyle/>
        <a:p>
          <a:endParaRPr lang="en-US"/>
        </a:p>
      </dgm:t>
    </dgm:pt>
    <dgm:pt modelId="{487AD7AF-425D-406E-8124-C1805E2D5C93}">
      <dgm:prSet/>
      <dgm:spPr>
        <a:solidFill>
          <a:schemeClr val="bg2">
            <a:lumMod val="40000"/>
            <a:lumOff val="60000"/>
            <a:alpha val="50000"/>
          </a:schemeClr>
        </a:solidFill>
      </dgm:spPr>
      <dgm:t>
        <a:bodyPr/>
        <a:lstStyle/>
        <a:p>
          <a:r>
            <a:rPr lang="en-US" b="1">
              <a:solidFill>
                <a:schemeClr val="bg1"/>
              </a:solidFill>
            </a:rPr>
            <a:t>Online Shopping</a:t>
          </a:r>
          <a:endParaRPr lang="en-US">
            <a:solidFill>
              <a:schemeClr val="bg1"/>
            </a:solidFill>
          </a:endParaRPr>
        </a:p>
      </dgm:t>
    </dgm:pt>
    <dgm:pt modelId="{2B7D3748-096C-4EA1-B745-7E2FE613E0BC}" type="parTrans" cxnId="{D1AEAC5A-3357-4045-8145-E717CE1929C8}">
      <dgm:prSet/>
      <dgm:spPr/>
      <dgm:t>
        <a:bodyPr/>
        <a:lstStyle/>
        <a:p>
          <a:endParaRPr lang="en-US"/>
        </a:p>
      </dgm:t>
    </dgm:pt>
    <dgm:pt modelId="{DE8E4510-F653-4469-A9F8-83D275409C36}" type="sibTrans" cxnId="{D1AEAC5A-3357-4045-8145-E717CE1929C8}">
      <dgm:prSet/>
      <dgm:spPr/>
      <dgm:t>
        <a:bodyPr/>
        <a:lstStyle/>
        <a:p>
          <a:endParaRPr lang="en-US"/>
        </a:p>
      </dgm:t>
    </dgm:pt>
    <dgm:pt modelId="{C2010756-1036-4CEB-86F1-A8931165F7A5}">
      <dgm:prSet/>
      <dgm:spPr>
        <a:solidFill>
          <a:schemeClr val="bg2">
            <a:lumMod val="40000"/>
            <a:lumOff val="60000"/>
            <a:alpha val="50000"/>
          </a:schemeClr>
        </a:solidFill>
      </dgm:spPr>
      <dgm:t>
        <a:bodyPr/>
        <a:lstStyle/>
        <a:p>
          <a:r>
            <a:rPr lang="en-US">
              <a:solidFill>
                <a:schemeClr val="bg1"/>
              </a:solidFill>
            </a:rPr>
            <a:t>An e-commerce platform offering home delivery, payment options, and customer service</a:t>
          </a:r>
        </a:p>
      </dgm:t>
    </dgm:pt>
    <dgm:pt modelId="{D93C78F9-90F2-499F-A699-49D8583F4EB8}" type="parTrans" cxnId="{21CFDFE2-9ED2-4114-9A6A-54BC37139E9E}">
      <dgm:prSet/>
      <dgm:spPr/>
      <dgm:t>
        <a:bodyPr/>
        <a:lstStyle/>
        <a:p>
          <a:endParaRPr lang="en-US"/>
        </a:p>
      </dgm:t>
    </dgm:pt>
    <dgm:pt modelId="{5F99E757-481B-44FB-AA85-E8B5497399F7}" type="sibTrans" cxnId="{21CFDFE2-9ED2-4114-9A6A-54BC37139E9E}">
      <dgm:prSet/>
      <dgm:spPr/>
      <dgm:t>
        <a:bodyPr/>
        <a:lstStyle/>
        <a:p>
          <a:endParaRPr lang="en-US"/>
        </a:p>
      </dgm:t>
    </dgm:pt>
    <dgm:pt modelId="{07143437-2D21-4662-81B2-B91B6C1946C6}">
      <dgm:prSet/>
      <dgm:spPr>
        <a:solidFill>
          <a:schemeClr val="accent3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 b="1">
              <a:solidFill>
                <a:schemeClr val="bg1"/>
              </a:solidFill>
            </a:rPr>
            <a:t>Corporate Solutions</a:t>
          </a:r>
          <a:endParaRPr lang="en-US">
            <a:solidFill>
              <a:schemeClr val="bg1"/>
            </a:solidFill>
          </a:endParaRPr>
        </a:p>
      </dgm:t>
    </dgm:pt>
    <dgm:pt modelId="{627F073F-D621-4E6D-AA7E-11949795C359}" type="parTrans" cxnId="{E369F9DC-469D-40B5-9569-E398D8ACFD3F}">
      <dgm:prSet/>
      <dgm:spPr/>
      <dgm:t>
        <a:bodyPr/>
        <a:lstStyle/>
        <a:p>
          <a:endParaRPr lang="en-US"/>
        </a:p>
      </dgm:t>
    </dgm:pt>
    <dgm:pt modelId="{0953E6B1-268D-4AAA-B35F-0EC33831FF5B}" type="sibTrans" cxnId="{E369F9DC-469D-40B5-9569-E398D8ACFD3F}">
      <dgm:prSet/>
      <dgm:spPr/>
      <dgm:t>
        <a:bodyPr/>
        <a:lstStyle/>
        <a:p>
          <a:endParaRPr lang="en-US"/>
        </a:p>
      </dgm:t>
    </dgm:pt>
    <dgm:pt modelId="{B22CE795-7F06-46DF-8E2C-0A55BA3740E5}">
      <dgm:prSet/>
      <dgm:spPr>
        <a:solidFill>
          <a:schemeClr val="accent3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>
              <a:solidFill>
                <a:schemeClr val="bg1"/>
              </a:solidFill>
            </a:rPr>
            <a:t>Providing businesses with bulk orders of IT hardware, software, and office solutions</a:t>
          </a:r>
        </a:p>
      </dgm:t>
    </dgm:pt>
    <dgm:pt modelId="{DFAC19DB-005A-4F08-890D-A4CDD5840496}" type="parTrans" cxnId="{8CEBB721-8C68-48FC-8E70-61112E8CEBFA}">
      <dgm:prSet/>
      <dgm:spPr/>
      <dgm:t>
        <a:bodyPr/>
        <a:lstStyle/>
        <a:p>
          <a:endParaRPr lang="en-US"/>
        </a:p>
      </dgm:t>
    </dgm:pt>
    <dgm:pt modelId="{1AC61E4C-1C63-43B5-B122-2835AC3B1EFC}" type="sibTrans" cxnId="{8CEBB721-8C68-48FC-8E70-61112E8CEBFA}">
      <dgm:prSet/>
      <dgm:spPr/>
      <dgm:t>
        <a:bodyPr/>
        <a:lstStyle/>
        <a:p>
          <a:endParaRPr lang="en-US"/>
        </a:p>
      </dgm:t>
    </dgm:pt>
    <dgm:pt modelId="{37957561-0DE2-497F-86A9-DA13AF49B000}">
      <dgm:prSet/>
      <dgm:spPr>
        <a:solidFill>
          <a:schemeClr val="accent6">
            <a:lumMod val="40000"/>
            <a:lumOff val="60000"/>
            <a:alpha val="50000"/>
          </a:schemeClr>
        </a:solidFill>
      </dgm:spPr>
      <dgm:t>
        <a:bodyPr/>
        <a:lstStyle/>
        <a:p>
          <a:r>
            <a:rPr lang="en-US" b="1"/>
            <a:t>Installation Services</a:t>
          </a:r>
          <a:endParaRPr lang="en-US"/>
        </a:p>
      </dgm:t>
    </dgm:pt>
    <dgm:pt modelId="{B4794959-4A50-4016-8F73-6177BDADE942}" type="parTrans" cxnId="{CF701581-6A7D-4D37-B967-492E1E3A34CF}">
      <dgm:prSet/>
      <dgm:spPr/>
      <dgm:t>
        <a:bodyPr/>
        <a:lstStyle/>
        <a:p>
          <a:endParaRPr lang="en-US"/>
        </a:p>
      </dgm:t>
    </dgm:pt>
    <dgm:pt modelId="{9275D046-D40C-4FA6-97A4-2C9FFA177570}" type="sibTrans" cxnId="{CF701581-6A7D-4D37-B967-492E1E3A34CF}">
      <dgm:prSet/>
      <dgm:spPr/>
      <dgm:t>
        <a:bodyPr/>
        <a:lstStyle/>
        <a:p>
          <a:endParaRPr lang="en-US"/>
        </a:p>
      </dgm:t>
    </dgm:pt>
    <dgm:pt modelId="{BCBD5E8E-C428-4D18-887D-381251EF7BF7}">
      <dgm:prSet/>
      <dgm:spPr>
        <a:solidFill>
          <a:schemeClr val="accent6">
            <a:lumMod val="40000"/>
            <a:lumOff val="60000"/>
            <a:alpha val="50000"/>
          </a:schemeClr>
        </a:solidFill>
      </dgm:spPr>
      <dgm:t>
        <a:bodyPr/>
        <a:lstStyle/>
        <a:p>
          <a:r>
            <a:rPr lang="en-US"/>
            <a:t>Installation support for electronics such as TVs, printers, and networking equipment</a:t>
          </a:r>
        </a:p>
      </dgm:t>
    </dgm:pt>
    <dgm:pt modelId="{C449B821-C7A8-417F-8582-42DD957D689A}" type="parTrans" cxnId="{93E4BD82-639C-469F-A8A0-D22D3E2FAA7B}">
      <dgm:prSet/>
      <dgm:spPr/>
      <dgm:t>
        <a:bodyPr/>
        <a:lstStyle/>
        <a:p>
          <a:endParaRPr lang="en-US"/>
        </a:p>
      </dgm:t>
    </dgm:pt>
    <dgm:pt modelId="{8CA0833C-E024-4ABE-8012-DF26698949CC}" type="sibTrans" cxnId="{93E4BD82-639C-469F-A8A0-D22D3E2FAA7B}">
      <dgm:prSet/>
      <dgm:spPr/>
      <dgm:t>
        <a:bodyPr/>
        <a:lstStyle/>
        <a:p>
          <a:endParaRPr lang="en-US"/>
        </a:p>
      </dgm:t>
    </dgm:pt>
    <dgm:pt modelId="{C6D17B04-A4CF-4BDD-9877-16686C1C8F69}">
      <dgm:prSet/>
      <dgm:spPr>
        <a:solidFill>
          <a:schemeClr val="accent4">
            <a:lumMod val="75000"/>
            <a:alpha val="50000"/>
          </a:schemeClr>
        </a:solidFill>
      </dgm:spPr>
      <dgm:t>
        <a:bodyPr/>
        <a:lstStyle/>
        <a:p>
          <a:r>
            <a:rPr lang="en-US" b="1">
              <a:solidFill>
                <a:schemeClr val="bg1"/>
              </a:solidFill>
            </a:rPr>
            <a:t>Customized PC Building</a:t>
          </a:r>
          <a:endParaRPr lang="en-US">
            <a:solidFill>
              <a:schemeClr val="bg1"/>
            </a:solidFill>
          </a:endParaRPr>
        </a:p>
      </dgm:t>
    </dgm:pt>
    <dgm:pt modelId="{EC78EEE4-8C0A-4CB9-BD7C-CFB61DF741D8}" type="parTrans" cxnId="{394C7698-FD96-4244-916C-0511A78FC038}">
      <dgm:prSet/>
      <dgm:spPr/>
      <dgm:t>
        <a:bodyPr/>
        <a:lstStyle/>
        <a:p>
          <a:endParaRPr lang="en-US"/>
        </a:p>
      </dgm:t>
    </dgm:pt>
    <dgm:pt modelId="{8B752BF9-3711-4625-9FFC-4F6F9227B654}" type="sibTrans" cxnId="{394C7698-FD96-4244-916C-0511A78FC038}">
      <dgm:prSet/>
      <dgm:spPr/>
      <dgm:t>
        <a:bodyPr/>
        <a:lstStyle/>
        <a:p>
          <a:endParaRPr lang="en-US"/>
        </a:p>
      </dgm:t>
    </dgm:pt>
    <dgm:pt modelId="{58E84AC4-72E8-4264-9DCE-FF21699B4575}">
      <dgm:prSet/>
      <dgm:spPr>
        <a:solidFill>
          <a:schemeClr val="accent4">
            <a:lumMod val="75000"/>
            <a:alpha val="50000"/>
          </a:schemeClr>
        </a:solidFill>
      </dgm:spPr>
      <dgm:t>
        <a:bodyPr/>
        <a:lstStyle/>
        <a:p>
          <a:r>
            <a:rPr lang="en-US">
              <a:solidFill>
                <a:schemeClr val="bg1"/>
              </a:solidFill>
            </a:rPr>
            <a:t>Assembly and customization of gaming and high-performance PCs based on customer specifications</a:t>
          </a:r>
        </a:p>
      </dgm:t>
    </dgm:pt>
    <dgm:pt modelId="{F06D536D-35B4-4B89-AB51-6114E6652E7D}" type="parTrans" cxnId="{7C5D0C5F-CF1B-42F8-AAAA-6E0BB87E14BF}">
      <dgm:prSet/>
      <dgm:spPr/>
      <dgm:t>
        <a:bodyPr/>
        <a:lstStyle/>
        <a:p>
          <a:endParaRPr lang="en-US"/>
        </a:p>
      </dgm:t>
    </dgm:pt>
    <dgm:pt modelId="{4347414D-0649-403E-9215-C7B9C17F1C59}" type="sibTrans" cxnId="{7C5D0C5F-CF1B-42F8-AAAA-6E0BB87E14BF}">
      <dgm:prSet/>
      <dgm:spPr/>
      <dgm:t>
        <a:bodyPr/>
        <a:lstStyle/>
        <a:p>
          <a:endParaRPr lang="en-US"/>
        </a:p>
      </dgm:t>
    </dgm:pt>
    <dgm:pt modelId="{E10F1AD3-7EB6-47BE-9D95-41223D55D929}" type="pres">
      <dgm:prSet presAssocID="{F0722AC4-0939-4EB0-AAF0-588EDB2ADF83}" presName="Name0" presStyleCnt="0">
        <dgm:presLayoutVars>
          <dgm:chMax val="7"/>
          <dgm:dir/>
          <dgm:resizeHandles val="exact"/>
        </dgm:presLayoutVars>
      </dgm:prSet>
      <dgm:spPr/>
    </dgm:pt>
    <dgm:pt modelId="{8D6A03C1-D72F-4C09-A674-3025BC02C710}" type="pres">
      <dgm:prSet presAssocID="{F0722AC4-0939-4EB0-AAF0-588EDB2ADF83}" presName="ellipse1" presStyleLbl="vennNode1" presStyleIdx="0" presStyleCnt="6">
        <dgm:presLayoutVars>
          <dgm:bulletEnabled val="1"/>
        </dgm:presLayoutVars>
      </dgm:prSet>
      <dgm:spPr/>
    </dgm:pt>
    <dgm:pt modelId="{5B594EED-918E-41D3-8380-D99967E840F9}" type="pres">
      <dgm:prSet presAssocID="{F0722AC4-0939-4EB0-AAF0-588EDB2ADF83}" presName="ellipse2" presStyleLbl="vennNode1" presStyleIdx="1" presStyleCnt="6">
        <dgm:presLayoutVars>
          <dgm:bulletEnabled val="1"/>
        </dgm:presLayoutVars>
      </dgm:prSet>
      <dgm:spPr/>
    </dgm:pt>
    <dgm:pt modelId="{C359CAB2-362B-4307-8052-3454F446C348}" type="pres">
      <dgm:prSet presAssocID="{F0722AC4-0939-4EB0-AAF0-588EDB2ADF83}" presName="ellipse3" presStyleLbl="vennNode1" presStyleIdx="2" presStyleCnt="6">
        <dgm:presLayoutVars>
          <dgm:bulletEnabled val="1"/>
        </dgm:presLayoutVars>
      </dgm:prSet>
      <dgm:spPr/>
    </dgm:pt>
    <dgm:pt modelId="{39D15D1D-B443-4AE5-AD60-179BC5000847}" type="pres">
      <dgm:prSet presAssocID="{F0722AC4-0939-4EB0-AAF0-588EDB2ADF83}" presName="ellipse4" presStyleLbl="vennNode1" presStyleIdx="3" presStyleCnt="6">
        <dgm:presLayoutVars>
          <dgm:bulletEnabled val="1"/>
        </dgm:presLayoutVars>
      </dgm:prSet>
      <dgm:spPr/>
    </dgm:pt>
    <dgm:pt modelId="{D2389690-A877-4AB7-A0F0-C639A6FFB88D}" type="pres">
      <dgm:prSet presAssocID="{F0722AC4-0939-4EB0-AAF0-588EDB2ADF83}" presName="ellipse5" presStyleLbl="vennNode1" presStyleIdx="4" presStyleCnt="6">
        <dgm:presLayoutVars>
          <dgm:bulletEnabled val="1"/>
        </dgm:presLayoutVars>
      </dgm:prSet>
      <dgm:spPr/>
    </dgm:pt>
    <dgm:pt modelId="{64EA6E25-9395-4F6E-9B58-ECE2AE456D3B}" type="pres">
      <dgm:prSet presAssocID="{F0722AC4-0939-4EB0-AAF0-588EDB2ADF83}" presName="ellipse6" presStyleLbl="vennNode1" presStyleIdx="5" presStyleCnt="6">
        <dgm:presLayoutVars>
          <dgm:bulletEnabled val="1"/>
        </dgm:presLayoutVars>
      </dgm:prSet>
      <dgm:spPr/>
    </dgm:pt>
  </dgm:ptLst>
  <dgm:cxnLst>
    <dgm:cxn modelId="{72384C10-DC34-451B-B500-0146BD48D212}" type="presOf" srcId="{C2010756-1036-4CEB-86F1-A8931165F7A5}" destId="{C359CAB2-362B-4307-8052-3454F446C348}" srcOrd="0" destOrd="1" presId="urn:microsoft.com/office/officeart/2005/8/layout/rings+Icon"/>
    <dgm:cxn modelId="{8CEBB721-8C68-48FC-8E70-61112E8CEBFA}" srcId="{07143437-2D21-4662-81B2-B91B6C1946C6}" destId="{B22CE795-7F06-46DF-8E2C-0A55BA3740E5}" srcOrd="0" destOrd="0" parTransId="{DFAC19DB-005A-4F08-890D-A4CDD5840496}" sibTransId="{1AC61E4C-1C63-43B5-B122-2835AC3B1EFC}"/>
    <dgm:cxn modelId="{2C1EF538-609F-4A79-A0D3-73F9728444EA}" type="presOf" srcId="{B22CE795-7F06-46DF-8E2C-0A55BA3740E5}" destId="{39D15D1D-B443-4AE5-AD60-179BC5000847}" srcOrd="0" destOrd="1" presId="urn:microsoft.com/office/officeart/2005/8/layout/rings+Icon"/>
    <dgm:cxn modelId="{7902F33E-9F5E-43D9-A20C-08980B345F56}" type="presOf" srcId="{BCBD5E8E-C428-4D18-887D-381251EF7BF7}" destId="{D2389690-A877-4AB7-A0F0-C639A6FFB88D}" srcOrd="0" destOrd="1" presId="urn:microsoft.com/office/officeart/2005/8/layout/rings+Icon"/>
    <dgm:cxn modelId="{14F5A15C-4594-4D73-A51C-531A98EB2F46}" type="presOf" srcId="{58E84AC4-72E8-4264-9DCE-FF21699B4575}" destId="{64EA6E25-9395-4F6E-9B58-ECE2AE456D3B}" srcOrd="0" destOrd="1" presId="urn:microsoft.com/office/officeart/2005/8/layout/rings+Icon"/>
    <dgm:cxn modelId="{7C5D0C5F-CF1B-42F8-AAAA-6E0BB87E14BF}" srcId="{C6D17B04-A4CF-4BDD-9877-16686C1C8F69}" destId="{58E84AC4-72E8-4264-9DCE-FF21699B4575}" srcOrd="0" destOrd="0" parTransId="{F06D536D-35B4-4B89-AB51-6114E6652E7D}" sibTransId="{4347414D-0649-403E-9215-C7B9C17F1C59}"/>
    <dgm:cxn modelId="{44EF8D47-2495-45DE-A5A0-4FA71638986A}" type="presOf" srcId="{5CC74D97-A879-425A-BC02-BFFAF3EA6E50}" destId="{5B594EED-918E-41D3-8380-D99967E840F9}" srcOrd="0" destOrd="0" presId="urn:microsoft.com/office/officeart/2005/8/layout/rings+Icon"/>
    <dgm:cxn modelId="{112DE44F-32D8-4FBA-8DE9-0908DEE414D9}" type="presOf" srcId="{432897F1-3B1B-4EE9-94B8-1EFD7FECDDA1}" destId="{5B594EED-918E-41D3-8380-D99967E840F9}" srcOrd="0" destOrd="1" presId="urn:microsoft.com/office/officeart/2005/8/layout/rings+Icon"/>
    <dgm:cxn modelId="{A95A1271-59DF-4592-B9CC-8CD3CF866BAB}" srcId="{F0722AC4-0939-4EB0-AAF0-588EDB2ADF83}" destId="{8BA2A911-2117-4BDC-9E78-E9E34F142269}" srcOrd="0" destOrd="0" parTransId="{22B35B32-B64E-48A8-9ACA-B71A5D68F39A}" sibTransId="{FE82C37D-27A1-4C55-BCB5-E0C17D4B6803}"/>
    <dgm:cxn modelId="{73058972-F86B-4388-8664-8E725F006350}" type="presOf" srcId="{8BA2A911-2117-4BDC-9E78-E9E34F142269}" destId="{8D6A03C1-D72F-4C09-A674-3025BC02C710}" srcOrd="0" destOrd="0" presId="urn:microsoft.com/office/officeart/2005/8/layout/rings+Icon"/>
    <dgm:cxn modelId="{D1AEAC5A-3357-4045-8145-E717CE1929C8}" srcId="{F0722AC4-0939-4EB0-AAF0-588EDB2ADF83}" destId="{487AD7AF-425D-406E-8124-C1805E2D5C93}" srcOrd="2" destOrd="0" parTransId="{2B7D3748-096C-4EA1-B745-7E2FE613E0BC}" sibTransId="{DE8E4510-F653-4469-A9F8-83D275409C36}"/>
    <dgm:cxn modelId="{CF701581-6A7D-4D37-B967-492E1E3A34CF}" srcId="{F0722AC4-0939-4EB0-AAF0-588EDB2ADF83}" destId="{37957561-0DE2-497F-86A9-DA13AF49B000}" srcOrd="4" destOrd="0" parTransId="{B4794959-4A50-4016-8F73-6177BDADE942}" sibTransId="{9275D046-D40C-4FA6-97A4-2C9FFA177570}"/>
    <dgm:cxn modelId="{93E4BD82-639C-469F-A8A0-D22D3E2FAA7B}" srcId="{37957561-0DE2-497F-86A9-DA13AF49B000}" destId="{BCBD5E8E-C428-4D18-887D-381251EF7BF7}" srcOrd="0" destOrd="0" parTransId="{C449B821-C7A8-417F-8582-42DD957D689A}" sibTransId="{8CA0833C-E024-4ABE-8012-DF26698949CC}"/>
    <dgm:cxn modelId="{394C7698-FD96-4244-916C-0511A78FC038}" srcId="{F0722AC4-0939-4EB0-AAF0-588EDB2ADF83}" destId="{C6D17B04-A4CF-4BDD-9877-16686C1C8F69}" srcOrd="5" destOrd="0" parTransId="{EC78EEE4-8C0A-4CB9-BD7C-CFB61DF741D8}" sibTransId="{8B752BF9-3711-4625-9FFC-4F6F9227B654}"/>
    <dgm:cxn modelId="{C47A52AA-B74A-4A56-8D51-645F5076ECE7}" type="presOf" srcId="{487AD7AF-425D-406E-8124-C1805E2D5C93}" destId="{C359CAB2-362B-4307-8052-3454F446C348}" srcOrd="0" destOrd="0" presId="urn:microsoft.com/office/officeart/2005/8/layout/rings+Icon"/>
    <dgm:cxn modelId="{E2FADBB8-014D-42DC-8C0A-29BB28492241}" type="presOf" srcId="{7C0868FA-4D7A-45ED-AC85-DECC60C9635B}" destId="{8D6A03C1-D72F-4C09-A674-3025BC02C710}" srcOrd="0" destOrd="1" presId="urn:microsoft.com/office/officeart/2005/8/layout/rings+Icon"/>
    <dgm:cxn modelId="{51228EC1-D935-4AC4-AF97-D553D893F834}" srcId="{5CC74D97-A879-425A-BC02-BFFAF3EA6E50}" destId="{432897F1-3B1B-4EE9-94B8-1EFD7FECDDA1}" srcOrd="0" destOrd="0" parTransId="{BE46A644-6CBC-44DF-B387-5B2AB6DA91E6}" sibTransId="{ABDB49C8-5AFB-43AD-95CB-99CB9C9D1945}"/>
    <dgm:cxn modelId="{E5446AC7-7DE8-416E-92AB-F97A9B525CBD}" type="presOf" srcId="{F0722AC4-0939-4EB0-AAF0-588EDB2ADF83}" destId="{E10F1AD3-7EB6-47BE-9D95-41223D55D929}" srcOrd="0" destOrd="0" presId="urn:microsoft.com/office/officeart/2005/8/layout/rings+Icon"/>
    <dgm:cxn modelId="{80B59FCA-93D1-461A-BDDB-094E809641CA}" srcId="{8BA2A911-2117-4BDC-9E78-E9E34F142269}" destId="{7C0868FA-4D7A-45ED-AC85-DECC60C9635B}" srcOrd="0" destOrd="0" parTransId="{255479B1-C696-496F-B550-B8EC3B787F25}" sibTransId="{11E0CF8A-4AAF-49B6-A9C5-92413C14FDC8}"/>
    <dgm:cxn modelId="{E9B953CB-252A-4A01-82E9-BE7B366998F4}" srcId="{F0722AC4-0939-4EB0-AAF0-588EDB2ADF83}" destId="{5CC74D97-A879-425A-BC02-BFFAF3EA6E50}" srcOrd="1" destOrd="0" parTransId="{7150EBBD-E671-4041-892A-24443EC08B85}" sibTransId="{2C544CD8-7608-4AD0-ABD0-84FD2B36315B}"/>
    <dgm:cxn modelId="{77408ED5-1D45-42FF-ADF2-20C96E73DC2F}" type="presOf" srcId="{C6D17B04-A4CF-4BDD-9877-16686C1C8F69}" destId="{64EA6E25-9395-4F6E-9B58-ECE2AE456D3B}" srcOrd="0" destOrd="0" presId="urn:microsoft.com/office/officeart/2005/8/layout/rings+Icon"/>
    <dgm:cxn modelId="{E369F9DC-469D-40B5-9569-E398D8ACFD3F}" srcId="{F0722AC4-0939-4EB0-AAF0-588EDB2ADF83}" destId="{07143437-2D21-4662-81B2-B91B6C1946C6}" srcOrd="3" destOrd="0" parTransId="{627F073F-D621-4E6D-AA7E-11949795C359}" sibTransId="{0953E6B1-268D-4AAA-B35F-0EC33831FF5B}"/>
    <dgm:cxn modelId="{21CFDFE2-9ED2-4114-9A6A-54BC37139E9E}" srcId="{487AD7AF-425D-406E-8124-C1805E2D5C93}" destId="{C2010756-1036-4CEB-86F1-A8931165F7A5}" srcOrd="0" destOrd="0" parTransId="{D93C78F9-90F2-499F-A699-49D8583F4EB8}" sibTransId="{5F99E757-481B-44FB-AA85-E8B5497399F7}"/>
    <dgm:cxn modelId="{6CA70DEE-9206-4857-9EDA-705D57BC8936}" type="presOf" srcId="{37957561-0DE2-497F-86A9-DA13AF49B000}" destId="{D2389690-A877-4AB7-A0F0-C639A6FFB88D}" srcOrd="0" destOrd="0" presId="urn:microsoft.com/office/officeart/2005/8/layout/rings+Icon"/>
    <dgm:cxn modelId="{E25ED8EE-48CD-43B7-823D-EF2B124556E3}" type="presOf" srcId="{07143437-2D21-4662-81B2-B91B6C1946C6}" destId="{39D15D1D-B443-4AE5-AD60-179BC5000847}" srcOrd="0" destOrd="0" presId="urn:microsoft.com/office/officeart/2005/8/layout/rings+Icon"/>
    <dgm:cxn modelId="{F0AB9578-7E6A-437B-B176-2ED6E3FE40D3}" type="presParOf" srcId="{E10F1AD3-7EB6-47BE-9D95-41223D55D929}" destId="{8D6A03C1-D72F-4C09-A674-3025BC02C710}" srcOrd="0" destOrd="0" presId="urn:microsoft.com/office/officeart/2005/8/layout/rings+Icon"/>
    <dgm:cxn modelId="{0C33D06A-349C-42B0-BE08-C14AE7C1E17A}" type="presParOf" srcId="{E10F1AD3-7EB6-47BE-9D95-41223D55D929}" destId="{5B594EED-918E-41D3-8380-D99967E840F9}" srcOrd="1" destOrd="0" presId="urn:microsoft.com/office/officeart/2005/8/layout/rings+Icon"/>
    <dgm:cxn modelId="{6CB15966-0EEC-4057-B9AB-30493A6A42BB}" type="presParOf" srcId="{E10F1AD3-7EB6-47BE-9D95-41223D55D929}" destId="{C359CAB2-362B-4307-8052-3454F446C348}" srcOrd="2" destOrd="0" presId="urn:microsoft.com/office/officeart/2005/8/layout/rings+Icon"/>
    <dgm:cxn modelId="{5A3A46BD-9AA2-4531-A034-FA101AE9A8BD}" type="presParOf" srcId="{E10F1AD3-7EB6-47BE-9D95-41223D55D929}" destId="{39D15D1D-B443-4AE5-AD60-179BC5000847}" srcOrd="3" destOrd="0" presId="urn:microsoft.com/office/officeart/2005/8/layout/rings+Icon"/>
    <dgm:cxn modelId="{001BC8B8-40A6-4457-829E-041255807899}" type="presParOf" srcId="{E10F1AD3-7EB6-47BE-9D95-41223D55D929}" destId="{D2389690-A877-4AB7-A0F0-C639A6FFB88D}" srcOrd="4" destOrd="0" presId="urn:microsoft.com/office/officeart/2005/8/layout/rings+Icon"/>
    <dgm:cxn modelId="{92304D92-68A2-4793-A5A8-724436F881BF}" type="presParOf" srcId="{E10F1AD3-7EB6-47BE-9D95-41223D55D929}" destId="{64EA6E25-9395-4F6E-9B58-ECE2AE456D3B}" srcOrd="5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FB2C42-77D2-462F-98A2-E935EF4A312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202FA6-C82F-4AC4-A07D-CC607D712187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1"/>
            <a:t>January (-538500)</a:t>
          </a:r>
          <a:endParaRPr lang="en-US"/>
        </a:p>
      </dgm:t>
    </dgm:pt>
    <dgm:pt modelId="{6BBC4091-C3EC-4F62-AD25-A27C2E858BEF}" type="parTrans" cxnId="{6D77C4A8-ECCD-46A3-9BF0-A1137E9E993A}">
      <dgm:prSet/>
      <dgm:spPr/>
      <dgm:t>
        <a:bodyPr/>
        <a:lstStyle/>
        <a:p>
          <a:endParaRPr lang="en-US"/>
        </a:p>
      </dgm:t>
    </dgm:pt>
    <dgm:pt modelId="{E429022A-F433-4955-949C-C0082E1CEDE8}" type="sibTrans" cxnId="{6D77C4A8-ECCD-46A3-9BF0-A1137E9E993A}">
      <dgm:prSet/>
      <dgm:spPr/>
      <dgm:t>
        <a:bodyPr/>
        <a:lstStyle/>
        <a:p>
          <a:endParaRPr lang="en-US"/>
        </a:p>
      </dgm:t>
    </dgm:pt>
    <dgm:pt modelId="{F7DD6FE9-928A-48C8-94E3-5E46D89575D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b="1"/>
            <a:t>February (175700)</a:t>
          </a:r>
          <a:endParaRPr lang="en-US"/>
        </a:p>
      </dgm:t>
    </dgm:pt>
    <dgm:pt modelId="{FD8AFAEC-5316-4432-80D5-B4D9A750CF4F}" type="parTrans" cxnId="{0933F724-9F0A-42D4-BA40-F1E609FE1DDB}">
      <dgm:prSet/>
      <dgm:spPr/>
      <dgm:t>
        <a:bodyPr/>
        <a:lstStyle/>
        <a:p>
          <a:endParaRPr lang="en-US"/>
        </a:p>
      </dgm:t>
    </dgm:pt>
    <dgm:pt modelId="{16205474-28CC-4B8C-877A-5E7D7040966C}" type="sibTrans" cxnId="{0933F724-9F0A-42D4-BA40-F1E609FE1DDB}">
      <dgm:prSet/>
      <dgm:spPr/>
      <dgm:t>
        <a:bodyPr/>
        <a:lstStyle/>
        <a:p>
          <a:endParaRPr lang="en-US"/>
        </a:p>
      </dgm:t>
    </dgm:pt>
    <dgm:pt modelId="{50AA61D3-8338-45EC-A0C5-35ABB3C4C596}">
      <dgm:prSet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b="1"/>
            <a:t>March (1095300)</a:t>
          </a:r>
          <a:endParaRPr lang="en-US"/>
        </a:p>
      </dgm:t>
    </dgm:pt>
    <dgm:pt modelId="{4B159360-A46F-48E3-A21E-CBCDF365601B}" type="parTrans" cxnId="{ABDEC3AB-3F90-4615-92B0-48409D9536AA}">
      <dgm:prSet/>
      <dgm:spPr/>
      <dgm:t>
        <a:bodyPr/>
        <a:lstStyle/>
        <a:p>
          <a:endParaRPr lang="en-US"/>
        </a:p>
      </dgm:t>
    </dgm:pt>
    <dgm:pt modelId="{D567AF60-BE7E-4E1C-8307-C9B14884ECF0}" type="sibTrans" cxnId="{ABDEC3AB-3F90-4615-92B0-48409D9536AA}">
      <dgm:prSet/>
      <dgm:spPr/>
      <dgm:t>
        <a:bodyPr/>
        <a:lstStyle/>
        <a:p>
          <a:endParaRPr lang="en-US"/>
        </a:p>
      </dgm:t>
    </dgm:pt>
    <dgm:pt modelId="{14D91F4B-A955-4B11-9A2C-09303B66D780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b="1"/>
            <a:t>April (612200)</a:t>
          </a:r>
          <a:endParaRPr lang="en-US"/>
        </a:p>
      </dgm:t>
    </dgm:pt>
    <dgm:pt modelId="{325F2110-C95C-4A04-8B4D-815B6E47290E}" type="parTrans" cxnId="{2FC3090D-8D31-4AE0-A029-878DC8D68697}">
      <dgm:prSet/>
      <dgm:spPr/>
      <dgm:t>
        <a:bodyPr/>
        <a:lstStyle/>
        <a:p>
          <a:endParaRPr lang="en-US"/>
        </a:p>
      </dgm:t>
    </dgm:pt>
    <dgm:pt modelId="{EE4F3E5E-BEE3-4A89-BC9B-8C573E9342AA}" type="sibTrans" cxnId="{2FC3090D-8D31-4AE0-A029-878DC8D68697}">
      <dgm:prSet/>
      <dgm:spPr/>
      <dgm:t>
        <a:bodyPr/>
        <a:lstStyle/>
        <a:p>
          <a:endParaRPr lang="en-US"/>
        </a:p>
      </dgm:t>
    </dgm:pt>
    <dgm:pt modelId="{A6CD18F6-6F09-41DF-A133-A0184FFB85E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/>
            <a:t>May (889500)</a:t>
          </a:r>
          <a:endParaRPr lang="en-US"/>
        </a:p>
      </dgm:t>
    </dgm:pt>
    <dgm:pt modelId="{CD4E85BC-1439-4FB0-B984-948E9ED25EC8}" type="parTrans" cxnId="{9CB01876-8933-491F-B3A4-2D494066DD73}">
      <dgm:prSet/>
      <dgm:spPr/>
      <dgm:t>
        <a:bodyPr/>
        <a:lstStyle/>
        <a:p>
          <a:endParaRPr lang="en-US"/>
        </a:p>
      </dgm:t>
    </dgm:pt>
    <dgm:pt modelId="{DF4F5D27-2285-4F33-B1A1-9B5570E65A38}" type="sibTrans" cxnId="{9CB01876-8933-491F-B3A4-2D494066DD73}">
      <dgm:prSet/>
      <dgm:spPr/>
      <dgm:t>
        <a:bodyPr/>
        <a:lstStyle/>
        <a:p>
          <a:endParaRPr lang="en-US"/>
        </a:p>
      </dgm:t>
    </dgm:pt>
    <dgm:pt modelId="{59E57FE9-2DEA-414B-A5CD-F70EC8D061B7}">
      <dgm:prSet/>
      <dgm:spPr>
        <a:solidFill>
          <a:srgbClr val="00B0F0"/>
        </a:solidFill>
      </dgm:spPr>
      <dgm:t>
        <a:bodyPr/>
        <a:lstStyle/>
        <a:p>
          <a:r>
            <a:rPr lang="en-US" b="1"/>
            <a:t>June (-50900)</a:t>
          </a:r>
          <a:endParaRPr lang="en-US"/>
        </a:p>
      </dgm:t>
    </dgm:pt>
    <dgm:pt modelId="{049DEB41-818E-4F68-AC74-611AD3E14DCD}" type="parTrans" cxnId="{054DFFDB-A9DE-4E50-8E45-637BABEEE166}">
      <dgm:prSet/>
      <dgm:spPr/>
      <dgm:t>
        <a:bodyPr/>
        <a:lstStyle/>
        <a:p>
          <a:endParaRPr lang="en-US"/>
        </a:p>
      </dgm:t>
    </dgm:pt>
    <dgm:pt modelId="{9D3F7313-8998-4D32-8D50-2D1D19A05CB8}" type="sibTrans" cxnId="{054DFFDB-A9DE-4E50-8E45-637BABEEE166}">
      <dgm:prSet/>
      <dgm:spPr/>
      <dgm:t>
        <a:bodyPr/>
        <a:lstStyle/>
        <a:p>
          <a:endParaRPr lang="en-US"/>
        </a:p>
      </dgm:t>
    </dgm:pt>
    <dgm:pt modelId="{527B2D7F-09FC-4D14-AA81-4DE7196D8345}">
      <dgm:prSet/>
      <dgm:spPr/>
      <dgm:t>
        <a:bodyPr/>
        <a:lstStyle/>
        <a:p>
          <a:r>
            <a:rPr lang="en-US" b="1"/>
            <a:t>July (1567100)</a:t>
          </a:r>
          <a:endParaRPr lang="en-US"/>
        </a:p>
      </dgm:t>
    </dgm:pt>
    <dgm:pt modelId="{14AF2411-77BB-4B4D-BAD0-850193D8CD68}" type="parTrans" cxnId="{1CD6998A-63B3-43B7-9144-A5A44981E796}">
      <dgm:prSet/>
      <dgm:spPr/>
      <dgm:t>
        <a:bodyPr/>
        <a:lstStyle/>
        <a:p>
          <a:endParaRPr lang="en-US"/>
        </a:p>
      </dgm:t>
    </dgm:pt>
    <dgm:pt modelId="{B35B026B-16E4-4D67-A753-9BDD3C4DCA82}" type="sibTrans" cxnId="{1CD6998A-63B3-43B7-9144-A5A44981E796}">
      <dgm:prSet/>
      <dgm:spPr/>
      <dgm:t>
        <a:bodyPr/>
        <a:lstStyle/>
        <a:p>
          <a:endParaRPr lang="en-US"/>
        </a:p>
      </dgm:t>
    </dgm:pt>
    <dgm:pt modelId="{3789537F-01D7-441C-A371-5DB6F5CB26C1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/>
            <a:t>August (111200)</a:t>
          </a:r>
          <a:endParaRPr lang="en-US"/>
        </a:p>
      </dgm:t>
    </dgm:pt>
    <dgm:pt modelId="{471F90B7-60F1-4A7F-B96A-09B6E5D11780}" type="parTrans" cxnId="{7399BDCC-71D1-4B64-B5EF-C894691731ED}">
      <dgm:prSet/>
      <dgm:spPr/>
      <dgm:t>
        <a:bodyPr/>
        <a:lstStyle/>
        <a:p>
          <a:endParaRPr lang="en-US"/>
        </a:p>
      </dgm:t>
    </dgm:pt>
    <dgm:pt modelId="{AF0AF1B7-499E-46F7-9A18-621350186AAA}" type="sibTrans" cxnId="{7399BDCC-71D1-4B64-B5EF-C894691731ED}">
      <dgm:prSet/>
      <dgm:spPr/>
      <dgm:t>
        <a:bodyPr/>
        <a:lstStyle/>
        <a:p>
          <a:endParaRPr lang="en-US"/>
        </a:p>
      </dgm:t>
    </dgm:pt>
    <dgm:pt modelId="{61D7757D-9A91-444C-9721-512BF452BC00}">
      <dgm:prSet/>
      <dgm:spPr>
        <a:solidFill>
          <a:srgbClr val="FFC000"/>
        </a:solidFill>
      </dgm:spPr>
      <dgm:t>
        <a:bodyPr/>
        <a:lstStyle/>
        <a:p>
          <a:r>
            <a:rPr lang="en-US" b="1"/>
            <a:t>September (90800)</a:t>
          </a:r>
          <a:endParaRPr lang="en-US"/>
        </a:p>
      </dgm:t>
    </dgm:pt>
    <dgm:pt modelId="{105FBEFB-48B5-4CAC-B7E1-0258187459B7}" type="parTrans" cxnId="{E59E20B4-D6EE-46AD-8418-FFAB92EDFA35}">
      <dgm:prSet/>
      <dgm:spPr/>
      <dgm:t>
        <a:bodyPr/>
        <a:lstStyle/>
        <a:p>
          <a:endParaRPr lang="en-US"/>
        </a:p>
      </dgm:t>
    </dgm:pt>
    <dgm:pt modelId="{6EE61C71-10C7-4DFA-A8DF-D50802E0799F}" type="sibTrans" cxnId="{E59E20B4-D6EE-46AD-8418-FFAB92EDFA35}">
      <dgm:prSet/>
      <dgm:spPr/>
      <dgm:t>
        <a:bodyPr/>
        <a:lstStyle/>
        <a:p>
          <a:endParaRPr lang="en-US"/>
        </a:p>
      </dgm:t>
    </dgm:pt>
    <dgm:pt modelId="{36208CAF-8D5E-41DC-8DBF-947219970E3E}">
      <dgm:prSet/>
      <dgm:spPr>
        <a:solidFill>
          <a:schemeClr val="accent4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b="1"/>
            <a:t>October (789200)</a:t>
          </a:r>
          <a:endParaRPr lang="en-US"/>
        </a:p>
      </dgm:t>
    </dgm:pt>
    <dgm:pt modelId="{131E14F9-6B2C-4D66-82B0-C1E3E530BC8D}" type="parTrans" cxnId="{531607FC-F03F-4C0F-A39D-ACEEAE29AFB9}">
      <dgm:prSet/>
      <dgm:spPr/>
      <dgm:t>
        <a:bodyPr/>
        <a:lstStyle/>
        <a:p>
          <a:endParaRPr lang="en-US"/>
        </a:p>
      </dgm:t>
    </dgm:pt>
    <dgm:pt modelId="{707490D2-40E8-4183-9F61-7B8819482F0B}" type="sibTrans" cxnId="{531607FC-F03F-4C0F-A39D-ACEEAE29AFB9}">
      <dgm:prSet/>
      <dgm:spPr/>
      <dgm:t>
        <a:bodyPr/>
        <a:lstStyle/>
        <a:p>
          <a:endParaRPr lang="en-US"/>
        </a:p>
      </dgm:t>
    </dgm:pt>
    <dgm:pt modelId="{7D9AB96E-FF5F-440A-AD4B-3E0AB33F4509}">
      <dgm:prSet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b="1"/>
            <a:t>November (274500)</a:t>
          </a:r>
          <a:endParaRPr lang="en-US"/>
        </a:p>
      </dgm:t>
    </dgm:pt>
    <dgm:pt modelId="{DF4B3012-81CB-466E-9E3A-3C27C5A2E1B0}" type="parTrans" cxnId="{31310FD4-E210-4549-9C76-E20DE650C743}">
      <dgm:prSet/>
      <dgm:spPr/>
      <dgm:t>
        <a:bodyPr/>
        <a:lstStyle/>
        <a:p>
          <a:endParaRPr lang="en-US"/>
        </a:p>
      </dgm:t>
    </dgm:pt>
    <dgm:pt modelId="{B531B60B-D4E1-4741-96FA-07A1BCDBC79A}" type="sibTrans" cxnId="{31310FD4-E210-4549-9C76-E20DE650C743}">
      <dgm:prSet/>
      <dgm:spPr/>
      <dgm:t>
        <a:bodyPr/>
        <a:lstStyle/>
        <a:p>
          <a:endParaRPr lang="en-US"/>
        </a:p>
      </dgm:t>
    </dgm:pt>
    <dgm:pt modelId="{C716EE70-8F47-4748-AD6A-FA06B6E3D2FD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b="1">
              <a:solidFill>
                <a:schemeClr val="bg1"/>
              </a:solidFill>
            </a:rPr>
            <a:t>December (486100)</a:t>
          </a:r>
          <a:endParaRPr lang="en-US">
            <a:solidFill>
              <a:schemeClr val="bg1"/>
            </a:solidFill>
          </a:endParaRPr>
        </a:p>
      </dgm:t>
    </dgm:pt>
    <dgm:pt modelId="{7D125002-2A30-47F8-884B-68B7C1B5F8CC}" type="parTrans" cxnId="{C7F08039-0D8F-4DA7-9C0C-23A5641043A8}">
      <dgm:prSet/>
      <dgm:spPr/>
      <dgm:t>
        <a:bodyPr/>
        <a:lstStyle/>
        <a:p>
          <a:endParaRPr lang="en-US"/>
        </a:p>
      </dgm:t>
    </dgm:pt>
    <dgm:pt modelId="{9A176291-6348-49A0-B554-4700053AA967}" type="sibTrans" cxnId="{C7F08039-0D8F-4DA7-9C0C-23A5641043A8}">
      <dgm:prSet/>
      <dgm:spPr/>
      <dgm:t>
        <a:bodyPr/>
        <a:lstStyle/>
        <a:p>
          <a:endParaRPr lang="en-US"/>
        </a:p>
      </dgm:t>
    </dgm:pt>
    <dgm:pt modelId="{20842341-19C8-44E8-8245-5F2FA6EAAE21}" type="pres">
      <dgm:prSet presAssocID="{4CFB2C42-77D2-462F-98A2-E935EF4A312B}" presName="cycle" presStyleCnt="0">
        <dgm:presLayoutVars>
          <dgm:dir/>
          <dgm:resizeHandles val="exact"/>
        </dgm:presLayoutVars>
      </dgm:prSet>
      <dgm:spPr/>
    </dgm:pt>
    <dgm:pt modelId="{38425C78-8F71-4530-AF2A-D8AB538185AC}" type="pres">
      <dgm:prSet presAssocID="{A2202FA6-C82F-4AC4-A07D-CC607D712187}" presName="node" presStyleLbl="node1" presStyleIdx="0" presStyleCnt="12">
        <dgm:presLayoutVars>
          <dgm:bulletEnabled val="1"/>
        </dgm:presLayoutVars>
      </dgm:prSet>
      <dgm:spPr/>
    </dgm:pt>
    <dgm:pt modelId="{04F9FDA5-7B34-4C13-8C24-5272A529B7EA}" type="pres">
      <dgm:prSet presAssocID="{E429022A-F433-4955-949C-C0082E1CEDE8}" presName="sibTrans" presStyleLbl="sibTrans2D1" presStyleIdx="0" presStyleCnt="12"/>
      <dgm:spPr/>
    </dgm:pt>
    <dgm:pt modelId="{F2BFA7C1-968E-4678-974C-71FAA0BCE872}" type="pres">
      <dgm:prSet presAssocID="{E429022A-F433-4955-949C-C0082E1CEDE8}" presName="connectorText" presStyleLbl="sibTrans2D1" presStyleIdx="0" presStyleCnt="12"/>
      <dgm:spPr/>
    </dgm:pt>
    <dgm:pt modelId="{BA39CA41-E8AE-4B67-AF09-B9DA7ABE8E44}" type="pres">
      <dgm:prSet presAssocID="{F7DD6FE9-928A-48C8-94E3-5E46D89575DE}" presName="node" presStyleLbl="node1" presStyleIdx="1" presStyleCnt="12">
        <dgm:presLayoutVars>
          <dgm:bulletEnabled val="1"/>
        </dgm:presLayoutVars>
      </dgm:prSet>
      <dgm:spPr/>
    </dgm:pt>
    <dgm:pt modelId="{259652A9-A2AB-45AA-ADE3-492A4A86477B}" type="pres">
      <dgm:prSet presAssocID="{16205474-28CC-4B8C-877A-5E7D7040966C}" presName="sibTrans" presStyleLbl="sibTrans2D1" presStyleIdx="1" presStyleCnt="12"/>
      <dgm:spPr/>
    </dgm:pt>
    <dgm:pt modelId="{8A5CF30A-2A9D-4AD2-B478-EF0D73E6DEF7}" type="pres">
      <dgm:prSet presAssocID="{16205474-28CC-4B8C-877A-5E7D7040966C}" presName="connectorText" presStyleLbl="sibTrans2D1" presStyleIdx="1" presStyleCnt="12"/>
      <dgm:spPr/>
    </dgm:pt>
    <dgm:pt modelId="{1B5CDBA2-D711-4B83-9A84-35C80C2A09A1}" type="pres">
      <dgm:prSet presAssocID="{50AA61D3-8338-45EC-A0C5-35ABB3C4C596}" presName="node" presStyleLbl="node1" presStyleIdx="2" presStyleCnt="12">
        <dgm:presLayoutVars>
          <dgm:bulletEnabled val="1"/>
        </dgm:presLayoutVars>
      </dgm:prSet>
      <dgm:spPr/>
    </dgm:pt>
    <dgm:pt modelId="{93FC08F7-DE81-42F2-BA77-80307EA2EFBE}" type="pres">
      <dgm:prSet presAssocID="{D567AF60-BE7E-4E1C-8307-C9B14884ECF0}" presName="sibTrans" presStyleLbl="sibTrans2D1" presStyleIdx="2" presStyleCnt="12"/>
      <dgm:spPr/>
    </dgm:pt>
    <dgm:pt modelId="{D89A2F56-1ED0-4929-86DE-8F35555B2EA4}" type="pres">
      <dgm:prSet presAssocID="{D567AF60-BE7E-4E1C-8307-C9B14884ECF0}" presName="connectorText" presStyleLbl="sibTrans2D1" presStyleIdx="2" presStyleCnt="12"/>
      <dgm:spPr/>
    </dgm:pt>
    <dgm:pt modelId="{E2C9C5C8-D24C-49D8-94E8-B2B70C180F50}" type="pres">
      <dgm:prSet presAssocID="{14D91F4B-A955-4B11-9A2C-09303B66D780}" presName="node" presStyleLbl="node1" presStyleIdx="3" presStyleCnt="12">
        <dgm:presLayoutVars>
          <dgm:bulletEnabled val="1"/>
        </dgm:presLayoutVars>
      </dgm:prSet>
      <dgm:spPr/>
    </dgm:pt>
    <dgm:pt modelId="{317814BD-C0C3-4036-BBB4-11D23B3B2C03}" type="pres">
      <dgm:prSet presAssocID="{EE4F3E5E-BEE3-4A89-BC9B-8C573E9342AA}" presName="sibTrans" presStyleLbl="sibTrans2D1" presStyleIdx="3" presStyleCnt="12"/>
      <dgm:spPr/>
    </dgm:pt>
    <dgm:pt modelId="{D0EF6323-79CF-4833-BB8C-7183F57414EB}" type="pres">
      <dgm:prSet presAssocID="{EE4F3E5E-BEE3-4A89-BC9B-8C573E9342AA}" presName="connectorText" presStyleLbl="sibTrans2D1" presStyleIdx="3" presStyleCnt="12"/>
      <dgm:spPr/>
    </dgm:pt>
    <dgm:pt modelId="{8D0F470A-FAA3-40F6-8399-9085B25B9798}" type="pres">
      <dgm:prSet presAssocID="{A6CD18F6-6F09-41DF-A133-A0184FFB85E0}" presName="node" presStyleLbl="node1" presStyleIdx="4" presStyleCnt="12">
        <dgm:presLayoutVars>
          <dgm:bulletEnabled val="1"/>
        </dgm:presLayoutVars>
      </dgm:prSet>
      <dgm:spPr/>
    </dgm:pt>
    <dgm:pt modelId="{953017F1-F1E0-4413-B2DD-7AC49C005F2A}" type="pres">
      <dgm:prSet presAssocID="{DF4F5D27-2285-4F33-B1A1-9B5570E65A38}" presName="sibTrans" presStyleLbl="sibTrans2D1" presStyleIdx="4" presStyleCnt="12"/>
      <dgm:spPr/>
    </dgm:pt>
    <dgm:pt modelId="{26569F4B-B8E6-4BA9-A6EF-3DFD03B86C78}" type="pres">
      <dgm:prSet presAssocID="{DF4F5D27-2285-4F33-B1A1-9B5570E65A38}" presName="connectorText" presStyleLbl="sibTrans2D1" presStyleIdx="4" presStyleCnt="12"/>
      <dgm:spPr/>
    </dgm:pt>
    <dgm:pt modelId="{6F17BF27-475B-4218-8CCA-3839B0A0AF66}" type="pres">
      <dgm:prSet presAssocID="{59E57FE9-2DEA-414B-A5CD-F70EC8D061B7}" presName="node" presStyleLbl="node1" presStyleIdx="5" presStyleCnt="12">
        <dgm:presLayoutVars>
          <dgm:bulletEnabled val="1"/>
        </dgm:presLayoutVars>
      </dgm:prSet>
      <dgm:spPr/>
    </dgm:pt>
    <dgm:pt modelId="{5783017F-E51A-4F54-82BC-3E128B6A37EB}" type="pres">
      <dgm:prSet presAssocID="{9D3F7313-8998-4D32-8D50-2D1D19A05CB8}" presName="sibTrans" presStyleLbl="sibTrans2D1" presStyleIdx="5" presStyleCnt="12"/>
      <dgm:spPr/>
    </dgm:pt>
    <dgm:pt modelId="{B4BC7D99-7031-43DD-B5EE-91EDDF33D6AC}" type="pres">
      <dgm:prSet presAssocID="{9D3F7313-8998-4D32-8D50-2D1D19A05CB8}" presName="connectorText" presStyleLbl="sibTrans2D1" presStyleIdx="5" presStyleCnt="12"/>
      <dgm:spPr/>
    </dgm:pt>
    <dgm:pt modelId="{195635AE-9D82-4DB5-B341-4238ECEFF4E1}" type="pres">
      <dgm:prSet presAssocID="{527B2D7F-09FC-4D14-AA81-4DE7196D8345}" presName="node" presStyleLbl="node1" presStyleIdx="6" presStyleCnt="12">
        <dgm:presLayoutVars>
          <dgm:bulletEnabled val="1"/>
        </dgm:presLayoutVars>
      </dgm:prSet>
      <dgm:spPr/>
    </dgm:pt>
    <dgm:pt modelId="{6573F97F-F55C-46CA-8207-1A5B4BE9F551}" type="pres">
      <dgm:prSet presAssocID="{B35B026B-16E4-4D67-A753-9BDD3C4DCA82}" presName="sibTrans" presStyleLbl="sibTrans2D1" presStyleIdx="6" presStyleCnt="12"/>
      <dgm:spPr/>
    </dgm:pt>
    <dgm:pt modelId="{FF31D133-BFEB-467A-B300-34492A5AD888}" type="pres">
      <dgm:prSet presAssocID="{B35B026B-16E4-4D67-A753-9BDD3C4DCA82}" presName="connectorText" presStyleLbl="sibTrans2D1" presStyleIdx="6" presStyleCnt="12"/>
      <dgm:spPr/>
    </dgm:pt>
    <dgm:pt modelId="{CDD766EB-1217-4CB4-B45B-2FD79AAFEF27}" type="pres">
      <dgm:prSet presAssocID="{3789537F-01D7-441C-A371-5DB6F5CB26C1}" presName="node" presStyleLbl="node1" presStyleIdx="7" presStyleCnt="12">
        <dgm:presLayoutVars>
          <dgm:bulletEnabled val="1"/>
        </dgm:presLayoutVars>
      </dgm:prSet>
      <dgm:spPr/>
    </dgm:pt>
    <dgm:pt modelId="{3C601D94-3690-4F67-BF97-4D0E28DCC3F7}" type="pres">
      <dgm:prSet presAssocID="{AF0AF1B7-499E-46F7-9A18-621350186AAA}" presName="sibTrans" presStyleLbl="sibTrans2D1" presStyleIdx="7" presStyleCnt="12"/>
      <dgm:spPr/>
    </dgm:pt>
    <dgm:pt modelId="{2F164D91-1950-446F-A808-73D13A23435C}" type="pres">
      <dgm:prSet presAssocID="{AF0AF1B7-499E-46F7-9A18-621350186AAA}" presName="connectorText" presStyleLbl="sibTrans2D1" presStyleIdx="7" presStyleCnt="12"/>
      <dgm:spPr/>
    </dgm:pt>
    <dgm:pt modelId="{6B203155-E8B6-4AC8-8448-50ECA11AB989}" type="pres">
      <dgm:prSet presAssocID="{61D7757D-9A91-444C-9721-512BF452BC00}" presName="node" presStyleLbl="node1" presStyleIdx="8" presStyleCnt="12">
        <dgm:presLayoutVars>
          <dgm:bulletEnabled val="1"/>
        </dgm:presLayoutVars>
      </dgm:prSet>
      <dgm:spPr/>
    </dgm:pt>
    <dgm:pt modelId="{4E34BE79-8175-4B4A-A913-374308C4D0A8}" type="pres">
      <dgm:prSet presAssocID="{6EE61C71-10C7-4DFA-A8DF-D50802E0799F}" presName="sibTrans" presStyleLbl="sibTrans2D1" presStyleIdx="8" presStyleCnt="12"/>
      <dgm:spPr/>
    </dgm:pt>
    <dgm:pt modelId="{B2ED359B-D5B4-42E0-A4BC-EAE751B32CC0}" type="pres">
      <dgm:prSet presAssocID="{6EE61C71-10C7-4DFA-A8DF-D50802E0799F}" presName="connectorText" presStyleLbl="sibTrans2D1" presStyleIdx="8" presStyleCnt="12"/>
      <dgm:spPr/>
    </dgm:pt>
    <dgm:pt modelId="{AF75E7D4-A90B-4F0B-AC96-E897A68D3CDC}" type="pres">
      <dgm:prSet presAssocID="{36208CAF-8D5E-41DC-8DBF-947219970E3E}" presName="node" presStyleLbl="node1" presStyleIdx="9" presStyleCnt="12">
        <dgm:presLayoutVars>
          <dgm:bulletEnabled val="1"/>
        </dgm:presLayoutVars>
      </dgm:prSet>
      <dgm:spPr/>
    </dgm:pt>
    <dgm:pt modelId="{581C0683-51CB-4CA8-BF00-209A8E953D39}" type="pres">
      <dgm:prSet presAssocID="{707490D2-40E8-4183-9F61-7B8819482F0B}" presName="sibTrans" presStyleLbl="sibTrans2D1" presStyleIdx="9" presStyleCnt="12"/>
      <dgm:spPr/>
    </dgm:pt>
    <dgm:pt modelId="{5B5E0845-06A4-44D6-ADB7-EF1F17B0B4CA}" type="pres">
      <dgm:prSet presAssocID="{707490D2-40E8-4183-9F61-7B8819482F0B}" presName="connectorText" presStyleLbl="sibTrans2D1" presStyleIdx="9" presStyleCnt="12"/>
      <dgm:spPr/>
    </dgm:pt>
    <dgm:pt modelId="{FFF89718-D704-4916-9DFF-891E34E10175}" type="pres">
      <dgm:prSet presAssocID="{7D9AB96E-FF5F-440A-AD4B-3E0AB33F4509}" presName="node" presStyleLbl="node1" presStyleIdx="10" presStyleCnt="12">
        <dgm:presLayoutVars>
          <dgm:bulletEnabled val="1"/>
        </dgm:presLayoutVars>
      </dgm:prSet>
      <dgm:spPr/>
    </dgm:pt>
    <dgm:pt modelId="{A55B5140-F0E0-4BB1-A6A9-C52C5E781B0E}" type="pres">
      <dgm:prSet presAssocID="{B531B60B-D4E1-4741-96FA-07A1BCDBC79A}" presName="sibTrans" presStyleLbl="sibTrans2D1" presStyleIdx="10" presStyleCnt="12"/>
      <dgm:spPr/>
    </dgm:pt>
    <dgm:pt modelId="{044E32D7-60DC-4843-8B5C-AFEA4733A825}" type="pres">
      <dgm:prSet presAssocID="{B531B60B-D4E1-4741-96FA-07A1BCDBC79A}" presName="connectorText" presStyleLbl="sibTrans2D1" presStyleIdx="10" presStyleCnt="12"/>
      <dgm:spPr/>
    </dgm:pt>
    <dgm:pt modelId="{2E730F1C-3005-415D-8EE7-EDDB5DB30ED8}" type="pres">
      <dgm:prSet presAssocID="{C716EE70-8F47-4748-AD6A-FA06B6E3D2FD}" presName="node" presStyleLbl="node1" presStyleIdx="11" presStyleCnt="12">
        <dgm:presLayoutVars>
          <dgm:bulletEnabled val="1"/>
        </dgm:presLayoutVars>
      </dgm:prSet>
      <dgm:spPr/>
    </dgm:pt>
    <dgm:pt modelId="{9B852201-C170-4765-9AF8-875028A926E5}" type="pres">
      <dgm:prSet presAssocID="{9A176291-6348-49A0-B554-4700053AA967}" presName="sibTrans" presStyleLbl="sibTrans2D1" presStyleIdx="11" presStyleCnt="12"/>
      <dgm:spPr/>
    </dgm:pt>
    <dgm:pt modelId="{FB778605-4E66-4DDD-AEE8-04D6761925B0}" type="pres">
      <dgm:prSet presAssocID="{9A176291-6348-49A0-B554-4700053AA967}" presName="connectorText" presStyleLbl="sibTrans2D1" presStyleIdx="11" presStyleCnt="12"/>
      <dgm:spPr/>
    </dgm:pt>
  </dgm:ptLst>
  <dgm:cxnLst>
    <dgm:cxn modelId="{A427E400-FCAE-4331-A754-FEA3716D7BBC}" type="presOf" srcId="{9D3F7313-8998-4D32-8D50-2D1D19A05CB8}" destId="{B4BC7D99-7031-43DD-B5EE-91EDDF33D6AC}" srcOrd="1" destOrd="0" presId="urn:microsoft.com/office/officeart/2005/8/layout/cycle2"/>
    <dgm:cxn modelId="{267D4801-7791-415B-B491-591FD4A44BF9}" type="presOf" srcId="{6EE61C71-10C7-4DFA-A8DF-D50802E0799F}" destId="{4E34BE79-8175-4B4A-A913-374308C4D0A8}" srcOrd="0" destOrd="0" presId="urn:microsoft.com/office/officeart/2005/8/layout/cycle2"/>
    <dgm:cxn modelId="{2FC3090D-8D31-4AE0-A029-878DC8D68697}" srcId="{4CFB2C42-77D2-462F-98A2-E935EF4A312B}" destId="{14D91F4B-A955-4B11-9A2C-09303B66D780}" srcOrd="3" destOrd="0" parTransId="{325F2110-C95C-4A04-8B4D-815B6E47290E}" sibTransId="{EE4F3E5E-BEE3-4A89-BC9B-8C573E9342AA}"/>
    <dgm:cxn modelId="{3F136F0D-ABEB-4880-9286-19C800E96922}" type="presOf" srcId="{B531B60B-D4E1-4741-96FA-07A1BCDBC79A}" destId="{044E32D7-60DC-4843-8B5C-AFEA4733A825}" srcOrd="1" destOrd="0" presId="urn:microsoft.com/office/officeart/2005/8/layout/cycle2"/>
    <dgm:cxn modelId="{19C5F31C-DE7A-485C-B426-DFAF38E2C3FE}" type="presOf" srcId="{C716EE70-8F47-4748-AD6A-FA06B6E3D2FD}" destId="{2E730F1C-3005-415D-8EE7-EDDB5DB30ED8}" srcOrd="0" destOrd="0" presId="urn:microsoft.com/office/officeart/2005/8/layout/cycle2"/>
    <dgm:cxn modelId="{D9482C22-738E-4F07-9ED3-BCE8BD95BEB5}" type="presOf" srcId="{7D9AB96E-FF5F-440A-AD4B-3E0AB33F4509}" destId="{FFF89718-D704-4916-9DFF-891E34E10175}" srcOrd="0" destOrd="0" presId="urn:microsoft.com/office/officeart/2005/8/layout/cycle2"/>
    <dgm:cxn modelId="{0933F724-9F0A-42D4-BA40-F1E609FE1DDB}" srcId="{4CFB2C42-77D2-462F-98A2-E935EF4A312B}" destId="{F7DD6FE9-928A-48C8-94E3-5E46D89575DE}" srcOrd="1" destOrd="0" parTransId="{FD8AFAEC-5316-4432-80D5-B4D9A750CF4F}" sibTransId="{16205474-28CC-4B8C-877A-5E7D7040966C}"/>
    <dgm:cxn modelId="{1BABE126-1C4F-4CB5-AE4F-0CC61EBA49C0}" type="presOf" srcId="{36208CAF-8D5E-41DC-8DBF-947219970E3E}" destId="{AF75E7D4-A90B-4F0B-AC96-E897A68D3CDC}" srcOrd="0" destOrd="0" presId="urn:microsoft.com/office/officeart/2005/8/layout/cycle2"/>
    <dgm:cxn modelId="{74A0BF2C-BEEB-4D5E-873B-1130264090B6}" type="presOf" srcId="{9A176291-6348-49A0-B554-4700053AA967}" destId="{9B852201-C170-4765-9AF8-875028A926E5}" srcOrd="0" destOrd="0" presId="urn:microsoft.com/office/officeart/2005/8/layout/cycle2"/>
    <dgm:cxn modelId="{9AF5AE2E-069D-4EDB-98E9-97EAC623FDFA}" type="presOf" srcId="{6EE61C71-10C7-4DFA-A8DF-D50802E0799F}" destId="{B2ED359B-D5B4-42E0-A4BC-EAE751B32CC0}" srcOrd="1" destOrd="0" presId="urn:microsoft.com/office/officeart/2005/8/layout/cycle2"/>
    <dgm:cxn modelId="{01B3E531-84FF-4346-AA2C-A471DD0AD8AE}" type="presOf" srcId="{16205474-28CC-4B8C-877A-5E7D7040966C}" destId="{8A5CF30A-2A9D-4AD2-B478-EF0D73E6DEF7}" srcOrd="1" destOrd="0" presId="urn:microsoft.com/office/officeart/2005/8/layout/cycle2"/>
    <dgm:cxn modelId="{E831EA35-80C6-498A-B29F-A759A3DDBBF7}" type="presOf" srcId="{AF0AF1B7-499E-46F7-9A18-621350186AAA}" destId="{2F164D91-1950-446F-A808-73D13A23435C}" srcOrd="1" destOrd="0" presId="urn:microsoft.com/office/officeart/2005/8/layout/cycle2"/>
    <dgm:cxn modelId="{A1EFB638-3F0A-489C-A5A1-4E687EFD30AC}" type="presOf" srcId="{D567AF60-BE7E-4E1C-8307-C9B14884ECF0}" destId="{D89A2F56-1ED0-4929-86DE-8F35555B2EA4}" srcOrd="1" destOrd="0" presId="urn:microsoft.com/office/officeart/2005/8/layout/cycle2"/>
    <dgm:cxn modelId="{C7F08039-0D8F-4DA7-9C0C-23A5641043A8}" srcId="{4CFB2C42-77D2-462F-98A2-E935EF4A312B}" destId="{C716EE70-8F47-4748-AD6A-FA06B6E3D2FD}" srcOrd="11" destOrd="0" parTransId="{7D125002-2A30-47F8-884B-68B7C1B5F8CC}" sibTransId="{9A176291-6348-49A0-B554-4700053AA967}"/>
    <dgm:cxn modelId="{7F94A03A-C3B0-40B9-9EF2-88D9FE7D7C53}" type="presOf" srcId="{59E57FE9-2DEA-414B-A5CD-F70EC8D061B7}" destId="{6F17BF27-475B-4218-8CCA-3839B0A0AF66}" srcOrd="0" destOrd="0" presId="urn:microsoft.com/office/officeart/2005/8/layout/cycle2"/>
    <dgm:cxn modelId="{CE23423C-3977-46B8-BFD9-9BDBD76D4DE6}" type="presOf" srcId="{B35B026B-16E4-4D67-A753-9BDD3C4DCA82}" destId="{6573F97F-F55C-46CA-8207-1A5B4BE9F551}" srcOrd="0" destOrd="0" presId="urn:microsoft.com/office/officeart/2005/8/layout/cycle2"/>
    <dgm:cxn modelId="{4E32573F-42F3-4F65-B376-0164077ACDBA}" type="presOf" srcId="{9A176291-6348-49A0-B554-4700053AA967}" destId="{FB778605-4E66-4DDD-AEE8-04D6761925B0}" srcOrd="1" destOrd="0" presId="urn:microsoft.com/office/officeart/2005/8/layout/cycle2"/>
    <dgm:cxn modelId="{3AD11A44-C370-4EC5-8F95-FA561F325B28}" type="presOf" srcId="{DF4F5D27-2285-4F33-B1A1-9B5570E65A38}" destId="{953017F1-F1E0-4413-B2DD-7AC49C005F2A}" srcOrd="0" destOrd="0" presId="urn:microsoft.com/office/officeart/2005/8/layout/cycle2"/>
    <dgm:cxn modelId="{51A08465-5550-4B77-AB9D-1C8216694F8B}" type="presOf" srcId="{14D91F4B-A955-4B11-9A2C-09303B66D780}" destId="{E2C9C5C8-D24C-49D8-94E8-B2B70C180F50}" srcOrd="0" destOrd="0" presId="urn:microsoft.com/office/officeart/2005/8/layout/cycle2"/>
    <dgm:cxn modelId="{86245549-90EF-4A39-9848-1DB0D479B577}" type="presOf" srcId="{707490D2-40E8-4183-9F61-7B8819482F0B}" destId="{5B5E0845-06A4-44D6-ADB7-EF1F17B0B4CA}" srcOrd="1" destOrd="0" presId="urn:microsoft.com/office/officeart/2005/8/layout/cycle2"/>
    <dgm:cxn modelId="{C98AA26A-200F-4F57-B85E-FE27026AE3E9}" type="presOf" srcId="{61D7757D-9A91-444C-9721-512BF452BC00}" destId="{6B203155-E8B6-4AC8-8448-50ECA11AB989}" srcOrd="0" destOrd="0" presId="urn:microsoft.com/office/officeart/2005/8/layout/cycle2"/>
    <dgm:cxn modelId="{189BE16B-443A-40F1-9C3C-C7A1C6006CA8}" type="presOf" srcId="{E429022A-F433-4955-949C-C0082E1CEDE8}" destId="{04F9FDA5-7B34-4C13-8C24-5272A529B7EA}" srcOrd="0" destOrd="0" presId="urn:microsoft.com/office/officeart/2005/8/layout/cycle2"/>
    <dgm:cxn modelId="{67A7B06D-4734-4BE0-908B-B8601C24478E}" type="presOf" srcId="{50AA61D3-8338-45EC-A0C5-35ABB3C4C596}" destId="{1B5CDBA2-D711-4B83-9A84-35C80C2A09A1}" srcOrd="0" destOrd="0" presId="urn:microsoft.com/office/officeart/2005/8/layout/cycle2"/>
    <dgm:cxn modelId="{6614666E-B17D-4782-B280-54CF51029A83}" type="presOf" srcId="{EE4F3E5E-BEE3-4A89-BC9B-8C573E9342AA}" destId="{317814BD-C0C3-4036-BBB4-11D23B3B2C03}" srcOrd="0" destOrd="0" presId="urn:microsoft.com/office/officeart/2005/8/layout/cycle2"/>
    <dgm:cxn modelId="{A0911B52-F175-419A-BE88-36DE8C5406C6}" type="presOf" srcId="{B531B60B-D4E1-4741-96FA-07A1BCDBC79A}" destId="{A55B5140-F0E0-4BB1-A6A9-C52C5E781B0E}" srcOrd="0" destOrd="0" presId="urn:microsoft.com/office/officeart/2005/8/layout/cycle2"/>
    <dgm:cxn modelId="{9CB01876-8933-491F-B3A4-2D494066DD73}" srcId="{4CFB2C42-77D2-462F-98A2-E935EF4A312B}" destId="{A6CD18F6-6F09-41DF-A133-A0184FFB85E0}" srcOrd="4" destOrd="0" parTransId="{CD4E85BC-1439-4FB0-B984-948E9ED25EC8}" sibTransId="{DF4F5D27-2285-4F33-B1A1-9B5570E65A38}"/>
    <dgm:cxn modelId="{BFCA6079-C3B3-4B68-8294-7AF5656867BB}" type="presOf" srcId="{F7DD6FE9-928A-48C8-94E3-5E46D89575DE}" destId="{BA39CA41-E8AE-4B67-AF09-B9DA7ABE8E44}" srcOrd="0" destOrd="0" presId="urn:microsoft.com/office/officeart/2005/8/layout/cycle2"/>
    <dgm:cxn modelId="{4F4A9E7A-6886-4D08-A5FF-38454BC76FDB}" type="presOf" srcId="{A2202FA6-C82F-4AC4-A07D-CC607D712187}" destId="{38425C78-8F71-4530-AF2A-D8AB538185AC}" srcOrd="0" destOrd="0" presId="urn:microsoft.com/office/officeart/2005/8/layout/cycle2"/>
    <dgm:cxn modelId="{2829927D-5C11-487C-92A0-9380C1FDCC0E}" type="presOf" srcId="{A6CD18F6-6F09-41DF-A133-A0184FFB85E0}" destId="{8D0F470A-FAA3-40F6-8399-9085B25B9798}" srcOrd="0" destOrd="0" presId="urn:microsoft.com/office/officeart/2005/8/layout/cycle2"/>
    <dgm:cxn modelId="{185E9D81-A5E8-465B-B880-390A4BD32D05}" type="presOf" srcId="{DF4F5D27-2285-4F33-B1A1-9B5570E65A38}" destId="{26569F4B-B8E6-4BA9-A6EF-3DFD03B86C78}" srcOrd="1" destOrd="0" presId="urn:microsoft.com/office/officeart/2005/8/layout/cycle2"/>
    <dgm:cxn modelId="{1CD6998A-63B3-43B7-9144-A5A44981E796}" srcId="{4CFB2C42-77D2-462F-98A2-E935EF4A312B}" destId="{527B2D7F-09FC-4D14-AA81-4DE7196D8345}" srcOrd="6" destOrd="0" parTransId="{14AF2411-77BB-4B4D-BAD0-850193D8CD68}" sibTransId="{B35B026B-16E4-4D67-A753-9BDD3C4DCA82}"/>
    <dgm:cxn modelId="{E8DBF48A-DED0-4166-A77B-15787B09E98C}" type="presOf" srcId="{D567AF60-BE7E-4E1C-8307-C9B14884ECF0}" destId="{93FC08F7-DE81-42F2-BA77-80307EA2EFBE}" srcOrd="0" destOrd="0" presId="urn:microsoft.com/office/officeart/2005/8/layout/cycle2"/>
    <dgm:cxn modelId="{5F581296-9E31-451A-8C05-ECAEE5C54D2C}" type="presOf" srcId="{16205474-28CC-4B8C-877A-5E7D7040966C}" destId="{259652A9-A2AB-45AA-ADE3-492A4A86477B}" srcOrd="0" destOrd="0" presId="urn:microsoft.com/office/officeart/2005/8/layout/cycle2"/>
    <dgm:cxn modelId="{ED577197-3206-472B-A83C-F9A2E24DA8BE}" type="presOf" srcId="{707490D2-40E8-4183-9F61-7B8819482F0B}" destId="{581C0683-51CB-4CA8-BF00-209A8E953D39}" srcOrd="0" destOrd="0" presId="urn:microsoft.com/office/officeart/2005/8/layout/cycle2"/>
    <dgm:cxn modelId="{BF3848A1-CD8A-4B74-B122-823D2EED8DEF}" type="presOf" srcId="{9D3F7313-8998-4D32-8D50-2D1D19A05CB8}" destId="{5783017F-E51A-4F54-82BC-3E128B6A37EB}" srcOrd="0" destOrd="0" presId="urn:microsoft.com/office/officeart/2005/8/layout/cycle2"/>
    <dgm:cxn modelId="{6D77C4A8-ECCD-46A3-9BF0-A1137E9E993A}" srcId="{4CFB2C42-77D2-462F-98A2-E935EF4A312B}" destId="{A2202FA6-C82F-4AC4-A07D-CC607D712187}" srcOrd="0" destOrd="0" parTransId="{6BBC4091-C3EC-4F62-AD25-A27C2E858BEF}" sibTransId="{E429022A-F433-4955-949C-C0082E1CEDE8}"/>
    <dgm:cxn modelId="{ABDEC3AB-3F90-4615-92B0-48409D9536AA}" srcId="{4CFB2C42-77D2-462F-98A2-E935EF4A312B}" destId="{50AA61D3-8338-45EC-A0C5-35ABB3C4C596}" srcOrd="2" destOrd="0" parTransId="{4B159360-A46F-48E3-A21E-CBCDF365601B}" sibTransId="{D567AF60-BE7E-4E1C-8307-C9B14884ECF0}"/>
    <dgm:cxn modelId="{53CD0FB4-30F8-4B75-8F83-90A407E46BA5}" type="presOf" srcId="{AF0AF1B7-499E-46F7-9A18-621350186AAA}" destId="{3C601D94-3690-4F67-BF97-4D0E28DCC3F7}" srcOrd="0" destOrd="0" presId="urn:microsoft.com/office/officeart/2005/8/layout/cycle2"/>
    <dgm:cxn modelId="{E59E20B4-D6EE-46AD-8418-FFAB92EDFA35}" srcId="{4CFB2C42-77D2-462F-98A2-E935EF4A312B}" destId="{61D7757D-9A91-444C-9721-512BF452BC00}" srcOrd="8" destOrd="0" parTransId="{105FBEFB-48B5-4CAC-B7E1-0258187459B7}" sibTransId="{6EE61C71-10C7-4DFA-A8DF-D50802E0799F}"/>
    <dgm:cxn modelId="{1DE276BF-34A1-4EE0-AF7D-A0959437CE65}" type="presOf" srcId="{E429022A-F433-4955-949C-C0082E1CEDE8}" destId="{F2BFA7C1-968E-4678-974C-71FAA0BCE872}" srcOrd="1" destOrd="0" presId="urn:microsoft.com/office/officeart/2005/8/layout/cycle2"/>
    <dgm:cxn modelId="{1534A8BF-2396-4F8B-A6F3-DCC81467A272}" type="presOf" srcId="{EE4F3E5E-BEE3-4A89-BC9B-8C573E9342AA}" destId="{D0EF6323-79CF-4833-BB8C-7183F57414EB}" srcOrd="1" destOrd="0" presId="urn:microsoft.com/office/officeart/2005/8/layout/cycle2"/>
    <dgm:cxn modelId="{5234CACA-CC69-4552-8D2B-664B4D5CD2B9}" type="presOf" srcId="{3789537F-01D7-441C-A371-5DB6F5CB26C1}" destId="{CDD766EB-1217-4CB4-B45B-2FD79AAFEF27}" srcOrd="0" destOrd="0" presId="urn:microsoft.com/office/officeart/2005/8/layout/cycle2"/>
    <dgm:cxn modelId="{7399BDCC-71D1-4B64-B5EF-C894691731ED}" srcId="{4CFB2C42-77D2-462F-98A2-E935EF4A312B}" destId="{3789537F-01D7-441C-A371-5DB6F5CB26C1}" srcOrd="7" destOrd="0" parTransId="{471F90B7-60F1-4A7F-B96A-09B6E5D11780}" sibTransId="{AF0AF1B7-499E-46F7-9A18-621350186AAA}"/>
    <dgm:cxn modelId="{31310FD4-E210-4549-9C76-E20DE650C743}" srcId="{4CFB2C42-77D2-462F-98A2-E935EF4A312B}" destId="{7D9AB96E-FF5F-440A-AD4B-3E0AB33F4509}" srcOrd="10" destOrd="0" parTransId="{DF4B3012-81CB-466E-9E3A-3C27C5A2E1B0}" sibTransId="{B531B60B-D4E1-4741-96FA-07A1BCDBC79A}"/>
    <dgm:cxn modelId="{054DFFDB-A9DE-4E50-8E45-637BABEEE166}" srcId="{4CFB2C42-77D2-462F-98A2-E935EF4A312B}" destId="{59E57FE9-2DEA-414B-A5CD-F70EC8D061B7}" srcOrd="5" destOrd="0" parTransId="{049DEB41-818E-4F68-AC74-611AD3E14DCD}" sibTransId="{9D3F7313-8998-4D32-8D50-2D1D19A05CB8}"/>
    <dgm:cxn modelId="{46D4F6ED-9990-4362-9AA0-E63C3315BBB9}" type="presOf" srcId="{B35B026B-16E4-4D67-A753-9BDD3C4DCA82}" destId="{FF31D133-BFEB-467A-B300-34492A5AD888}" srcOrd="1" destOrd="0" presId="urn:microsoft.com/office/officeart/2005/8/layout/cycle2"/>
    <dgm:cxn modelId="{8035E1F4-D6F3-4BF3-89F7-1AB36DF3B192}" type="presOf" srcId="{4CFB2C42-77D2-462F-98A2-E935EF4A312B}" destId="{20842341-19C8-44E8-8245-5F2FA6EAAE21}" srcOrd="0" destOrd="0" presId="urn:microsoft.com/office/officeart/2005/8/layout/cycle2"/>
    <dgm:cxn modelId="{531607FC-F03F-4C0F-A39D-ACEEAE29AFB9}" srcId="{4CFB2C42-77D2-462F-98A2-E935EF4A312B}" destId="{36208CAF-8D5E-41DC-8DBF-947219970E3E}" srcOrd="9" destOrd="0" parTransId="{131E14F9-6B2C-4D66-82B0-C1E3E530BC8D}" sibTransId="{707490D2-40E8-4183-9F61-7B8819482F0B}"/>
    <dgm:cxn modelId="{23C19EFE-9F75-4FD0-87B2-BFFBB8938E0B}" type="presOf" srcId="{527B2D7F-09FC-4D14-AA81-4DE7196D8345}" destId="{195635AE-9D82-4DB5-B341-4238ECEFF4E1}" srcOrd="0" destOrd="0" presId="urn:microsoft.com/office/officeart/2005/8/layout/cycle2"/>
    <dgm:cxn modelId="{A9F38294-8162-45D5-9422-02F9B99A03CC}" type="presParOf" srcId="{20842341-19C8-44E8-8245-5F2FA6EAAE21}" destId="{38425C78-8F71-4530-AF2A-D8AB538185AC}" srcOrd="0" destOrd="0" presId="urn:microsoft.com/office/officeart/2005/8/layout/cycle2"/>
    <dgm:cxn modelId="{C816F635-36EE-44DB-AA15-E7AE4B6E91AF}" type="presParOf" srcId="{20842341-19C8-44E8-8245-5F2FA6EAAE21}" destId="{04F9FDA5-7B34-4C13-8C24-5272A529B7EA}" srcOrd="1" destOrd="0" presId="urn:microsoft.com/office/officeart/2005/8/layout/cycle2"/>
    <dgm:cxn modelId="{F901F7E2-556D-46DC-B67C-907E713F2564}" type="presParOf" srcId="{04F9FDA5-7B34-4C13-8C24-5272A529B7EA}" destId="{F2BFA7C1-968E-4678-974C-71FAA0BCE872}" srcOrd="0" destOrd="0" presId="urn:microsoft.com/office/officeart/2005/8/layout/cycle2"/>
    <dgm:cxn modelId="{CE7C6EDB-B5C6-4C85-B90D-D13D5EA8FC7C}" type="presParOf" srcId="{20842341-19C8-44E8-8245-5F2FA6EAAE21}" destId="{BA39CA41-E8AE-4B67-AF09-B9DA7ABE8E44}" srcOrd="2" destOrd="0" presId="urn:microsoft.com/office/officeart/2005/8/layout/cycle2"/>
    <dgm:cxn modelId="{75456003-D479-4350-83FF-FF174651B159}" type="presParOf" srcId="{20842341-19C8-44E8-8245-5F2FA6EAAE21}" destId="{259652A9-A2AB-45AA-ADE3-492A4A86477B}" srcOrd="3" destOrd="0" presId="urn:microsoft.com/office/officeart/2005/8/layout/cycle2"/>
    <dgm:cxn modelId="{9BE2F4AB-92D0-4C8B-A7C8-4FF2C5D18D1E}" type="presParOf" srcId="{259652A9-A2AB-45AA-ADE3-492A4A86477B}" destId="{8A5CF30A-2A9D-4AD2-B478-EF0D73E6DEF7}" srcOrd="0" destOrd="0" presId="urn:microsoft.com/office/officeart/2005/8/layout/cycle2"/>
    <dgm:cxn modelId="{912872A2-9034-4807-A4C9-B99C8B19945C}" type="presParOf" srcId="{20842341-19C8-44E8-8245-5F2FA6EAAE21}" destId="{1B5CDBA2-D711-4B83-9A84-35C80C2A09A1}" srcOrd="4" destOrd="0" presId="urn:microsoft.com/office/officeart/2005/8/layout/cycle2"/>
    <dgm:cxn modelId="{FBC39E0A-BFBB-4D55-895E-FFBA56278072}" type="presParOf" srcId="{20842341-19C8-44E8-8245-5F2FA6EAAE21}" destId="{93FC08F7-DE81-42F2-BA77-80307EA2EFBE}" srcOrd="5" destOrd="0" presId="urn:microsoft.com/office/officeart/2005/8/layout/cycle2"/>
    <dgm:cxn modelId="{3212C5AE-2215-4506-BA9B-4C6FF3479944}" type="presParOf" srcId="{93FC08F7-DE81-42F2-BA77-80307EA2EFBE}" destId="{D89A2F56-1ED0-4929-86DE-8F35555B2EA4}" srcOrd="0" destOrd="0" presId="urn:microsoft.com/office/officeart/2005/8/layout/cycle2"/>
    <dgm:cxn modelId="{B858E61D-DDD4-442D-8817-753DD5D07DEF}" type="presParOf" srcId="{20842341-19C8-44E8-8245-5F2FA6EAAE21}" destId="{E2C9C5C8-D24C-49D8-94E8-B2B70C180F50}" srcOrd="6" destOrd="0" presId="urn:microsoft.com/office/officeart/2005/8/layout/cycle2"/>
    <dgm:cxn modelId="{7F2186DE-6BCF-43CB-90CB-9654DF529718}" type="presParOf" srcId="{20842341-19C8-44E8-8245-5F2FA6EAAE21}" destId="{317814BD-C0C3-4036-BBB4-11D23B3B2C03}" srcOrd="7" destOrd="0" presId="urn:microsoft.com/office/officeart/2005/8/layout/cycle2"/>
    <dgm:cxn modelId="{94904646-851E-4FA9-84B4-545F031A8FC4}" type="presParOf" srcId="{317814BD-C0C3-4036-BBB4-11D23B3B2C03}" destId="{D0EF6323-79CF-4833-BB8C-7183F57414EB}" srcOrd="0" destOrd="0" presId="urn:microsoft.com/office/officeart/2005/8/layout/cycle2"/>
    <dgm:cxn modelId="{38B5D271-5ADD-41BD-AF77-AFA79F608A22}" type="presParOf" srcId="{20842341-19C8-44E8-8245-5F2FA6EAAE21}" destId="{8D0F470A-FAA3-40F6-8399-9085B25B9798}" srcOrd="8" destOrd="0" presId="urn:microsoft.com/office/officeart/2005/8/layout/cycle2"/>
    <dgm:cxn modelId="{F0CB462C-0945-47A4-A184-CD45B9A06A4A}" type="presParOf" srcId="{20842341-19C8-44E8-8245-5F2FA6EAAE21}" destId="{953017F1-F1E0-4413-B2DD-7AC49C005F2A}" srcOrd="9" destOrd="0" presId="urn:microsoft.com/office/officeart/2005/8/layout/cycle2"/>
    <dgm:cxn modelId="{0E506739-B18B-4CCA-90C0-75EFF11C2E3E}" type="presParOf" srcId="{953017F1-F1E0-4413-B2DD-7AC49C005F2A}" destId="{26569F4B-B8E6-4BA9-A6EF-3DFD03B86C78}" srcOrd="0" destOrd="0" presId="urn:microsoft.com/office/officeart/2005/8/layout/cycle2"/>
    <dgm:cxn modelId="{4A62B765-1C99-40CB-A0CF-9AA6D20643F7}" type="presParOf" srcId="{20842341-19C8-44E8-8245-5F2FA6EAAE21}" destId="{6F17BF27-475B-4218-8CCA-3839B0A0AF66}" srcOrd="10" destOrd="0" presId="urn:microsoft.com/office/officeart/2005/8/layout/cycle2"/>
    <dgm:cxn modelId="{04DF66FE-0E22-4D87-A23A-3D9588AD5D96}" type="presParOf" srcId="{20842341-19C8-44E8-8245-5F2FA6EAAE21}" destId="{5783017F-E51A-4F54-82BC-3E128B6A37EB}" srcOrd="11" destOrd="0" presId="urn:microsoft.com/office/officeart/2005/8/layout/cycle2"/>
    <dgm:cxn modelId="{0C4108AD-9DB0-4A65-A77A-250CB5C4644E}" type="presParOf" srcId="{5783017F-E51A-4F54-82BC-3E128B6A37EB}" destId="{B4BC7D99-7031-43DD-B5EE-91EDDF33D6AC}" srcOrd="0" destOrd="0" presId="urn:microsoft.com/office/officeart/2005/8/layout/cycle2"/>
    <dgm:cxn modelId="{26C6C005-1C96-44B7-9904-61425B2201A6}" type="presParOf" srcId="{20842341-19C8-44E8-8245-5F2FA6EAAE21}" destId="{195635AE-9D82-4DB5-B341-4238ECEFF4E1}" srcOrd="12" destOrd="0" presId="urn:microsoft.com/office/officeart/2005/8/layout/cycle2"/>
    <dgm:cxn modelId="{83AB87A4-9590-4591-A9B0-BBFD43CDDAD8}" type="presParOf" srcId="{20842341-19C8-44E8-8245-5F2FA6EAAE21}" destId="{6573F97F-F55C-46CA-8207-1A5B4BE9F551}" srcOrd="13" destOrd="0" presId="urn:microsoft.com/office/officeart/2005/8/layout/cycle2"/>
    <dgm:cxn modelId="{F26ED9E3-0E01-461E-B6F0-651F9C83A3EC}" type="presParOf" srcId="{6573F97F-F55C-46CA-8207-1A5B4BE9F551}" destId="{FF31D133-BFEB-467A-B300-34492A5AD888}" srcOrd="0" destOrd="0" presId="urn:microsoft.com/office/officeart/2005/8/layout/cycle2"/>
    <dgm:cxn modelId="{124BB568-73CD-4B64-86DB-BDB9F87D27F6}" type="presParOf" srcId="{20842341-19C8-44E8-8245-5F2FA6EAAE21}" destId="{CDD766EB-1217-4CB4-B45B-2FD79AAFEF27}" srcOrd="14" destOrd="0" presId="urn:microsoft.com/office/officeart/2005/8/layout/cycle2"/>
    <dgm:cxn modelId="{E94A081E-38D4-40E9-B1C7-C4DF2838810E}" type="presParOf" srcId="{20842341-19C8-44E8-8245-5F2FA6EAAE21}" destId="{3C601D94-3690-4F67-BF97-4D0E28DCC3F7}" srcOrd="15" destOrd="0" presId="urn:microsoft.com/office/officeart/2005/8/layout/cycle2"/>
    <dgm:cxn modelId="{95B3103C-6BBA-49EB-A021-CA3CF4541CB4}" type="presParOf" srcId="{3C601D94-3690-4F67-BF97-4D0E28DCC3F7}" destId="{2F164D91-1950-446F-A808-73D13A23435C}" srcOrd="0" destOrd="0" presId="urn:microsoft.com/office/officeart/2005/8/layout/cycle2"/>
    <dgm:cxn modelId="{5D891297-BB7C-4D30-AD82-CADD04F45E0A}" type="presParOf" srcId="{20842341-19C8-44E8-8245-5F2FA6EAAE21}" destId="{6B203155-E8B6-4AC8-8448-50ECA11AB989}" srcOrd="16" destOrd="0" presId="urn:microsoft.com/office/officeart/2005/8/layout/cycle2"/>
    <dgm:cxn modelId="{C3587524-F1DD-4C90-824B-8237817755C0}" type="presParOf" srcId="{20842341-19C8-44E8-8245-5F2FA6EAAE21}" destId="{4E34BE79-8175-4B4A-A913-374308C4D0A8}" srcOrd="17" destOrd="0" presId="urn:microsoft.com/office/officeart/2005/8/layout/cycle2"/>
    <dgm:cxn modelId="{FD8592DD-B0C4-43F2-9052-AD2DD3883E98}" type="presParOf" srcId="{4E34BE79-8175-4B4A-A913-374308C4D0A8}" destId="{B2ED359B-D5B4-42E0-A4BC-EAE751B32CC0}" srcOrd="0" destOrd="0" presId="urn:microsoft.com/office/officeart/2005/8/layout/cycle2"/>
    <dgm:cxn modelId="{5AA2E17E-193E-47D2-915A-A3FE1AE61404}" type="presParOf" srcId="{20842341-19C8-44E8-8245-5F2FA6EAAE21}" destId="{AF75E7D4-A90B-4F0B-AC96-E897A68D3CDC}" srcOrd="18" destOrd="0" presId="urn:microsoft.com/office/officeart/2005/8/layout/cycle2"/>
    <dgm:cxn modelId="{63BD1755-5116-46CD-8CE6-641980A4D30E}" type="presParOf" srcId="{20842341-19C8-44E8-8245-5F2FA6EAAE21}" destId="{581C0683-51CB-4CA8-BF00-209A8E953D39}" srcOrd="19" destOrd="0" presId="urn:microsoft.com/office/officeart/2005/8/layout/cycle2"/>
    <dgm:cxn modelId="{CAE2C701-90F0-49C9-ABAD-0F3BBB6E7917}" type="presParOf" srcId="{581C0683-51CB-4CA8-BF00-209A8E953D39}" destId="{5B5E0845-06A4-44D6-ADB7-EF1F17B0B4CA}" srcOrd="0" destOrd="0" presId="urn:microsoft.com/office/officeart/2005/8/layout/cycle2"/>
    <dgm:cxn modelId="{6197E728-EC1B-47A3-8C44-7BC4721980BC}" type="presParOf" srcId="{20842341-19C8-44E8-8245-5F2FA6EAAE21}" destId="{FFF89718-D704-4916-9DFF-891E34E10175}" srcOrd="20" destOrd="0" presId="urn:microsoft.com/office/officeart/2005/8/layout/cycle2"/>
    <dgm:cxn modelId="{8FBD6F82-9510-4C50-965B-DE4A2CCD1C04}" type="presParOf" srcId="{20842341-19C8-44E8-8245-5F2FA6EAAE21}" destId="{A55B5140-F0E0-4BB1-A6A9-C52C5E781B0E}" srcOrd="21" destOrd="0" presId="urn:microsoft.com/office/officeart/2005/8/layout/cycle2"/>
    <dgm:cxn modelId="{F0AB7657-9BCB-4069-AD31-448ED7079BA6}" type="presParOf" srcId="{A55B5140-F0E0-4BB1-A6A9-C52C5E781B0E}" destId="{044E32D7-60DC-4843-8B5C-AFEA4733A825}" srcOrd="0" destOrd="0" presId="urn:microsoft.com/office/officeart/2005/8/layout/cycle2"/>
    <dgm:cxn modelId="{27BF11A8-A692-4FD4-A790-4E4FB1376703}" type="presParOf" srcId="{20842341-19C8-44E8-8245-5F2FA6EAAE21}" destId="{2E730F1C-3005-415D-8EE7-EDDB5DB30ED8}" srcOrd="22" destOrd="0" presId="urn:microsoft.com/office/officeart/2005/8/layout/cycle2"/>
    <dgm:cxn modelId="{7BA26AAC-D841-42ED-92BE-9CCC5F4075A3}" type="presParOf" srcId="{20842341-19C8-44E8-8245-5F2FA6EAAE21}" destId="{9B852201-C170-4765-9AF8-875028A926E5}" srcOrd="23" destOrd="0" presId="urn:microsoft.com/office/officeart/2005/8/layout/cycle2"/>
    <dgm:cxn modelId="{64E28660-1946-48F2-870E-E96E324F4205}" type="presParOf" srcId="{9B852201-C170-4765-9AF8-875028A926E5}" destId="{FB778605-4E66-4DDD-AEE8-04D6761925B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302A4-2281-4BE3-B661-B0ADD9E41E7A}">
      <dsp:nvSpPr>
        <dsp:cNvPr id="0" name=""/>
        <dsp:cNvSpPr/>
      </dsp:nvSpPr>
      <dsp:spPr>
        <a:xfrm>
          <a:off x="801526" y="3353"/>
          <a:ext cx="2164482" cy="1082241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Laptops &amp; Computers</a:t>
          </a:r>
          <a:endParaRPr lang="en-US" sz="2400" kern="1200"/>
        </a:p>
      </dsp:txBody>
      <dsp:txXfrm>
        <a:off x="833224" y="35051"/>
        <a:ext cx="2101086" cy="1018845"/>
      </dsp:txXfrm>
    </dsp:sp>
    <dsp:sp modelId="{5A125C37-1C0E-4385-AB63-12C8B27101B6}">
      <dsp:nvSpPr>
        <dsp:cNvPr id="0" name=""/>
        <dsp:cNvSpPr/>
      </dsp:nvSpPr>
      <dsp:spPr>
        <a:xfrm>
          <a:off x="1017974" y="1085594"/>
          <a:ext cx="216448" cy="81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681"/>
              </a:lnTo>
              <a:lnTo>
                <a:pt x="216448" y="81168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3037D-D4B9-4D3E-8E59-284A94B2FC93}">
      <dsp:nvSpPr>
        <dsp:cNvPr id="0" name=""/>
        <dsp:cNvSpPr/>
      </dsp:nvSpPr>
      <dsp:spPr>
        <a:xfrm>
          <a:off x="1234422" y="1356154"/>
          <a:ext cx="1731586" cy="1082241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Gaming, business, and personal laptops</a:t>
          </a:r>
        </a:p>
      </dsp:txBody>
      <dsp:txXfrm>
        <a:off x="1266120" y="1387852"/>
        <a:ext cx="1668190" cy="1018845"/>
      </dsp:txXfrm>
    </dsp:sp>
    <dsp:sp modelId="{DBC19DB8-3E1F-4A21-A261-9FF4AB09978C}">
      <dsp:nvSpPr>
        <dsp:cNvPr id="0" name=""/>
        <dsp:cNvSpPr/>
      </dsp:nvSpPr>
      <dsp:spPr>
        <a:xfrm>
          <a:off x="1017974" y="1085594"/>
          <a:ext cx="216448" cy="2164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4482"/>
              </a:lnTo>
              <a:lnTo>
                <a:pt x="216448" y="21644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07F54-3114-4681-A92A-AF307EE80EFA}">
      <dsp:nvSpPr>
        <dsp:cNvPr id="0" name=""/>
        <dsp:cNvSpPr/>
      </dsp:nvSpPr>
      <dsp:spPr>
        <a:xfrm>
          <a:off x="1234422" y="2708956"/>
          <a:ext cx="1731586" cy="108224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Desktop computers and All-in-One PCs</a:t>
          </a:r>
        </a:p>
      </dsp:txBody>
      <dsp:txXfrm>
        <a:off x="1266120" y="2740654"/>
        <a:ext cx="1668190" cy="1018845"/>
      </dsp:txXfrm>
    </dsp:sp>
    <dsp:sp modelId="{A29E9F60-497E-4E9D-B2A9-17AFD28D165C}">
      <dsp:nvSpPr>
        <dsp:cNvPr id="0" name=""/>
        <dsp:cNvSpPr/>
      </dsp:nvSpPr>
      <dsp:spPr>
        <a:xfrm>
          <a:off x="1017974" y="1085594"/>
          <a:ext cx="216448" cy="3517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284"/>
              </a:lnTo>
              <a:lnTo>
                <a:pt x="216448" y="351728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887B51-1626-45B9-8EB6-8538F3AB181F}">
      <dsp:nvSpPr>
        <dsp:cNvPr id="0" name=""/>
        <dsp:cNvSpPr/>
      </dsp:nvSpPr>
      <dsp:spPr>
        <a:xfrm>
          <a:off x="1234422" y="4061758"/>
          <a:ext cx="1731586" cy="1082241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Components: processors, RAM, graphics cards, motherboards</a:t>
          </a:r>
        </a:p>
      </dsp:txBody>
      <dsp:txXfrm>
        <a:off x="1266120" y="4093456"/>
        <a:ext cx="1668190" cy="1018845"/>
      </dsp:txXfrm>
    </dsp:sp>
    <dsp:sp modelId="{2F7C1397-53A2-4A8C-8012-90E32476EE50}">
      <dsp:nvSpPr>
        <dsp:cNvPr id="0" name=""/>
        <dsp:cNvSpPr/>
      </dsp:nvSpPr>
      <dsp:spPr>
        <a:xfrm>
          <a:off x="3507129" y="3353"/>
          <a:ext cx="2164482" cy="108224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Computer Accessories</a:t>
          </a:r>
          <a:endParaRPr lang="en-US" sz="2400" kern="1200"/>
        </a:p>
      </dsp:txBody>
      <dsp:txXfrm>
        <a:off x="3538827" y="35051"/>
        <a:ext cx="2101086" cy="1018845"/>
      </dsp:txXfrm>
    </dsp:sp>
    <dsp:sp modelId="{E78A2155-FE1B-434B-BDD0-5A7135F57466}">
      <dsp:nvSpPr>
        <dsp:cNvPr id="0" name=""/>
        <dsp:cNvSpPr/>
      </dsp:nvSpPr>
      <dsp:spPr>
        <a:xfrm>
          <a:off x="3723577" y="1085594"/>
          <a:ext cx="216448" cy="81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681"/>
              </a:lnTo>
              <a:lnTo>
                <a:pt x="216448" y="81168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A852A-F44E-4F24-A578-2C4A2B1B9BA6}">
      <dsp:nvSpPr>
        <dsp:cNvPr id="0" name=""/>
        <dsp:cNvSpPr/>
      </dsp:nvSpPr>
      <dsp:spPr>
        <a:xfrm>
          <a:off x="3940026" y="1356154"/>
          <a:ext cx="1731586" cy="1082241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Keyboards, mice, headphones, webcams, and storage devices</a:t>
          </a:r>
        </a:p>
      </dsp:txBody>
      <dsp:txXfrm>
        <a:off x="3971724" y="1387852"/>
        <a:ext cx="1668190" cy="1018845"/>
      </dsp:txXfrm>
    </dsp:sp>
    <dsp:sp modelId="{19074B48-529F-4DDD-BCBC-E19F0ECAB912}">
      <dsp:nvSpPr>
        <dsp:cNvPr id="0" name=""/>
        <dsp:cNvSpPr/>
      </dsp:nvSpPr>
      <dsp:spPr>
        <a:xfrm>
          <a:off x="3723577" y="1085594"/>
          <a:ext cx="216448" cy="2164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4482"/>
              </a:lnTo>
              <a:lnTo>
                <a:pt x="216448" y="21644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F01A5-D708-4E1A-87C0-E41F957B1CF5}">
      <dsp:nvSpPr>
        <dsp:cNvPr id="0" name=""/>
        <dsp:cNvSpPr/>
      </dsp:nvSpPr>
      <dsp:spPr>
        <a:xfrm>
          <a:off x="3940026" y="2708956"/>
          <a:ext cx="1731586" cy="1082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Monitors, printers, and networking devices like routers and modems</a:t>
          </a:r>
        </a:p>
      </dsp:txBody>
      <dsp:txXfrm>
        <a:off x="3971724" y="2740654"/>
        <a:ext cx="1668190" cy="1018845"/>
      </dsp:txXfrm>
    </dsp:sp>
    <dsp:sp modelId="{35E86897-2AB2-4A0B-B11F-115809A21797}">
      <dsp:nvSpPr>
        <dsp:cNvPr id="0" name=""/>
        <dsp:cNvSpPr/>
      </dsp:nvSpPr>
      <dsp:spPr>
        <a:xfrm>
          <a:off x="6212733" y="3353"/>
          <a:ext cx="2164482" cy="1082241"/>
        </a:xfrm>
        <a:prstGeom prst="roundRect">
          <a:avLst>
            <a:gd name="adj" fmla="val 10000"/>
          </a:avLst>
        </a:prstGeom>
        <a:solidFill>
          <a:schemeClr val="accent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Smartphones &amp; Tablets</a:t>
          </a:r>
          <a:endParaRPr lang="en-US" sz="2400" kern="1200"/>
        </a:p>
      </dsp:txBody>
      <dsp:txXfrm>
        <a:off x="6244431" y="35051"/>
        <a:ext cx="2101086" cy="1018845"/>
      </dsp:txXfrm>
    </dsp:sp>
    <dsp:sp modelId="{94AAF0FC-6FF1-4635-91FD-F6CFB90A7AB1}">
      <dsp:nvSpPr>
        <dsp:cNvPr id="0" name=""/>
        <dsp:cNvSpPr/>
      </dsp:nvSpPr>
      <dsp:spPr>
        <a:xfrm>
          <a:off x="6429181" y="1085594"/>
          <a:ext cx="216448" cy="81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681"/>
              </a:lnTo>
              <a:lnTo>
                <a:pt x="216448" y="81168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1F6A9-B0C4-4F36-8D97-3AFBD1BE71EB}">
      <dsp:nvSpPr>
        <dsp:cNvPr id="0" name=""/>
        <dsp:cNvSpPr/>
      </dsp:nvSpPr>
      <dsp:spPr>
        <a:xfrm>
          <a:off x="6645629" y="1356154"/>
          <a:ext cx="1731586" cy="108224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Android smartphones, iPhones, and tablets</a:t>
          </a:r>
        </a:p>
      </dsp:txBody>
      <dsp:txXfrm>
        <a:off x="6677327" y="1387852"/>
        <a:ext cx="1668190" cy="1018845"/>
      </dsp:txXfrm>
    </dsp:sp>
    <dsp:sp modelId="{A25B0335-D377-43EF-8FE3-82D576679036}">
      <dsp:nvSpPr>
        <dsp:cNvPr id="0" name=""/>
        <dsp:cNvSpPr/>
      </dsp:nvSpPr>
      <dsp:spPr>
        <a:xfrm>
          <a:off x="6429181" y="1085594"/>
          <a:ext cx="216448" cy="2164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4482"/>
              </a:lnTo>
              <a:lnTo>
                <a:pt x="216448" y="21644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A57B1-13B3-4AA4-8679-F4A1D27D7AD0}">
      <dsp:nvSpPr>
        <dsp:cNvPr id="0" name=""/>
        <dsp:cNvSpPr/>
      </dsp:nvSpPr>
      <dsp:spPr>
        <a:xfrm>
          <a:off x="6645629" y="2708956"/>
          <a:ext cx="1731586" cy="1082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Accessories: chargers, cases, screen protectors, and earbuds</a:t>
          </a:r>
        </a:p>
      </dsp:txBody>
      <dsp:txXfrm>
        <a:off x="6677327" y="2740654"/>
        <a:ext cx="1668190" cy="1018845"/>
      </dsp:txXfrm>
    </dsp:sp>
    <dsp:sp modelId="{1B2D6E4E-CA96-45B4-B22E-F6FE93FEC13A}">
      <dsp:nvSpPr>
        <dsp:cNvPr id="0" name=""/>
        <dsp:cNvSpPr/>
      </dsp:nvSpPr>
      <dsp:spPr>
        <a:xfrm>
          <a:off x="8918337" y="3353"/>
          <a:ext cx="2164482" cy="108224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Gaming Gear</a:t>
          </a:r>
          <a:endParaRPr lang="en-US" sz="2400" kern="1200"/>
        </a:p>
      </dsp:txBody>
      <dsp:txXfrm>
        <a:off x="8950035" y="35051"/>
        <a:ext cx="2101086" cy="1018845"/>
      </dsp:txXfrm>
    </dsp:sp>
    <dsp:sp modelId="{FFC7046A-ED4C-4347-AB5B-90D118398228}">
      <dsp:nvSpPr>
        <dsp:cNvPr id="0" name=""/>
        <dsp:cNvSpPr/>
      </dsp:nvSpPr>
      <dsp:spPr>
        <a:xfrm>
          <a:off x="9134785" y="1085594"/>
          <a:ext cx="216448" cy="81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681"/>
              </a:lnTo>
              <a:lnTo>
                <a:pt x="216448" y="81168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B399D-2428-45E0-B6DB-6F981F8EB2F4}">
      <dsp:nvSpPr>
        <dsp:cNvPr id="0" name=""/>
        <dsp:cNvSpPr/>
      </dsp:nvSpPr>
      <dsp:spPr>
        <a:xfrm>
          <a:off x="9351233" y="1356154"/>
          <a:ext cx="1731586" cy="1082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Gaming laptops and desktop PCs</a:t>
          </a:r>
        </a:p>
      </dsp:txBody>
      <dsp:txXfrm>
        <a:off x="9382931" y="1387852"/>
        <a:ext cx="1668190" cy="1018845"/>
      </dsp:txXfrm>
    </dsp:sp>
    <dsp:sp modelId="{D00605F3-DFA3-4EDA-85AC-A03267E95564}">
      <dsp:nvSpPr>
        <dsp:cNvPr id="0" name=""/>
        <dsp:cNvSpPr/>
      </dsp:nvSpPr>
      <dsp:spPr>
        <a:xfrm>
          <a:off x="9134785" y="1085594"/>
          <a:ext cx="216448" cy="2164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4482"/>
              </a:lnTo>
              <a:lnTo>
                <a:pt x="216448" y="21644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D949A3-DCDA-4E6B-93D0-06D919F23192}">
      <dsp:nvSpPr>
        <dsp:cNvPr id="0" name=""/>
        <dsp:cNvSpPr/>
      </dsp:nvSpPr>
      <dsp:spPr>
        <a:xfrm>
          <a:off x="9351233" y="2708956"/>
          <a:ext cx="1731586" cy="1082241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Gaming peripherals: gaming chairs, headsets, keyboards, and mice</a:t>
          </a:r>
        </a:p>
      </dsp:txBody>
      <dsp:txXfrm>
        <a:off x="9382931" y="2740654"/>
        <a:ext cx="1668190" cy="1018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D8978-E8CB-4078-B3A4-E09E5E0FE9BE}">
      <dsp:nvSpPr>
        <dsp:cNvPr id="0" name=""/>
        <dsp:cNvSpPr/>
      </dsp:nvSpPr>
      <dsp:spPr>
        <a:xfrm>
          <a:off x="1881" y="576492"/>
          <a:ext cx="2162188" cy="1081094"/>
        </a:xfrm>
        <a:prstGeom prst="roundRect">
          <a:avLst>
            <a:gd name="adj" fmla="val 10000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Home Appliances</a:t>
          </a:r>
          <a:endParaRPr lang="en-US" sz="2200" kern="1200"/>
        </a:p>
      </dsp:txBody>
      <dsp:txXfrm>
        <a:off x="33545" y="608156"/>
        <a:ext cx="2098860" cy="1017766"/>
      </dsp:txXfrm>
    </dsp:sp>
    <dsp:sp modelId="{C35D0EEC-CE2C-432D-BDD8-7C0F320C5C03}">
      <dsp:nvSpPr>
        <dsp:cNvPr id="0" name=""/>
        <dsp:cNvSpPr/>
      </dsp:nvSpPr>
      <dsp:spPr>
        <a:xfrm>
          <a:off x="218100" y="1657586"/>
          <a:ext cx="216218" cy="810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0820"/>
              </a:lnTo>
              <a:lnTo>
                <a:pt x="216218" y="8108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1940A-2F8D-4F67-AE9D-7293FC14DA5E}">
      <dsp:nvSpPr>
        <dsp:cNvPr id="0" name=""/>
        <dsp:cNvSpPr/>
      </dsp:nvSpPr>
      <dsp:spPr>
        <a:xfrm>
          <a:off x="434318" y="1927859"/>
          <a:ext cx="1729750" cy="1081094"/>
        </a:xfrm>
        <a:prstGeom prst="roundRect">
          <a:avLst>
            <a:gd name="adj" fmla="val 10000"/>
          </a:avLst>
        </a:prstGeom>
        <a:solidFill>
          <a:schemeClr val="bg2">
            <a:lumMod val="40000"/>
            <a:lumOff val="6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Refrigerators, air conditioners, washing machines, and kitchen appliances</a:t>
          </a:r>
        </a:p>
      </dsp:txBody>
      <dsp:txXfrm>
        <a:off x="465982" y="1959523"/>
        <a:ext cx="1666422" cy="1017766"/>
      </dsp:txXfrm>
    </dsp:sp>
    <dsp:sp modelId="{27225255-B8D4-43CF-B7FF-A7B21309437F}">
      <dsp:nvSpPr>
        <dsp:cNvPr id="0" name=""/>
        <dsp:cNvSpPr/>
      </dsp:nvSpPr>
      <dsp:spPr>
        <a:xfrm>
          <a:off x="2704616" y="576492"/>
          <a:ext cx="2162188" cy="108109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Office Equipment</a:t>
          </a:r>
          <a:endParaRPr lang="en-US" sz="2200" kern="1200"/>
        </a:p>
      </dsp:txBody>
      <dsp:txXfrm>
        <a:off x="2736280" y="608156"/>
        <a:ext cx="2098860" cy="1017766"/>
      </dsp:txXfrm>
    </dsp:sp>
    <dsp:sp modelId="{B0742F8F-6A9E-439E-861A-2F3094E755FE}">
      <dsp:nvSpPr>
        <dsp:cNvPr id="0" name=""/>
        <dsp:cNvSpPr/>
      </dsp:nvSpPr>
      <dsp:spPr>
        <a:xfrm>
          <a:off x="2920835" y="1657586"/>
          <a:ext cx="216218" cy="810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0820"/>
              </a:lnTo>
              <a:lnTo>
                <a:pt x="216218" y="8108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0226D-9D5C-4D5D-BBE5-88B2A236B9E4}">
      <dsp:nvSpPr>
        <dsp:cNvPr id="0" name=""/>
        <dsp:cNvSpPr/>
      </dsp:nvSpPr>
      <dsp:spPr>
        <a:xfrm>
          <a:off x="3137054" y="1927859"/>
          <a:ext cx="1729750" cy="1081094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Printers, scanners, projectors, and office supplies</a:t>
          </a:r>
        </a:p>
      </dsp:txBody>
      <dsp:txXfrm>
        <a:off x="3168718" y="1959523"/>
        <a:ext cx="1666422" cy="1017766"/>
      </dsp:txXfrm>
    </dsp:sp>
    <dsp:sp modelId="{9A33AFBE-BFD0-4430-9694-9372D604D1EA}">
      <dsp:nvSpPr>
        <dsp:cNvPr id="0" name=""/>
        <dsp:cNvSpPr/>
      </dsp:nvSpPr>
      <dsp:spPr>
        <a:xfrm>
          <a:off x="2920835" y="1657586"/>
          <a:ext cx="216218" cy="2162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2188"/>
              </a:lnTo>
              <a:lnTo>
                <a:pt x="216218" y="216218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6FDA1-C837-4082-954E-EEC987068C17}">
      <dsp:nvSpPr>
        <dsp:cNvPr id="0" name=""/>
        <dsp:cNvSpPr/>
      </dsp:nvSpPr>
      <dsp:spPr>
        <a:xfrm>
          <a:off x="3137054" y="3279227"/>
          <a:ext cx="1729750" cy="1081094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Office software and related accessories</a:t>
          </a:r>
        </a:p>
      </dsp:txBody>
      <dsp:txXfrm>
        <a:off x="3168718" y="3310891"/>
        <a:ext cx="1666422" cy="1017766"/>
      </dsp:txXfrm>
    </dsp:sp>
    <dsp:sp modelId="{C04DB01E-08CF-48A1-8742-458BA3F67BCB}">
      <dsp:nvSpPr>
        <dsp:cNvPr id="0" name=""/>
        <dsp:cNvSpPr/>
      </dsp:nvSpPr>
      <dsp:spPr>
        <a:xfrm>
          <a:off x="5407352" y="576492"/>
          <a:ext cx="2162188" cy="10810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Cameras &amp; Photography Equipment</a:t>
          </a:r>
          <a:endParaRPr lang="en-US" sz="2200" kern="1200"/>
        </a:p>
      </dsp:txBody>
      <dsp:txXfrm>
        <a:off x="5439016" y="608156"/>
        <a:ext cx="2098860" cy="1017766"/>
      </dsp:txXfrm>
    </dsp:sp>
    <dsp:sp modelId="{2B7C155B-31B8-4EA6-9CEB-63188BAD93F6}">
      <dsp:nvSpPr>
        <dsp:cNvPr id="0" name=""/>
        <dsp:cNvSpPr/>
      </dsp:nvSpPr>
      <dsp:spPr>
        <a:xfrm>
          <a:off x="5623570" y="1657586"/>
          <a:ext cx="216218" cy="810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0820"/>
              </a:lnTo>
              <a:lnTo>
                <a:pt x="216218" y="8108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5CC8F-52F4-4594-B4C1-61B7BCFFE926}">
      <dsp:nvSpPr>
        <dsp:cNvPr id="0" name=""/>
        <dsp:cNvSpPr/>
      </dsp:nvSpPr>
      <dsp:spPr>
        <a:xfrm>
          <a:off x="5839789" y="1927859"/>
          <a:ext cx="1729750" cy="1081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DSLR cameras, action cameras, and accessories like tripods, lenses</a:t>
          </a:r>
        </a:p>
      </dsp:txBody>
      <dsp:txXfrm>
        <a:off x="5871453" y="1959523"/>
        <a:ext cx="1666422" cy="1017766"/>
      </dsp:txXfrm>
    </dsp:sp>
    <dsp:sp modelId="{CAFA0393-CFE6-4B97-ACE4-836C741356E8}">
      <dsp:nvSpPr>
        <dsp:cNvPr id="0" name=""/>
        <dsp:cNvSpPr/>
      </dsp:nvSpPr>
      <dsp:spPr>
        <a:xfrm>
          <a:off x="8110087" y="576492"/>
          <a:ext cx="2162188" cy="1081094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TVs &amp; Entertainment Systems</a:t>
          </a:r>
          <a:endParaRPr lang="en-US" sz="2200" kern="1200"/>
        </a:p>
      </dsp:txBody>
      <dsp:txXfrm>
        <a:off x="8141751" y="608156"/>
        <a:ext cx="2098860" cy="1017766"/>
      </dsp:txXfrm>
    </dsp:sp>
    <dsp:sp modelId="{9FAD99C6-28BE-4E4F-AAFF-A0B8493A4112}">
      <dsp:nvSpPr>
        <dsp:cNvPr id="0" name=""/>
        <dsp:cNvSpPr/>
      </dsp:nvSpPr>
      <dsp:spPr>
        <a:xfrm>
          <a:off x="8326306" y="1657586"/>
          <a:ext cx="216218" cy="810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0820"/>
              </a:lnTo>
              <a:lnTo>
                <a:pt x="216218" y="8108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66852C-B81C-49A0-8306-BF3CDFF4D4B2}">
      <dsp:nvSpPr>
        <dsp:cNvPr id="0" name=""/>
        <dsp:cNvSpPr/>
      </dsp:nvSpPr>
      <dsp:spPr>
        <a:xfrm>
          <a:off x="8542525" y="1927859"/>
          <a:ext cx="1729750" cy="1081094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Smart TVs, home theaters, sound systems, and projectors</a:t>
          </a:r>
        </a:p>
      </dsp:txBody>
      <dsp:txXfrm>
        <a:off x="8574189" y="1959523"/>
        <a:ext cx="1666422" cy="10177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A03C1-D72F-4C09-A674-3025BC02C710}">
      <dsp:nvSpPr>
        <dsp:cNvPr id="0" name=""/>
        <dsp:cNvSpPr/>
      </dsp:nvSpPr>
      <dsp:spPr>
        <a:xfrm>
          <a:off x="0" y="150430"/>
          <a:ext cx="3087568" cy="3087724"/>
        </a:xfrm>
        <a:prstGeom prst="ellipse">
          <a:avLst/>
        </a:prstGeom>
        <a:solidFill>
          <a:schemeClr val="accent3">
            <a:lumMod val="20000"/>
            <a:lumOff val="8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solidFill>
                <a:schemeClr val="bg1"/>
              </a:solidFill>
            </a:rPr>
            <a:t>Technical Support &amp; Repairs</a:t>
          </a:r>
          <a:endParaRPr lang="en-US" sz="1900" kern="120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chemeClr val="bg1"/>
              </a:solidFill>
            </a:rPr>
            <a:t>Hardware and software troubleshooting, diagnostics, and repairs</a:t>
          </a:r>
        </a:p>
      </dsp:txBody>
      <dsp:txXfrm>
        <a:off x="452164" y="602617"/>
        <a:ext cx="2183240" cy="2183350"/>
      </dsp:txXfrm>
    </dsp:sp>
    <dsp:sp modelId="{5B594EED-918E-41D3-8380-D99967E840F9}">
      <dsp:nvSpPr>
        <dsp:cNvPr id="0" name=""/>
        <dsp:cNvSpPr/>
      </dsp:nvSpPr>
      <dsp:spPr>
        <a:xfrm>
          <a:off x="1603758" y="2140365"/>
          <a:ext cx="3087568" cy="3087724"/>
        </a:xfrm>
        <a:prstGeom prst="ellipse">
          <a:avLst/>
        </a:prstGeom>
        <a:solidFill>
          <a:schemeClr val="accent1">
            <a:lumMod val="40000"/>
            <a:lumOff val="6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solidFill>
                <a:schemeClr val="bg1"/>
              </a:solidFill>
            </a:rPr>
            <a:t>After-Sales Service</a:t>
          </a:r>
          <a:endParaRPr lang="en-US" sz="1900" kern="120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chemeClr val="bg1"/>
              </a:solidFill>
            </a:rPr>
            <a:t>Warranty services, replacement, and maintenance of products</a:t>
          </a:r>
        </a:p>
      </dsp:txBody>
      <dsp:txXfrm>
        <a:off x="2055922" y="2592552"/>
        <a:ext cx="2183240" cy="2183350"/>
      </dsp:txXfrm>
    </dsp:sp>
    <dsp:sp modelId="{C359CAB2-362B-4307-8052-3454F446C348}">
      <dsp:nvSpPr>
        <dsp:cNvPr id="0" name=""/>
        <dsp:cNvSpPr/>
      </dsp:nvSpPr>
      <dsp:spPr>
        <a:xfrm>
          <a:off x="3207517" y="150430"/>
          <a:ext cx="3087568" cy="3087724"/>
        </a:xfrm>
        <a:prstGeom prst="ellipse">
          <a:avLst/>
        </a:prstGeom>
        <a:solidFill>
          <a:schemeClr val="bg2">
            <a:lumMod val="40000"/>
            <a:lumOff val="6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solidFill>
                <a:schemeClr val="bg1"/>
              </a:solidFill>
            </a:rPr>
            <a:t>Online Shopping</a:t>
          </a:r>
          <a:endParaRPr lang="en-US" sz="1900" kern="120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chemeClr val="bg1"/>
              </a:solidFill>
            </a:rPr>
            <a:t>An e-commerce platform offering home delivery, payment options, and customer service</a:t>
          </a:r>
        </a:p>
      </dsp:txBody>
      <dsp:txXfrm>
        <a:off x="3659681" y="602617"/>
        <a:ext cx="2183240" cy="2183350"/>
      </dsp:txXfrm>
    </dsp:sp>
    <dsp:sp modelId="{39D15D1D-B443-4AE5-AD60-179BC5000847}">
      <dsp:nvSpPr>
        <dsp:cNvPr id="0" name=""/>
        <dsp:cNvSpPr/>
      </dsp:nvSpPr>
      <dsp:spPr>
        <a:xfrm>
          <a:off x="4811276" y="2140365"/>
          <a:ext cx="3087568" cy="3087724"/>
        </a:xfrm>
        <a:prstGeom prst="ellipse">
          <a:avLst/>
        </a:prstGeom>
        <a:solidFill>
          <a:schemeClr val="accent3">
            <a:lumMod val="60000"/>
            <a:lumOff val="4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solidFill>
                <a:schemeClr val="bg1"/>
              </a:solidFill>
            </a:rPr>
            <a:t>Corporate Solutions</a:t>
          </a:r>
          <a:endParaRPr lang="en-US" sz="1900" kern="120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chemeClr val="bg1"/>
              </a:solidFill>
            </a:rPr>
            <a:t>Providing businesses with bulk orders of IT hardware, software, and office solutions</a:t>
          </a:r>
        </a:p>
      </dsp:txBody>
      <dsp:txXfrm>
        <a:off x="5263440" y="2592552"/>
        <a:ext cx="2183240" cy="2183350"/>
      </dsp:txXfrm>
    </dsp:sp>
    <dsp:sp modelId="{D2389690-A877-4AB7-A0F0-C639A6FFB88D}">
      <dsp:nvSpPr>
        <dsp:cNvPr id="0" name=""/>
        <dsp:cNvSpPr/>
      </dsp:nvSpPr>
      <dsp:spPr>
        <a:xfrm>
          <a:off x="6415034" y="150430"/>
          <a:ext cx="3087568" cy="3087724"/>
        </a:xfrm>
        <a:prstGeom prst="ellipse">
          <a:avLst/>
        </a:prstGeom>
        <a:solidFill>
          <a:schemeClr val="accent6">
            <a:lumMod val="40000"/>
            <a:lumOff val="60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Installation Services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Installation support for electronics such as TVs, printers, and networking equipment</a:t>
          </a:r>
        </a:p>
      </dsp:txBody>
      <dsp:txXfrm>
        <a:off x="6867198" y="602617"/>
        <a:ext cx="2183240" cy="2183350"/>
      </dsp:txXfrm>
    </dsp:sp>
    <dsp:sp modelId="{64EA6E25-9395-4F6E-9B58-ECE2AE456D3B}">
      <dsp:nvSpPr>
        <dsp:cNvPr id="0" name=""/>
        <dsp:cNvSpPr/>
      </dsp:nvSpPr>
      <dsp:spPr>
        <a:xfrm>
          <a:off x="8018793" y="2140365"/>
          <a:ext cx="3087568" cy="3087724"/>
        </a:xfrm>
        <a:prstGeom prst="ellipse">
          <a:avLst/>
        </a:prstGeom>
        <a:solidFill>
          <a:schemeClr val="accent4">
            <a:lumMod val="75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solidFill>
                <a:schemeClr val="bg1"/>
              </a:solidFill>
            </a:rPr>
            <a:t>Customized PC Building</a:t>
          </a:r>
          <a:endParaRPr lang="en-US" sz="1900" kern="120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chemeClr val="bg1"/>
              </a:solidFill>
            </a:rPr>
            <a:t>Assembly and customization of gaming and high-performance PCs based on customer specifications</a:t>
          </a:r>
        </a:p>
      </dsp:txBody>
      <dsp:txXfrm>
        <a:off x="8470957" y="2592552"/>
        <a:ext cx="2183240" cy="2183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25C78-8F71-4530-AF2A-D8AB538185AC}">
      <dsp:nvSpPr>
        <dsp:cNvPr id="0" name=""/>
        <dsp:cNvSpPr/>
      </dsp:nvSpPr>
      <dsp:spPr>
        <a:xfrm>
          <a:off x="4808997" y="1697"/>
          <a:ext cx="940918" cy="940918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January (-538500)</a:t>
          </a:r>
          <a:endParaRPr lang="en-US" sz="900" kern="1200"/>
        </a:p>
      </dsp:txBody>
      <dsp:txXfrm>
        <a:off x="4946791" y="139491"/>
        <a:ext cx="665330" cy="665330"/>
      </dsp:txXfrm>
    </dsp:sp>
    <dsp:sp modelId="{04F9FDA5-7B34-4C13-8C24-5272A529B7EA}">
      <dsp:nvSpPr>
        <dsp:cNvPr id="0" name=""/>
        <dsp:cNvSpPr/>
      </dsp:nvSpPr>
      <dsp:spPr>
        <a:xfrm rot="900000">
          <a:off x="5829788" y="494305"/>
          <a:ext cx="249802" cy="317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831065" y="548119"/>
        <a:ext cx="174861" cy="190536"/>
      </dsp:txXfrm>
    </dsp:sp>
    <dsp:sp modelId="{BA39CA41-E8AE-4B67-AF09-B9DA7ABE8E44}">
      <dsp:nvSpPr>
        <dsp:cNvPr id="0" name=""/>
        <dsp:cNvSpPr/>
      </dsp:nvSpPr>
      <dsp:spPr>
        <a:xfrm>
          <a:off x="6173120" y="367213"/>
          <a:ext cx="940918" cy="940918"/>
        </a:xfrm>
        <a:prstGeom prst="ellipse">
          <a:avLst/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February (175700)</a:t>
          </a:r>
          <a:endParaRPr lang="en-US" sz="900" kern="1200"/>
        </a:p>
      </dsp:txBody>
      <dsp:txXfrm>
        <a:off x="6310914" y="505007"/>
        <a:ext cx="665330" cy="665330"/>
      </dsp:txXfrm>
    </dsp:sp>
    <dsp:sp modelId="{259652A9-A2AB-45AA-ADE3-492A4A86477B}">
      <dsp:nvSpPr>
        <dsp:cNvPr id="0" name=""/>
        <dsp:cNvSpPr/>
      </dsp:nvSpPr>
      <dsp:spPr>
        <a:xfrm rot="2700000">
          <a:off x="7012982" y="1173197"/>
          <a:ext cx="249802" cy="317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023957" y="1210213"/>
        <a:ext cx="174861" cy="190536"/>
      </dsp:txXfrm>
    </dsp:sp>
    <dsp:sp modelId="{1B5CDBA2-D711-4B83-9A84-35C80C2A09A1}">
      <dsp:nvSpPr>
        <dsp:cNvPr id="0" name=""/>
        <dsp:cNvSpPr/>
      </dsp:nvSpPr>
      <dsp:spPr>
        <a:xfrm>
          <a:off x="7171727" y="1365820"/>
          <a:ext cx="940918" cy="940918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March (1095300)</a:t>
          </a:r>
          <a:endParaRPr lang="en-US" sz="900" kern="1200"/>
        </a:p>
      </dsp:txBody>
      <dsp:txXfrm>
        <a:off x="7309521" y="1503614"/>
        <a:ext cx="665330" cy="665330"/>
      </dsp:txXfrm>
    </dsp:sp>
    <dsp:sp modelId="{93FC08F7-DE81-42F2-BA77-80307EA2EFBE}">
      <dsp:nvSpPr>
        <dsp:cNvPr id="0" name=""/>
        <dsp:cNvSpPr/>
      </dsp:nvSpPr>
      <dsp:spPr>
        <a:xfrm rot="4500000">
          <a:off x="7698213" y="2352732"/>
          <a:ext cx="249802" cy="317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725985" y="2380050"/>
        <a:ext cx="174861" cy="190536"/>
      </dsp:txXfrm>
    </dsp:sp>
    <dsp:sp modelId="{E2C9C5C8-D24C-49D8-94E8-B2B70C180F50}">
      <dsp:nvSpPr>
        <dsp:cNvPr id="0" name=""/>
        <dsp:cNvSpPr/>
      </dsp:nvSpPr>
      <dsp:spPr>
        <a:xfrm>
          <a:off x="7537242" y="2729943"/>
          <a:ext cx="940918" cy="940918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April (612200)</a:t>
          </a:r>
          <a:endParaRPr lang="en-US" sz="900" kern="1200"/>
        </a:p>
      </dsp:txBody>
      <dsp:txXfrm>
        <a:off x="7675036" y="2867737"/>
        <a:ext cx="665330" cy="665330"/>
      </dsp:txXfrm>
    </dsp:sp>
    <dsp:sp modelId="{317814BD-C0C3-4036-BBB4-11D23B3B2C03}">
      <dsp:nvSpPr>
        <dsp:cNvPr id="0" name=""/>
        <dsp:cNvSpPr/>
      </dsp:nvSpPr>
      <dsp:spPr>
        <a:xfrm rot="6300000">
          <a:off x="7701873" y="3716854"/>
          <a:ext cx="249802" cy="317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7749042" y="3744172"/>
        <a:ext cx="174861" cy="190536"/>
      </dsp:txXfrm>
    </dsp:sp>
    <dsp:sp modelId="{8D0F470A-FAA3-40F6-8399-9085B25B9798}">
      <dsp:nvSpPr>
        <dsp:cNvPr id="0" name=""/>
        <dsp:cNvSpPr/>
      </dsp:nvSpPr>
      <dsp:spPr>
        <a:xfrm>
          <a:off x="7171727" y="4094065"/>
          <a:ext cx="940918" cy="940918"/>
        </a:xfrm>
        <a:prstGeom prst="ellipse">
          <a:avLst/>
        </a:prstGeom>
        <a:solidFill>
          <a:schemeClr val="accent5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May (889500)</a:t>
          </a:r>
          <a:endParaRPr lang="en-US" sz="900" kern="1200"/>
        </a:p>
      </dsp:txBody>
      <dsp:txXfrm>
        <a:off x="7309521" y="4231859"/>
        <a:ext cx="665330" cy="665330"/>
      </dsp:txXfrm>
    </dsp:sp>
    <dsp:sp modelId="{953017F1-F1E0-4413-B2DD-7AC49C005F2A}">
      <dsp:nvSpPr>
        <dsp:cNvPr id="0" name=""/>
        <dsp:cNvSpPr/>
      </dsp:nvSpPr>
      <dsp:spPr>
        <a:xfrm rot="8100000">
          <a:off x="7022981" y="4900049"/>
          <a:ext cx="249802" cy="317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7086947" y="4937065"/>
        <a:ext cx="174861" cy="190536"/>
      </dsp:txXfrm>
    </dsp:sp>
    <dsp:sp modelId="{6F17BF27-475B-4218-8CCA-3839B0A0AF66}">
      <dsp:nvSpPr>
        <dsp:cNvPr id="0" name=""/>
        <dsp:cNvSpPr/>
      </dsp:nvSpPr>
      <dsp:spPr>
        <a:xfrm>
          <a:off x="6173120" y="5092672"/>
          <a:ext cx="940918" cy="940918"/>
        </a:xfrm>
        <a:prstGeom prst="ellipse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June (-50900)</a:t>
          </a:r>
          <a:endParaRPr lang="en-US" sz="900" kern="1200"/>
        </a:p>
      </dsp:txBody>
      <dsp:txXfrm>
        <a:off x="6310914" y="5230466"/>
        <a:ext cx="665330" cy="665330"/>
      </dsp:txXfrm>
    </dsp:sp>
    <dsp:sp modelId="{5783017F-E51A-4F54-82BC-3E128B6A37EB}">
      <dsp:nvSpPr>
        <dsp:cNvPr id="0" name=""/>
        <dsp:cNvSpPr/>
      </dsp:nvSpPr>
      <dsp:spPr>
        <a:xfrm rot="9900000">
          <a:off x="5843446" y="5585280"/>
          <a:ext cx="249802" cy="317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5917110" y="5639094"/>
        <a:ext cx="174861" cy="190536"/>
      </dsp:txXfrm>
    </dsp:sp>
    <dsp:sp modelId="{195635AE-9D82-4DB5-B341-4238ECEFF4E1}">
      <dsp:nvSpPr>
        <dsp:cNvPr id="0" name=""/>
        <dsp:cNvSpPr/>
      </dsp:nvSpPr>
      <dsp:spPr>
        <a:xfrm>
          <a:off x="4808997" y="5458188"/>
          <a:ext cx="940918" cy="9409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July (1567100)</a:t>
          </a:r>
          <a:endParaRPr lang="en-US" sz="900" kern="1200"/>
        </a:p>
      </dsp:txBody>
      <dsp:txXfrm>
        <a:off x="4946791" y="5595982"/>
        <a:ext cx="665330" cy="665330"/>
      </dsp:txXfrm>
    </dsp:sp>
    <dsp:sp modelId="{6573F97F-F55C-46CA-8207-1A5B4BE9F551}">
      <dsp:nvSpPr>
        <dsp:cNvPr id="0" name=""/>
        <dsp:cNvSpPr/>
      </dsp:nvSpPr>
      <dsp:spPr>
        <a:xfrm rot="11700000">
          <a:off x="4479323" y="5588939"/>
          <a:ext cx="249802" cy="317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552987" y="5662149"/>
        <a:ext cx="174861" cy="190536"/>
      </dsp:txXfrm>
    </dsp:sp>
    <dsp:sp modelId="{CDD766EB-1217-4CB4-B45B-2FD79AAFEF27}">
      <dsp:nvSpPr>
        <dsp:cNvPr id="0" name=""/>
        <dsp:cNvSpPr/>
      </dsp:nvSpPr>
      <dsp:spPr>
        <a:xfrm>
          <a:off x="3444874" y="5092672"/>
          <a:ext cx="940918" cy="940918"/>
        </a:xfrm>
        <a:prstGeom prst="ellipse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August (111200)</a:t>
          </a:r>
          <a:endParaRPr lang="en-US" sz="900" kern="1200"/>
        </a:p>
      </dsp:txBody>
      <dsp:txXfrm>
        <a:off x="3582668" y="5230466"/>
        <a:ext cx="665330" cy="665330"/>
      </dsp:txXfrm>
    </dsp:sp>
    <dsp:sp modelId="{3C601D94-3690-4F67-BF97-4D0E28DCC3F7}">
      <dsp:nvSpPr>
        <dsp:cNvPr id="0" name=""/>
        <dsp:cNvSpPr/>
      </dsp:nvSpPr>
      <dsp:spPr>
        <a:xfrm rot="13500000">
          <a:off x="3296128" y="4910047"/>
          <a:ext cx="249802" cy="317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360094" y="5000055"/>
        <a:ext cx="174861" cy="190536"/>
      </dsp:txXfrm>
    </dsp:sp>
    <dsp:sp modelId="{6B203155-E8B6-4AC8-8448-50ECA11AB989}">
      <dsp:nvSpPr>
        <dsp:cNvPr id="0" name=""/>
        <dsp:cNvSpPr/>
      </dsp:nvSpPr>
      <dsp:spPr>
        <a:xfrm>
          <a:off x="2446267" y="4094065"/>
          <a:ext cx="940918" cy="940918"/>
        </a:xfrm>
        <a:prstGeom prst="ellipse">
          <a:avLst/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September (90800)</a:t>
          </a:r>
          <a:endParaRPr lang="en-US" sz="900" kern="1200"/>
        </a:p>
      </dsp:txBody>
      <dsp:txXfrm>
        <a:off x="2584061" y="4231859"/>
        <a:ext cx="665330" cy="665330"/>
      </dsp:txXfrm>
    </dsp:sp>
    <dsp:sp modelId="{4E34BE79-8175-4B4A-A913-374308C4D0A8}">
      <dsp:nvSpPr>
        <dsp:cNvPr id="0" name=""/>
        <dsp:cNvSpPr/>
      </dsp:nvSpPr>
      <dsp:spPr>
        <a:xfrm rot="15300000">
          <a:off x="2610898" y="3730512"/>
          <a:ext cx="249802" cy="317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658067" y="3830218"/>
        <a:ext cx="174861" cy="190536"/>
      </dsp:txXfrm>
    </dsp:sp>
    <dsp:sp modelId="{AF75E7D4-A90B-4F0B-AC96-E897A68D3CDC}">
      <dsp:nvSpPr>
        <dsp:cNvPr id="0" name=""/>
        <dsp:cNvSpPr/>
      </dsp:nvSpPr>
      <dsp:spPr>
        <a:xfrm>
          <a:off x="2080752" y="2729943"/>
          <a:ext cx="940918" cy="940918"/>
        </a:xfrm>
        <a:prstGeom prst="ellipse">
          <a:avLst/>
        </a:prstGeom>
        <a:solidFill>
          <a:schemeClr val="accent4">
            <a:lumMod val="75000"/>
          </a:schemeClr>
        </a:solidFill>
        <a:ln w="19050" cap="rnd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October (789200)</a:t>
          </a:r>
          <a:endParaRPr lang="en-US" sz="900" kern="1200"/>
        </a:p>
      </dsp:txBody>
      <dsp:txXfrm>
        <a:off x="2218546" y="2867737"/>
        <a:ext cx="665330" cy="665330"/>
      </dsp:txXfrm>
    </dsp:sp>
    <dsp:sp modelId="{581C0683-51CB-4CA8-BF00-209A8E953D39}">
      <dsp:nvSpPr>
        <dsp:cNvPr id="0" name=""/>
        <dsp:cNvSpPr/>
      </dsp:nvSpPr>
      <dsp:spPr>
        <a:xfrm rot="17100000">
          <a:off x="2607238" y="2366390"/>
          <a:ext cx="249802" cy="317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635010" y="2466096"/>
        <a:ext cx="174861" cy="190536"/>
      </dsp:txXfrm>
    </dsp:sp>
    <dsp:sp modelId="{FFF89718-D704-4916-9DFF-891E34E10175}">
      <dsp:nvSpPr>
        <dsp:cNvPr id="0" name=""/>
        <dsp:cNvSpPr/>
      </dsp:nvSpPr>
      <dsp:spPr>
        <a:xfrm>
          <a:off x="2446267" y="1365820"/>
          <a:ext cx="940918" cy="940918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November (274500)</a:t>
          </a:r>
          <a:endParaRPr lang="en-US" sz="900" kern="1200"/>
        </a:p>
      </dsp:txBody>
      <dsp:txXfrm>
        <a:off x="2584061" y="1503614"/>
        <a:ext cx="665330" cy="665330"/>
      </dsp:txXfrm>
    </dsp:sp>
    <dsp:sp modelId="{A55B5140-F0E0-4BB1-A6A9-C52C5E781B0E}">
      <dsp:nvSpPr>
        <dsp:cNvPr id="0" name=""/>
        <dsp:cNvSpPr/>
      </dsp:nvSpPr>
      <dsp:spPr>
        <a:xfrm rot="18900000">
          <a:off x="3286130" y="1183195"/>
          <a:ext cx="249802" cy="317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297105" y="1273203"/>
        <a:ext cx="174861" cy="190536"/>
      </dsp:txXfrm>
    </dsp:sp>
    <dsp:sp modelId="{2E730F1C-3005-415D-8EE7-EDDB5DB30ED8}">
      <dsp:nvSpPr>
        <dsp:cNvPr id="0" name=""/>
        <dsp:cNvSpPr/>
      </dsp:nvSpPr>
      <dsp:spPr>
        <a:xfrm>
          <a:off x="3444874" y="367213"/>
          <a:ext cx="940918" cy="940918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>
              <a:solidFill>
                <a:schemeClr val="bg1"/>
              </a:solidFill>
            </a:rPr>
            <a:t>December (486100)</a:t>
          </a:r>
          <a:endParaRPr lang="en-US" sz="900" kern="1200">
            <a:solidFill>
              <a:schemeClr val="bg1"/>
            </a:solidFill>
          </a:endParaRPr>
        </a:p>
      </dsp:txBody>
      <dsp:txXfrm>
        <a:off x="3582668" y="505007"/>
        <a:ext cx="665330" cy="665330"/>
      </dsp:txXfrm>
    </dsp:sp>
    <dsp:sp modelId="{9B852201-C170-4765-9AF8-875028A926E5}">
      <dsp:nvSpPr>
        <dsp:cNvPr id="0" name=""/>
        <dsp:cNvSpPr/>
      </dsp:nvSpPr>
      <dsp:spPr>
        <a:xfrm rot="20700000">
          <a:off x="4465665" y="497964"/>
          <a:ext cx="249802" cy="317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466942" y="571174"/>
        <a:ext cx="174861" cy="190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A98-EDC4-418C-BA89-1A6197B5B7C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291-72EB-4225-9CCD-DDA82054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9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A98-EDC4-418C-BA89-1A6197B5B7C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291-72EB-4225-9CCD-DDA82054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3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A98-EDC4-418C-BA89-1A6197B5B7C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291-72EB-4225-9CCD-DDA82054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40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A98-EDC4-418C-BA89-1A6197B5B7C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291-72EB-4225-9CCD-DDA8205426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3191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A98-EDC4-418C-BA89-1A6197B5B7C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291-72EB-4225-9CCD-DDA82054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27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A98-EDC4-418C-BA89-1A6197B5B7C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291-72EB-4225-9CCD-DDA82054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25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A98-EDC4-418C-BA89-1A6197B5B7C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291-72EB-4225-9CCD-DDA82054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26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A98-EDC4-418C-BA89-1A6197B5B7C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291-72EB-4225-9CCD-DDA82054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93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A98-EDC4-418C-BA89-1A6197B5B7C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291-72EB-4225-9CCD-DDA82054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0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A98-EDC4-418C-BA89-1A6197B5B7C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291-72EB-4225-9CCD-DDA82054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A98-EDC4-418C-BA89-1A6197B5B7C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291-72EB-4225-9CCD-DDA82054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8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A98-EDC4-418C-BA89-1A6197B5B7C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291-72EB-4225-9CCD-DDA82054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A98-EDC4-418C-BA89-1A6197B5B7C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291-72EB-4225-9CCD-DDA82054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7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A98-EDC4-418C-BA89-1A6197B5B7C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291-72EB-4225-9CCD-DDA82054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3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A98-EDC4-418C-BA89-1A6197B5B7C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291-72EB-4225-9CCD-DDA82054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A98-EDC4-418C-BA89-1A6197B5B7C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291-72EB-4225-9CCD-DDA82054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3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EA98-EDC4-418C-BA89-1A6197B5B7C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1291-72EB-4225-9CCD-DDA82054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7AEA98-EDC4-418C-BA89-1A6197B5B7CC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21291-72EB-4225-9CCD-DDA82054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22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ryanscomputers.com" TargetMode="External"/><Relationship Id="rId2" Type="http://schemas.openxmlformats.org/officeDocument/2006/relationships/hyperlink" Target="http://www.ryanscomputers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facebook.com/ryanscomput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AB6EF7-7C53-3ED5-7C5D-669F41ACC8F3}"/>
              </a:ext>
            </a:extLst>
          </p:cNvPr>
          <p:cNvSpPr txBox="1"/>
          <p:nvPr/>
        </p:nvSpPr>
        <p:spPr>
          <a:xfrm>
            <a:off x="2941834" y="523982"/>
            <a:ext cx="6308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of Company’s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0F63A-4285-44EC-2A9A-3129AA4A0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56" y="1581094"/>
            <a:ext cx="4417888" cy="1763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1E37C-0510-10DA-CAB6-7803A9F9E135}"/>
              </a:ext>
            </a:extLst>
          </p:cNvPr>
          <p:cNvSpPr txBox="1"/>
          <p:nvPr/>
        </p:nvSpPr>
        <p:spPr>
          <a:xfrm>
            <a:off x="3887056" y="3955551"/>
            <a:ext cx="4417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Golam Rabbani Rasel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Batch : 20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Botany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Date : 06/10/2024</a:t>
            </a:r>
          </a:p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50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482978-1780-3504-97B2-3FB86B0E6DA9}"/>
              </a:ext>
            </a:extLst>
          </p:cNvPr>
          <p:cNvSpPr txBox="1"/>
          <p:nvPr/>
        </p:nvSpPr>
        <p:spPr>
          <a:xfrm>
            <a:off x="3707259" y="939375"/>
            <a:ext cx="4777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 of Ryans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72849-3EC7-8CE4-2073-84F144ACE373}"/>
              </a:ext>
            </a:extLst>
          </p:cNvPr>
          <p:cNvSpPr txBox="1"/>
          <p:nvPr/>
        </p:nvSpPr>
        <p:spPr>
          <a:xfrm>
            <a:off x="302374" y="2136338"/>
            <a:ext cx="115340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Ryans is a well-established company in Bangladesh that operates as a leading retailer and distributor of technology products and electronics. Known for providing a wide range of IT solutions, Ryans offers products such as computers, laptops, accessories, smartphones, and home appliances. The company serves both individual customers and businesses, delivering high-quality products from top international brands at competitive prices.</a:t>
            </a:r>
          </a:p>
          <a:p>
            <a:pPr algn="just"/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strong online presence and multiple physical outlets across Bangladesh, Ryans emphasizes customer satisfaction, technical support, and after-sales service, making it a trusted name in the technology retail market.</a:t>
            </a:r>
          </a:p>
          <a:p>
            <a:pPr algn="just"/>
            <a:endParaRPr lang="en-US" sz="200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8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C2DDCC-EE70-5B6E-5C32-B3D1AD0264F1}"/>
              </a:ext>
            </a:extLst>
          </p:cNvPr>
          <p:cNvSpPr txBox="1"/>
          <p:nvPr/>
        </p:nvSpPr>
        <p:spPr>
          <a:xfrm>
            <a:off x="4678666" y="369866"/>
            <a:ext cx="3060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Products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1324C2B1-AA2F-45E3-DB0F-1353993F6F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6995615"/>
              </p:ext>
            </p:extLst>
          </p:nvPr>
        </p:nvGraphicFramePr>
        <p:xfrm>
          <a:off x="153827" y="1366462"/>
          <a:ext cx="11884346" cy="5147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295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A03A25-B9FA-1907-07B8-1DE2DF7B246C}"/>
              </a:ext>
            </a:extLst>
          </p:cNvPr>
          <p:cNvSpPr txBox="1"/>
          <p:nvPr/>
        </p:nvSpPr>
        <p:spPr>
          <a:xfrm>
            <a:off x="4678666" y="369866"/>
            <a:ext cx="3060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Products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BAED225-B9E2-A60D-ABB6-6795EB4D95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24754"/>
              </p:ext>
            </p:extLst>
          </p:nvPr>
        </p:nvGraphicFramePr>
        <p:xfrm>
          <a:off x="958922" y="919456"/>
          <a:ext cx="10274157" cy="4936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036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6DEE471-5364-26B6-4D63-FD8FA8FFCB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1351196"/>
              </p:ext>
            </p:extLst>
          </p:nvPr>
        </p:nvGraphicFramePr>
        <p:xfrm>
          <a:off x="493161" y="1037692"/>
          <a:ext cx="11106362" cy="5378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3174757-6256-99EB-FC48-90E475C7116B}"/>
              </a:ext>
            </a:extLst>
          </p:cNvPr>
          <p:cNvSpPr txBox="1"/>
          <p:nvPr/>
        </p:nvSpPr>
        <p:spPr>
          <a:xfrm>
            <a:off x="4780908" y="297951"/>
            <a:ext cx="26301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Services</a:t>
            </a:r>
          </a:p>
          <a:p>
            <a:endParaRPr lang="en-US" sz="3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6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7E2E607-1D31-9367-C021-5F6DB7417D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0379483"/>
              </p:ext>
            </p:extLst>
          </p:nvPr>
        </p:nvGraphicFramePr>
        <p:xfrm>
          <a:off x="1491915" y="115501"/>
          <a:ext cx="10558914" cy="6400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8341C40-17ED-C7B5-F962-D3B4F46BB40B}"/>
              </a:ext>
            </a:extLst>
          </p:cNvPr>
          <p:cNvSpPr txBox="1"/>
          <p:nvPr/>
        </p:nvSpPr>
        <p:spPr>
          <a:xfrm>
            <a:off x="240630" y="539015"/>
            <a:ext cx="4572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Yearly Report </a:t>
            </a:r>
          </a:p>
          <a:p>
            <a:r>
              <a:rPr lang="en-US" sz="30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Month Profit</a:t>
            </a:r>
          </a:p>
          <a:p>
            <a:r>
              <a:rPr lang="en-US" sz="30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982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38425C78-8F71-4530-AF2A-D8AB538185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graphicEl>
                                              <a:dgm id="{38425C78-8F71-4530-AF2A-D8AB538185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graphicEl>
                                              <a:dgm id="{38425C78-8F71-4530-AF2A-D8AB538185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04F9FDA5-7B34-4C13-8C24-5272A529B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graphicEl>
                                              <a:dgm id="{04F9FDA5-7B34-4C13-8C24-5272A529B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graphicEl>
                                              <a:dgm id="{04F9FDA5-7B34-4C13-8C24-5272A529B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BA39CA41-E8AE-4B67-AF09-B9DA7ABE8E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>
                                            <p:graphicEl>
                                              <a:dgm id="{BA39CA41-E8AE-4B67-AF09-B9DA7ABE8E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graphicEl>
                                              <a:dgm id="{BA39CA41-E8AE-4B67-AF09-B9DA7ABE8E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59652A9-A2AB-45AA-ADE3-492A4A8647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>
                                            <p:graphicEl>
                                              <a:dgm id="{259652A9-A2AB-45AA-ADE3-492A4A8647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graphicEl>
                                              <a:dgm id="{259652A9-A2AB-45AA-ADE3-492A4A8647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1B5CDBA2-D711-4B83-9A84-35C80C2A09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graphicEl>
                                              <a:dgm id="{1B5CDBA2-D711-4B83-9A84-35C80C2A09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graphicEl>
                                              <a:dgm id="{1B5CDBA2-D711-4B83-9A84-35C80C2A09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3FC08F7-DE81-42F2-BA77-80307EA2EF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>
                                            <p:graphicEl>
                                              <a:dgm id="{93FC08F7-DE81-42F2-BA77-80307EA2EF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graphicEl>
                                              <a:dgm id="{93FC08F7-DE81-42F2-BA77-80307EA2EF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E2C9C5C8-D24C-49D8-94E8-B2B70C180F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graphicEl>
                                              <a:dgm id="{E2C9C5C8-D24C-49D8-94E8-B2B70C180F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graphicEl>
                                              <a:dgm id="{E2C9C5C8-D24C-49D8-94E8-B2B70C180F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317814BD-C0C3-4036-BBB4-11D23B3B2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graphicEl>
                                              <a:dgm id="{317814BD-C0C3-4036-BBB4-11D23B3B2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graphicEl>
                                              <a:dgm id="{317814BD-C0C3-4036-BBB4-11D23B3B2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D0F470A-FAA3-40F6-8399-9085B25B97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graphicEl>
                                              <a:dgm id="{8D0F470A-FAA3-40F6-8399-9085B25B97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graphicEl>
                                              <a:dgm id="{8D0F470A-FAA3-40F6-8399-9085B25B97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53017F1-F1E0-4413-B2DD-7AC49C005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graphicEl>
                                              <a:dgm id="{953017F1-F1E0-4413-B2DD-7AC49C005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>
                                            <p:graphicEl>
                                              <a:dgm id="{953017F1-F1E0-4413-B2DD-7AC49C005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6F17BF27-475B-4218-8CCA-3839B0A0A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>
                                            <p:graphicEl>
                                              <a:dgm id="{6F17BF27-475B-4218-8CCA-3839B0A0A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>
                                            <p:graphicEl>
                                              <a:dgm id="{6F17BF27-475B-4218-8CCA-3839B0A0A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783017F-E51A-4F54-82BC-3E128B6A37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>
                                            <p:graphicEl>
                                              <a:dgm id="{5783017F-E51A-4F54-82BC-3E128B6A37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>
                                            <p:graphicEl>
                                              <a:dgm id="{5783017F-E51A-4F54-82BC-3E128B6A37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195635AE-9D82-4DB5-B341-4238ECEFF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>
                                            <p:graphicEl>
                                              <a:dgm id="{195635AE-9D82-4DB5-B341-4238ECEFF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>
                                            <p:graphicEl>
                                              <a:dgm id="{195635AE-9D82-4DB5-B341-4238ECEFF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6573F97F-F55C-46CA-8207-1A5B4BE9F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graphicEl>
                                              <a:dgm id="{6573F97F-F55C-46CA-8207-1A5B4BE9F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graphicEl>
                                              <a:dgm id="{6573F97F-F55C-46CA-8207-1A5B4BE9F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DD766EB-1217-4CB4-B45B-2FD79AAFE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>
                                            <p:graphicEl>
                                              <a:dgm id="{CDD766EB-1217-4CB4-B45B-2FD79AAFE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>
                                            <p:graphicEl>
                                              <a:dgm id="{CDD766EB-1217-4CB4-B45B-2FD79AAFE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3C601D94-3690-4F67-BF97-4D0E28DCC3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">
                                            <p:graphicEl>
                                              <a:dgm id="{3C601D94-3690-4F67-BF97-4D0E28DCC3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">
                                            <p:graphicEl>
                                              <a:dgm id="{3C601D94-3690-4F67-BF97-4D0E28DCC3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6B203155-E8B6-4AC8-8448-50ECA11AB9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>
                                            <p:graphicEl>
                                              <a:dgm id="{6B203155-E8B6-4AC8-8448-50ECA11AB9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">
                                            <p:graphicEl>
                                              <a:dgm id="{6B203155-E8B6-4AC8-8448-50ECA11AB9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4E34BE79-8175-4B4A-A913-374308C4D0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">
                                            <p:graphicEl>
                                              <a:dgm id="{4E34BE79-8175-4B4A-A913-374308C4D0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">
                                            <p:graphicEl>
                                              <a:dgm id="{4E34BE79-8175-4B4A-A913-374308C4D0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F75E7D4-A90B-4F0B-AC96-E897A68D3C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>
                                            <p:graphicEl>
                                              <a:dgm id="{AF75E7D4-A90B-4F0B-AC96-E897A68D3C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">
                                            <p:graphicEl>
                                              <a:dgm id="{AF75E7D4-A90B-4F0B-AC96-E897A68D3C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81C0683-51CB-4CA8-BF00-209A8E953D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graphicEl>
                                              <a:dgm id="{581C0683-51CB-4CA8-BF00-209A8E953D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">
                                            <p:graphicEl>
                                              <a:dgm id="{581C0683-51CB-4CA8-BF00-209A8E953D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FFF89718-D704-4916-9DFF-891E34E10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">
                                            <p:graphicEl>
                                              <a:dgm id="{FFF89718-D704-4916-9DFF-891E34E10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">
                                            <p:graphicEl>
                                              <a:dgm id="{FFF89718-D704-4916-9DFF-891E34E10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55B5140-F0E0-4BB1-A6A9-C52C5E781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">
                                            <p:graphicEl>
                                              <a:dgm id="{A55B5140-F0E0-4BB1-A6A9-C52C5E781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">
                                            <p:graphicEl>
                                              <a:dgm id="{A55B5140-F0E0-4BB1-A6A9-C52C5E781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E730F1C-3005-415D-8EE7-EDDB5DB30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">
                                            <p:graphicEl>
                                              <a:dgm id="{2E730F1C-3005-415D-8EE7-EDDB5DB30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6">
                                            <p:graphicEl>
                                              <a:dgm id="{2E730F1C-3005-415D-8EE7-EDDB5DB30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B852201-C170-4765-9AF8-875028A926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">
                                            <p:graphicEl>
                                              <a:dgm id="{9B852201-C170-4765-9AF8-875028A926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6">
                                            <p:graphicEl>
                                              <a:dgm id="{9B852201-C170-4765-9AF8-875028A926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Dgm bld="one"/>
        </p:bldSub>
      </p:bldGraphic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93683B-FE55-4DB2-C804-37C58829A2A2}"/>
              </a:ext>
            </a:extLst>
          </p:cNvPr>
          <p:cNvSpPr txBox="1"/>
          <p:nvPr/>
        </p:nvSpPr>
        <p:spPr>
          <a:xfrm>
            <a:off x="852762" y="1284271"/>
            <a:ext cx="107775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1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Ryans has established itself as a leading retailer and service provider in the technology and electronics sector in Bangladesh. With its extensive range of products from top global brands, Ryans caters to a diverse customer base that includes both individual consumers and corporate clients. Their commitment to customer satisfaction is evident through their robust technical support, after-sales services, and an efficient e-commerce platform.</a:t>
            </a:r>
          </a:p>
          <a:p>
            <a:pPr algn="just"/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you’re looking for personal gadgets, high-performance gaming equipment, or comprehensive office solutions, Ryans is a trusted name in the market. With continued focus on quality, customer service, and innovation, Ryans remains a one-stop solution for all technology and electronic needs.</a:t>
            </a:r>
          </a:p>
          <a:p>
            <a:pPr algn="just"/>
            <a:endParaRPr lang="en-US" sz="200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C98CE-0FFC-1013-45B0-32A4C4DFC6C5}"/>
              </a:ext>
            </a:extLst>
          </p:cNvPr>
          <p:cNvSpPr txBox="1"/>
          <p:nvPr/>
        </p:nvSpPr>
        <p:spPr>
          <a:xfrm>
            <a:off x="4601111" y="667820"/>
            <a:ext cx="29897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Final Thoughts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04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CFB24-140E-DFE4-2A42-C1C1C0F34522}"/>
              </a:ext>
            </a:extLst>
          </p:cNvPr>
          <p:cNvSpPr txBox="1"/>
          <p:nvPr/>
        </p:nvSpPr>
        <p:spPr>
          <a:xfrm>
            <a:off x="1693523" y="2147296"/>
            <a:ext cx="88049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Website</a:t>
            </a:r>
            <a:r>
              <a:rPr lang="en-US"/>
              <a:t>: </a:t>
            </a:r>
            <a:r>
              <a:rPr lang="en-US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www.ryanscomputers.com</a:t>
            </a:r>
            <a:endParaRPr lang="en-US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Customer Support Email</a:t>
            </a:r>
            <a:r>
              <a:rPr lang="en-US"/>
              <a:t>: </a:t>
            </a:r>
            <a:r>
              <a:rPr lang="en-US">
                <a:hlinkClick r:id="rId3"/>
              </a:rPr>
              <a:t>support@ryanscomputers.com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Phone Number</a:t>
            </a:r>
            <a:r>
              <a:rPr lang="en-US"/>
              <a:t>: +880 9613-787878 (9:00 AM to 8:00 PM)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Head Office Address</a:t>
            </a:r>
            <a:r>
              <a:rPr lang="en-US"/>
              <a:t>: 26/1, Eskaton Garden Road, Dhaka-1000, Bangladesh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Facebook Page</a:t>
            </a:r>
            <a:r>
              <a:rPr lang="en-US">
                <a:solidFill>
                  <a:srgbClr val="FFFF00"/>
                </a:solidFill>
              </a:rPr>
              <a:t>: </a:t>
            </a:r>
            <a:r>
              <a:rPr lang="en-US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facebook.com/ryanscomputers</a:t>
            </a:r>
            <a:endParaRPr lang="en-US">
              <a:solidFill>
                <a:srgbClr val="FFFF00"/>
              </a:solidFill>
            </a:endParaRP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E8F3E-2598-050E-E72E-1A6704036E2A}"/>
              </a:ext>
            </a:extLst>
          </p:cNvPr>
          <p:cNvSpPr txBox="1"/>
          <p:nvPr/>
        </p:nvSpPr>
        <p:spPr>
          <a:xfrm>
            <a:off x="3935004" y="606177"/>
            <a:ext cx="4664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Information:</a:t>
            </a:r>
          </a:p>
          <a:p>
            <a:endParaRPr lang="en-US" sz="3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77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590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NAEEM ISLAM</dc:creator>
  <cp:lastModifiedBy>MD NAEEM ISLAM</cp:lastModifiedBy>
  <cp:revision>1</cp:revision>
  <dcterms:created xsi:type="dcterms:W3CDTF">2024-10-06T10:39:09Z</dcterms:created>
  <dcterms:modified xsi:type="dcterms:W3CDTF">2024-10-06T12:12:30Z</dcterms:modified>
</cp:coreProperties>
</file>