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1446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29.09.2015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539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29.09.2015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55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29.09.2015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304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29.09.2015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366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29.09.2015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20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29.09.2015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08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29.09.2015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85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29.09.2015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600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29.09.2015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711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29.09.2015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20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29.09.2015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178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C501-E592-48D8-A132-2FF85739325E}" type="datetimeFigureOut">
              <a:rPr lang="de-CH" smtClean="0"/>
              <a:pPr/>
              <a:t>29.09.2015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37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7968" y="156518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/>
              <a:t>c</a:t>
            </a:r>
            <a:r>
              <a:rPr lang="de-CH" dirty="0" err="1" smtClean="0"/>
              <a:t>onnect</a:t>
            </a:r>
            <a:endParaRPr lang="de-CH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37968" y="778474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connected</a:t>
            </a:r>
            <a:endParaRPr lang="de-CH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8260" y="1688742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signIn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265395" y="1688742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register</a:t>
            </a:r>
            <a:endParaRPr lang="de-CH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395641" y="1688742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ranking</a:t>
            </a:r>
            <a:endParaRPr lang="de-CH" dirty="0" smtClean="0"/>
          </a:p>
        </p:txBody>
      </p: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1997676" y="525850"/>
            <a:ext cx="0" cy="25262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rot="5400000">
            <a:off x="1247354" y="938420"/>
            <a:ext cx="540936" cy="959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rot="16200000" flipH="1">
            <a:off x="4340921" y="-1195440"/>
            <a:ext cx="540936" cy="52274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1" idx="0"/>
          </p:cNvCxnSpPr>
          <p:nvPr/>
        </p:nvCxnSpPr>
        <p:spPr>
          <a:xfrm rot="16200000" flipH="1">
            <a:off x="6406044" y="-3260563"/>
            <a:ext cx="540936" cy="93576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438" y="2408190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signInOk</a:t>
            </a:r>
            <a:endParaRPr lang="de-CH" dirty="0"/>
          </a:p>
        </p:txBody>
      </p:sp>
      <p:sp>
        <p:nvSpPr>
          <p:cNvPr id="21" name="TextBox 20"/>
          <p:cNvSpPr txBox="1"/>
          <p:nvPr/>
        </p:nvSpPr>
        <p:spPr>
          <a:xfrm>
            <a:off x="2133087" y="2408190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signInWrongPw</a:t>
            </a:r>
            <a:endParaRPr lang="de-CH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216746" y="2408190"/>
            <a:ext cx="190088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signinUnknown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User</a:t>
            </a:r>
            <a:endParaRPr lang="de-CH" dirty="0" smtClean="0"/>
          </a:p>
        </p:txBody>
      </p:sp>
      <p:cxnSp>
        <p:nvCxnSpPr>
          <p:cNvPr id="25" name="Straight Arrow Connector 14"/>
          <p:cNvCxnSpPr>
            <a:stCxn id="9" idx="2"/>
            <a:endCxn id="21" idx="0"/>
          </p:cNvCxnSpPr>
          <p:nvPr/>
        </p:nvCxnSpPr>
        <p:spPr>
          <a:xfrm rot="16200000" flipH="1">
            <a:off x="1890323" y="1205718"/>
            <a:ext cx="350116" cy="20548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4"/>
          <p:cNvCxnSpPr>
            <a:stCxn id="9" idx="2"/>
            <a:endCxn id="20" idx="0"/>
          </p:cNvCxnSpPr>
          <p:nvPr/>
        </p:nvCxnSpPr>
        <p:spPr>
          <a:xfrm rot="16200000" flipH="1">
            <a:off x="865999" y="2230043"/>
            <a:ext cx="350116" cy="61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/>
          <p:cNvCxnSpPr>
            <a:stCxn id="9" idx="2"/>
            <a:endCxn id="22" idx="0"/>
          </p:cNvCxnSpPr>
          <p:nvPr/>
        </p:nvCxnSpPr>
        <p:spPr>
          <a:xfrm rot="16200000" flipH="1">
            <a:off x="2927519" y="168523"/>
            <a:ext cx="350116" cy="41292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71573" y="2408190"/>
            <a:ext cx="19132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registerOk</a:t>
            </a:r>
            <a:endParaRPr lang="de-CH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330518" y="2408190"/>
            <a:ext cx="191941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registerName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Occupied</a:t>
            </a:r>
            <a:endParaRPr lang="de-CH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0395641" y="2408190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ranking</a:t>
            </a:r>
            <a:endParaRPr lang="de-CH" dirty="0" smtClean="0"/>
          </a:p>
        </p:txBody>
      </p:sp>
      <p:cxnSp>
        <p:nvCxnSpPr>
          <p:cNvPr id="48" name="Straight Arrow Connector 18"/>
          <p:cNvCxnSpPr>
            <a:stCxn id="21" idx="2"/>
            <a:endCxn id="9" idx="0"/>
          </p:cNvCxnSpPr>
          <p:nvPr/>
        </p:nvCxnSpPr>
        <p:spPr>
          <a:xfrm rot="5400000" flipH="1">
            <a:off x="1520992" y="1205719"/>
            <a:ext cx="1088780" cy="2054827"/>
          </a:xfrm>
          <a:prstGeom prst="bentConnector5">
            <a:avLst>
              <a:gd name="adj1" fmla="val -20996"/>
              <a:gd name="adj2" fmla="val -49825"/>
              <a:gd name="adj3" fmla="val 124779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8"/>
          <p:cNvCxnSpPr>
            <a:stCxn id="22" idx="2"/>
            <a:endCxn id="9" idx="0"/>
          </p:cNvCxnSpPr>
          <p:nvPr/>
        </p:nvCxnSpPr>
        <p:spPr>
          <a:xfrm rot="5400000" flipH="1">
            <a:off x="2419687" y="307023"/>
            <a:ext cx="1365779" cy="4129218"/>
          </a:xfrm>
          <a:prstGeom prst="bentConnector5">
            <a:avLst>
              <a:gd name="adj1" fmla="val -10103"/>
              <a:gd name="adj2" fmla="val -24925"/>
              <a:gd name="adj3" fmla="val 11975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6"/>
          <p:cNvCxnSpPr>
            <a:stCxn id="10" idx="2"/>
            <a:endCxn id="35" idx="0"/>
          </p:cNvCxnSpPr>
          <p:nvPr/>
        </p:nvCxnSpPr>
        <p:spPr>
          <a:xfrm rot="16200000" flipH="1">
            <a:off x="7051589" y="2231587"/>
            <a:ext cx="350116" cy="30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6"/>
          <p:cNvCxnSpPr>
            <a:stCxn id="10" idx="2"/>
            <a:endCxn id="36" idx="0"/>
          </p:cNvCxnSpPr>
          <p:nvPr/>
        </p:nvCxnSpPr>
        <p:spPr>
          <a:xfrm rot="16200000" flipH="1">
            <a:off x="8082606" y="1200570"/>
            <a:ext cx="350116" cy="206512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6"/>
          <p:cNvCxnSpPr>
            <a:stCxn id="36" idx="2"/>
            <a:endCxn id="10" idx="0"/>
          </p:cNvCxnSpPr>
          <p:nvPr/>
        </p:nvCxnSpPr>
        <p:spPr>
          <a:xfrm rot="5400000" flipH="1">
            <a:off x="7574775" y="1339071"/>
            <a:ext cx="1365779" cy="2065123"/>
          </a:xfrm>
          <a:prstGeom prst="bentConnector5">
            <a:avLst>
              <a:gd name="adj1" fmla="val -16738"/>
              <a:gd name="adj2" fmla="val -49726"/>
              <a:gd name="adj3" fmla="val 11975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6"/>
          <p:cNvCxnSpPr>
            <a:stCxn id="11" idx="2"/>
            <a:endCxn id="41" idx="0"/>
          </p:cNvCxnSpPr>
          <p:nvPr/>
        </p:nvCxnSpPr>
        <p:spPr>
          <a:xfrm rot="5400000">
            <a:off x="11180291" y="2233132"/>
            <a:ext cx="350116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8260" y="3423853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startPlay</a:t>
            </a:r>
            <a:endParaRPr lang="de-CH" dirty="0"/>
          </a:p>
        </p:txBody>
      </p:sp>
      <p:cxnSp>
        <p:nvCxnSpPr>
          <p:cNvPr id="87" name="Straight Arrow Connector 14"/>
          <p:cNvCxnSpPr>
            <a:stCxn id="20" idx="2"/>
            <a:endCxn id="86" idx="0"/>
          </p:cNvCxnSpPr>
          <p:nvPr/>
        </p:nvCxnSpPr>
        <p:spPr>
          <a:xfrm rot="5400000">
            <a:off x="717892" y="3097598"/>
            <a:ext cx="646331" cy="61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4"/>
          <p:cNvCxnSpPr>
            <a:stCxn id="35" idx="2"/>
            <a:endCxn id="86" idx="0"/>
          </p:cNvCxnSpPr>
          <p:nvPr/>
        </p:nvCxnSpPr>
        <p:spPr>
          <a:xfrm rot="5400000">
            <a:off x="3809915" y="5575"/>
            <a:ext cx="646331" cy="6190224"/>
          </a:xfrm>
          <a:prstGeom prst="bentConnector3">
            <a:avLst>
              <a:gd name="adj1" fmla="val 86962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259" y="4604966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startPlay</a:t>
            </a:r>
            <a:endParaRPr lang="de-CH" dirty="0"/>
          </a:p>
        </p:txBody>
      </p:sp>
      <p:sp>
        <p:nvSpPr>
          <p:cNvPr id="96" name="TextBox 95"/>
          <p:cNvSpPr txBox="1"/>
          <p:nvPr/>
        </p:nvSpPr>
        <p:spPr>
          <a:xfrm>
            <a:off x="78259" y="5251297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play</a:t>
            </a:r>
            <a:endParaRPr lang="de-CH" dirty="0"/>
          </a:p>
        </p:txBody>
      </p:sp>
      <p:sp>
        <p:nvSpPr>
          <p:cNvPr id="97" name="TextBox 96"/>
          <p:cNvSpPr txBox="1"/>
          <p:nvPr/>
        </p:nvSpPr>
        <p:spPr>
          <a:xfrm>
            <a:off x="78259" y="5872742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play</a:t>
            </a:r>
            <a:r>
              <a:rPr lang="de-CH" dirty="0" smtClean="0"/>
              <a:t> *</a:t>
            </a:r>
            <a:endParaRPr lang="de-CH" dirty="0"/>
          </a:p>
        </p:txBody>
      </p:sp>
      <p:sp>
        <p:nvSpPr>
          <p:cNvPr id="98" name="TextBox 97"/>
          <p:cNvSpPr txBox="1"/>
          <p:nvPr/>
        </p:nvSpPr>
        <p:spPr>
          <a:xfrm>
            <a:off x="78259" y="6477112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stopPlay</a:t>
            </a:r>
            <a:endParaRPr lang="de-CH" dirty="0"/>
          </a:p>
        </p:txBody>
      </p:sp>
      <p:sp>
        <p:nvSpPr>
          <p:cNvPr id="99" name="TextBox 98"/>
          <p:cNvSpPr txBox="1"/>
          <p:nvPr/>
        </p:nvSpPr>
        <p:spPr>
          <a:xfrm>
            <a:off x="78259" y="7048336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stopPlay</a:t>
            </a:r>
            <a:r>
              <a:rPr lang="de-CH" dirty="0" smtClean="0"/>
              <a:t> *</a:t>
            </a:r>
            <a:endParaRPr lang="de-CH" dirty="0"/>
          </a:p>
        </p:txBody>
      </p:sp>
      <p:cxnSp>
        <p:nvCxnSpPr>
          <p:cNvPr id="100" name="Straight Arrow Connector 14"/>
          <p:cNvCxnSpPr>
            <a:stCxn id="86" idx="2"/>
            <a:endCxn id="139" idx="0"/>
          </p:cNvCxnSpPr>
          <p:nvPr/>
        </p:nvCxnSpPr>
        <p:spPr>
          <a:xfrm rot="16200000" flipH="1">
            <a:off x="934261" y="3896891"/>
            <a:ext cx="213762" cy="63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4"/>
          <p:cNvCxnSpPr>
            <a:stCxn id="95" idx="2"/>
            <a:endCxn id="96" idx="0"/>
          </p:cNvCxnSpPr>
          <p:nvPr/>
        </p:nvCxnSpPr>
        <p:spPr>
          <a:xfrm rot="5400000">
            <a:off x="899468" y="5112797"/>
            <a:ext cx="276999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4"/>
          <p:cNvCxnSpPr>
            <a:stCxn id="96" idx="2"/>
            <a:endCxn id="97" idx="0"/>
          </p:cNvCxnSpPr>
          <p:nvPr/>
        </p:nvCxnSpPr>
        <p:spPr>
          <a:xfrm rot="5400000">
            <a:off x="911911" y="5746685"/>
            <a:ext cx="252113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4"/>
          <p:cNvCxnSpPr>
            <a:stCxn id="97" idx="2"/>
            <a:endCxn id="98" idx="0"/>
          </p:cNvCxnSpPr>
          <p:nvPr/>
        </p:nvCxnSpPr>
        <p:spPr>
          <a:xfrm rot="5400000">
            <a:off x="920448" y="6359593"/>
            <a:ext cx="235038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4"/>
          <p:cNvCxnSpPr>
            <a:stCxn id="98" idx="2"/>
            <a:endCxn id="99" idx="0"/>
          </p:cNvCxnSpPr>
          <p:nvPr/>
        </p:nvCxnSpPr>
        <p:spPr>
          <a:xfrm rot="5400000">
            <a:off x="937021" y="6947390"/>
            <a:ext cx="201892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4"/>
          <p:cNvCxnSpPr>
            <a:stCxn id="99" idx="2"/>
            <a:endCxn id="86" idx="0"/>
          </p:cNvCxnSpPr>
          <p:nvPr/>
        </p:nvCxnSpPr>
        <p:spPr>
          <a:xfrm rot="5400000" flipH="1" flipV="1">
            <a:off x="-958941" y="5420760"/>
            <a:ext cx="3993815" cy="1"/>
          </a:xfrm>
          <a:prstGeom prst="bentConnector5">
            <a:avLst>
              <a:gd name="adj1" fmla="val -5724"/>
              <a:gd name="adj2" fmla="val 118830900000"/>
              <a:gd name="adj3" fmla="val 10572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4"/>
          <p:cNvCxnSpPr>
            <a:stCxn id="97" idx="2"/>
            <a:endCxn id="96" idx="0"/>
          </p:cNvCxnSpPr>
          <p:nvPr/>
        </p:nvCxnSpPr>
        <p:spPr>
          <a:xfrm rot="5400000" flipH="1">
            <a:off x="542578" y="5746686"/>
            <a:ext cx="990777" cy="12700"/>
          </a:xfrm>
          <a:prstGeom prst="bentConnector5">
            <a:avLst>
              <a:gd name="adj1" fmla="val -11433"/>
              <a:gd name="adj2" fmla="val -8481094"/>
              <a:gd name="adj3" fmla="val 11392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72497" y="6483462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rankingUpdate</a:t>
            </a:r>
            <a:endParaRPr lang="de-CH" dirty="0"/>
          </a:p>
        </p:txBody>
      </p:sp>
      <p:cxnSp>
        <p:nvCxnSpPr>
          <p:cNvPr id="134" name="Straight Arrow Connector 14"/>
          <p:cNvCxnSpPr>
            <a:stCxn id="97" idx="2"/>
            <a:endCxn id="133" idx="0"/>
          </p:cNvCxnSpPr>
          <p:nvPr/>
        </p:nvCxnSpPr>
        <p:spPr>
          <a:xfrm rot="16200000" flipH="1">
            <a:off x="2064392" y="5215649"/>
            <a:ext cx="241388" cy="22942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4609" y="4006947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wait</a:t>
            </a:r>
            <a:endParaRPr lang="de-CH" dirty="0"/>
          </a:p>
        </p:txBody>
      </p:sp>
      <p:cxnSp>
        <p:nvCxnSpPr>
          <p:cNvPr id="141" name="Straight Arrow Connector 14"/>
          <p:cNvCxnSpPr>
            <a:stCxn id="139" idx="2"/>
            <a:endCxn id="95" idx="0"/>
          </p:cNvCxnSpPr>
          <p:nvPr/>
        </p:nvCxnSpPr>
        <p:spPr>
          <a:xfrm rot="5400000">
            <a:off x="926799" y="4487447"/>
            <a:ext cx="228687" cy="63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9056403" y="6556991"/>
            <a:ext cx="181233" cy="194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CH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9056403" y="6838793"/>
            <a:ext cx="181233" cy="194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CH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9031594" y="6477112"/>
            <a:ext cx="310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    </a:t>
            </a:r>
            <a:r>
              <a:rPr lang="de-CH" dirty="0" err="1" smtClean="0"/>
              <a:t>Function</a:t>
            </a:r>
            <a:r>
              <a:rPr lang="de-CH" dirty="0" smtClean="0"/>
              <a:t> (</a:t>
            </a:r>
            <a:r>
              <a:rPr lang="de-CH" dirty="0" err="1" smtClean="0"/>
              <a:t>called</a:t>
            </a:r>
            <a:r>
              <a:rPr lang="de-CH" dirty="0" smtClean="0"/>
              <a:t> on </a:t>
            </a:r>
            <a:r>
              <a:rPr lang="de-CH" dirty="0" err="1" smtClean="0"/>
              <a:t>client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smtClean="0"/>
              <a:t>    Event (</a:t>
            </a:r>
            <a:r>
              <a:rPr lang="de-CH" dirty="0" err="1" smtClean="0"/>
              <a:t>response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r>
              <a:rPr lang="de-CH" dirty="0" smtClean="0"/>
              <a:t>)</a:t>
            </a:r>
          </a:p>
          <a:p>
            <a:r>
              <a:rPr lang="de-CH" dirty="0" smtClean="0"/>
              <a:t>* wird beim Gegner getriggert</a:t>
            </a:r>
          </a:p>
        </p:txBody>
      </p:sp>
    </p:spTree>
    <p:extLst>
      <p:ext uri="{BB962C8B-B14F-4D97-AF65-F5344CB8AC3E}">
        <p14:creationId xmlns:p14="http://schemas.microsoft.com/office/powerpoint/2010/main" val="14816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7968" y="0"/>
            <a:ext cx="191941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b="1" dirty="0" err="1" smtClean="0"/>
              <a:t>connect</a:t>
            </a:r>
            <a:endParaRPr lang="de-CH" sz="1000" b="1" dirty="0" smtClean="0"/>
          </a:p>
          <a:p>
            <a:r>
              <a:rPr lang="de-CH" sz="1000" dirty="0" smtClean="0"/>
              <a:t>()</a:t>
            </a:r>
          </a:p>
          <a:p>
            <a:r>
              <a:rPr lang="de-CH" sz="1000" dirty="0" smtClean="0"/>
              <a:t>Open </a:t>
            </a:r>
            <a:r>
              <a:rPr lang="de-CH" sz="1000" dirty="0" err="1" smtClean="0"/>
              <a:t>connetion</a:t>
            </a:r>
            <a:r>
              <a:rPr lang="de-CH" sz="1000" dirty="0" smtClean="0"/>
              <a:t> </a:t>
            </a:r>
            <a:r>
              <a:rPr lang="de-CH" sz="1000" dirty="0" err="1" smtClean="0"/>
              <a:t>to</a:t>
            </a:r>
            <a:r>
              <a:rPr lang="de-CH" sz="1000" dirty="0" smtClean="0"/>
              <a:t> </a:t>
            </a:r>
            <a:r>
              <a:rPr lang="de-CH" sz="1000" dirty="0" err="1" smtClean="0"/>
              <a:t>server</a:t>
            </a:r>
            <a:r>
              <a:rPr lang="de-CH" sz="1000" dirty="0" smtClean="0"/>
              <a:t> (</a:t>
            </a:r>
            <a:r>
              <a:rPr lang="de-CH" sz="1000" dirty="0" err="1" smtClean="0"/>
              <a:t>only</a:t>
            </a:r>
            <a:r>
              <a:rPr lang="de-CH" sz="1000" dirty="0" smtClean="0"/>
              <a:t> </a:t>
            </a:r>
            <a:r>
              <a:rPr lang="de-CH" sz="1000" dirty="0" err="1" smtClean="0"/>
              <a:t>once</a:t>
            </a:r>
            <a:r>
              <a:rPr lang="de-CH" sz="1000" dirty="0" smtClean="0"/>
              <a:t> </a:t>
            </a:r>
            <a:r>
              <a:rPr lang="de-CH" sz="1000" dirty="0" err="1" smtClean="0"/>
              <a:t>during</a:t>
            </a:r>
            <a:r>
              <a:rPr lang="de-CH" sz="1000" dirty="0" smtClean="0"/>
              <a:t> </a:t>
            </a:r>
            <a:r>
              <a:rPr lang="de-CH" sz="1000" dirty="0" err="1" smtClean="0"/>
              <a:t>session</a:t>
            </a:r>
            <a:endParaRPr lang="de-CH" sz="1000" dirty="0" smtClean="0"/>
          </a:p>
        </p:txBody>
      </p:sp>
      <p:sp>
        <p:nvSpPr>
          <p:cNvPr id="5" name="TextBox 7"/>
          <p:cNvSpPr txBox="1"/>
          <p:nvPr/>
        </p:nvSpPr>
        <p:spPr>
          <a:xfrm>
            <a:off x="1037968" y="898402"/>
            <a:ext cx="191941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b="1" dirty="0" err="1" smtClean="0"/>
              <a:t>connected</a:t>
            </a:r>
            <a:endParaRPr lang="de-CH" sz="1000" b="1" dirty="0" smtClean="0"/>
          </a:p>
          <a:p>
            <a:r>
              <a:rPr lang="de-CH" sz="1000" dirty="0" smtClean="0"/>
              <a:t>(</a:t>
            </a:r>
            <a:r>
              <a:rPr lang="de-CH" sz="1000" dirty="0" err="1" smtClean="0"/>
              <a:t>user</a:t>
            </a:r>
            <a:r>
              <a:rPr lang="de-CH" sz="1000" dirty="0" smtClean="0"/>
              <a:t>)</a:t>
            </a:r>
          </a:p>
          <a:p>
            <a:r>
              <a:rPr lang="de-CH" sz="1000" dirty="0" smtClean="0"/>
              <a:t>Response after </a:t>
            </a:r>
            <a:r>
              <a:rPr lang="de-CH" sz="1000" dirty="0" err="1" smtClean="0"/>
              <a:t>successfull</a:t>
            </a:r>
            <a:r>
              <a:rPr lang="de-CH" sz="1000" dirty="0" smtClean="0"/>
              <a:t> </a:t>
            </a:r>
            <a:r>
              <a:rPr lang="de-CH" sz="1000" dirty="0" err="1" smtClean="0"/>
              <a:t>connect</a:t>
            </a:r>
            <a:r>
              <a:rPr lang="de-CH" sz="1000" dirty="0" smtClean="0"/>
              <a:t> </a:t>
            </a:r>
            <a:r>
              <a:rPr lang="de-CH" sz="1000" dirty="0" err="1" smtClean="0"/>
              <a:t>with</a:t>
            </a:r>
            <a:r>
              <a:rPr lang="de-CH" sz="1000" dirty="0" smtClean="0"/>
              <a:t> </a:t>
            </a:r>
            <a:r>
              <a:rPr lang="de-CH" sz="1000" dirty="0" err="1" smtClean="0"/>
              <a:t>user-properties</a:t>
            </a:r>
            <a:endParaRPr lang="de-CH" sz="1000" dirty="0" smtClean="0"/>
          </a:p>
        </p:txBody>
      </p:sp>
      <p:sp>
        <p:nvSpPr>
          <p:cNvPr id="6" name="TextBox 8"/>
          <p:cNvSpPr txBox="1"/>
          <p:nvPr/>
        </p:nvSpPr>
        <p:spPr>
          <a:xfrm>
            <a:off x="78260" y="1965188"/>
            <a:ext cx="1919416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err="1" smtClean="0"/>
              <a:t>signIn</a:t>
            </a:r>
            <a:endParaRPr lang="de-CH" sz="1000" dirty="0" smtClean="0"/>
          </a:p>
          <a:p>
            <a:r>
              <a:rPr lang="de-CH" sz="1000" dirty="0" smtClean="0"/>
              <a:t>(</a:t>
            </a:r>
            <a:r>
              <a:rPr lang="de-CH" sz="1000" dirty="0" err="1" smtClean="0"/>
              <a:t>name</a:t>
            </a:r>
            <a:r>
              <a:rPr lang="de-CH" sz="1000" dirty="0" smtClean="0"/>
              <a:t>, </a:t>
            </a:r>
            <a:r>
              <a:rPr lang="de-CH" sz="1000" dirty="0" err="1" smtClean="0"/>
              <a:t>password</a:t>
            </a:r>
            <a:r>
              <a:rPr lang="de-CH" sz="1000" dirty="0" smtClean="0"/>
              <a:t>)</a:t>
            </a:r>
          </a:p>
          <a:p>
            <a:r>
              <a:rPr lang="de-CH" sz="1000" dirty="0" err="1" smtClean="0"/>
              <a:t>Signin</a:t>
            </a:r>
            <a:r>
              <a:rPr lang="de-CH" sz="1000" dirty="0" smtClean="0"/>
              <a:t> </a:t>
            </a:r>
            <a:r>
              <a:rPr lang="de-CH" sz="1000" dirty="0" err="1" smtClean="0"/>
              <a:t>with</a:t>
            </a:r>
            <a:r>
              <a:rPr lang="de-CH" sz="1000" dirty="0" smtClean="0"/>
              <a:t> an </a:t>
            </a:r>
            <a:r>
              <a:rPr lang="de-CH" sz="1000" dirty="0" err="1" smtClean="0"/>
              <a:t>existing</a:t>
            </a:r>
            <a:r>
              <a:rPr lang="de-CH" sz="1000" dirty="0" smtClean="0"/>
              <a:t> </a:t>
            </a:r>
            <a:r>
              <a:rPr lang="de-CH" sz="1000" dirty="0" err="1" smtClean="0"/>
              <a:t>user</a:t>
            </a:r>
            <a:endParaRPr lang="de-CH" sz="1000" dirty="0"/>
          </a:p>
        </p:txBody>
      </p:sp>
      <p:sp>
        <p:nvSpPr>
          <p:cNvPr id="7" name="TextBox 9"/>
          <p:cNvSpPr txBox="1"/>
          <p:nvPr/>
        </p:nvSpPr>
        <p:spPr>
          <a:xfrm>
            <a:off x="6265395" y="1965188"/>
            <a:ext cx="1919416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Register</a:t>
            </a:r>
          </a:p>
          <a:p>
            <a:r>
              <a:rPr lang="de-CH" sz="1000" dirty="0" smtClean="0"/>
              <a:t>(</a:t>
            </a:r>
            <a:r>
              <a:rPr lang="de-CH" sz="1000" dirty="0" err="1" smtClean="0"/>
              <a:t>name</a:t>
            </a:r>
            <a:r>
              <a:rPr lang="de-CH" sz="1000" dirty="0" smtClean="0"/>
              <a:t>, </a:t>
            </a:r>
            <a:r>
              <a:rPr lang="de-CH" sz="1000" dirty="0" err="1" smtClean="0"/>
              <a:t>password</a:t>
            </a:r>
            <a:r>
              <a:rPr lang="de-CH" sz="1000" dirty="0" smtClean="0"/>
              <a:t>)</a:t>
            </a:r>
          </a:p>
          <a:p>
            <a:r>
              <a:rPr lang="de-CH" sz="1000" dirty="0" smtClean="0"/>
              <a:t>Create a </a:t>
            </a:r>
            <a:r>
              <a:rPr lang="de-CH" sz="1000" dirty="0" err="1" smtClean="0"/>
              <a:t>new</a:t>
            </a:r>
            <a:r>
              <a:rPr lang="de-CH" sz="1000" dirty="0" smtClean="0"/>
              <a:t> </a:t>
            </a:r>
            <a:r>
              <a:rPr lang="de-CH" sz="1000" dirty="0" err="1" smtClean="0"/>
              <a:t>user</a:t>
            </a:r>
            <a:endParaRPr lang="de-CH" sz="1000" dirty="0" smtClean="0"/>
          </a:p>
        </p:txBody>
      </p:sp>
      <p:sp>
        <p:nvSpPr>
          <p:cNvPr id="8" name="TextBox 10"/>
          <p:cNvSpPr txBox="1"/>
          <p:nvPr/>
        </p:nvSpPr>
        <p:spPr>
          <a:xfrm>
            <a:off x="10395641" y="1965188"/>
            <a:ext cx="1919416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err="1" smtClean="0"/>
              <a:t>ranking</a:t>
            </a:r>
            <a:endParaRPr lang="de-CH" sz="1000" dirty="0" smtClean="0"/>
          </a:p>
          <a:p>
            <a:r>
              <a:rPr lang="de-CH" sz="1000" dirty="0" smtClean="0"/>
              <a:t>()</a:t>
            </a:r>
          </a:p>
          <a:p>
            <a:r>
              <a:rPr lang="de-CH" sz="1000" dirty="0" err="1" smtClean="0"/>
              <a:t>Get</a:t>
            </a:r>
            <a:r>
              <a:rPr lang="de-CH" sz="1000" dirty="0" smtClean="0"/>
              <a:t> </a:t>
            </a:r>
            <a:r>
              <a:rPr lang="de-CH" sz="1000" dirty="0" err="1" smtClean="0"/>
              <a:t>the</a:t>
            </a:r>
            <a:r>
              <a:rPr lang="de-CH" sz="1000" dirty="0" smtClean="0"/>
              <a:t> </a:t>
            </a:r>
            <a:r>
              <a:rPr lang="de-CH" sz="1000" dirty="0" err="1" smtClean="0"/>
              <a:t>current</a:t>
            </a:r>
            <a:r>
              <a:rPr lang="de-CH" sz="1000" dirty="0" smtClean="0"/>
              <a:t> </a:t>
            </a:r>
            <a:r>
              <a:rPr lang="de-CH" sz="1000" smtClean="0"/>
              <a:t>top 10</a:t>
            </a:r>
            <a:endParaRPr lang="de-CH" sz="1000" dirty="0" smtClean="0"/>
          </a:p>
        </p:txBody>
      </p:sp>
      <p:cxnSp>
        <p:nvCxnSpPr>
          <p:cNvPr id="9" name="Straight Arrow Connector 12"/>
          <p:cNvCxnSpPr>
            <a:stCxn id="4" idx="2"/>
            <a:endCxn id="5" idx="0"/>
          </p:cNvCxnSpPr>
          <p:nvPr/>
        </p:nvCxnSpPr>
        <p:spPr>
          <a:xfrm>
            <a:off x="1997676" y="707886"/>
            <a:ext cx="0" cy="19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4"/>
          <p:cNvCxnSpPr>
            <a:stCxn id="5" idx="2"/>
            <a:endCxn id="6" idx="0"/>
          </p:cNvCxnSpPr>
          <p:nvPr/>
        </p:nvCxnSpPr>
        <p:spPr>
          <a:xfrm rot="5400000">
            <a:off x="1338372" y="1305884"/>
            <a:ext cx="358900" cy="959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6"/>
          <p:cNvCxnSpPr>
            <a:stCxn id="5" idx="2"/>
            <a:endCxn id="7" idx="0"/>
          </p:cNvCxnSpPr>
          <p:nvPr/>
        </p:nvCxnSpPr>
        <p:spPr>
          <a:xfrm rot="16200000" flipH="1">
            <a:off x="4431939" y="-827976"/>
            <a:ext cx="358900" cy="52274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8"/>
          <p:cNvCxnSpPr>
            <a:stCxn id="5" idx="2"/>
            <a:endCxn id="8" idx="0"/>
          </p:cNvCxnSpPr>
          <p:nvPr/>
        </p:nvCxnSpPr>
        <p:spPr>
          <a:xfrm rot="16200000" flipH="1">
            <a:off x="6497062" y="-2893099"/>
            <a:ext cx="358900" cy="9357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9"/>
          <p:cNvSpPr txBox="1"/>
          <p:nvPr/>
        </p:nvSpPr>
        <p:spPr>
          <a:xfrm>
            <a:off x="84438" y="3035525"/>
            <a:ext cx="191941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err="1" smtClean="0"/>
              <a:t>signInOk</a:t>
            </a:r>
            <a:endParaRPr lang="de-CH" sz="1000" dirty="0" smtClean="0"/>
          </a:p>
          <a:p>
            <a:endParaRPr lang="de-CH" sz="1000" dirty="0"/>
          </a:p>
        </p:txBody>
      </p:sp>
      <p:sp>
        <p:nvSpPr>
          <p:cNvPr id="14" name="TextBox 20"/>
          <p:cNvSpPr txBox="1"/>
          <p:nvPr/>
        </p:nvSpPr>
        <p:spPr>
          <a:xfrm>
            <a:off x="2133087" y="3035525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signInWrongPw</a:t>
            </a:r>
            <a:endParaRPr lang="de-CH" dirty="0" smtClean="0"/>
          </a:p>
        </p:txBody>
      </p:sp>
      <p:sp>
        <p:nvSpPr>
          <p:cNvPr id="15" name="TextBox 21"/>
          <p:cNvSpPr txBox="1"/>
          <p:nvPr/>
        </p:nvSpPr>
        <p:spPr>
          <a:xfrm>
            <a:off x="4216746" y="3035525"/>
            <a:ext cx="190088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signinUnknownUser</a:t>
            </a:r>
            <a:endParaRPr lang="de-CH" dirty="0" smtClean="0"/>
          </a:p>
        </p:txBody>
      </p:sp>
      <p:cxnSp>
        <p:nvCxnSpPr>
          <p:cNvPr id="16" name="Straight Arrow Connector 14"/>
          <p:cNvCxnSpPr>
            <a:stCxn id="6" idx="2"/>
            <a:endCxn id="14" idx="0"/>
          </p:cNvCxnSpPr>
          <p:nvPr/>
        </p:nvCxnSpPr>
        <p:spPr>
          <a:xfrm rot="16200000" flipH="1">
            <a:off x="1807212" y="1749941"/>
            <a:ext cx="516339" cy="2054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4"/>
          <p:cNvCxnSpPr>
            <a:stCxn id="6" idx="2"/>
            <a:endCxn id="13" idx="0"/>
          </p:cNvCxnSpPr>
          <p:nvPr/>
        </p:nvCxnSpPr>
        <p:spPr>
          <a:xfrm rot="16200000" flipH="1">
            <a:off x="782888" y="2774266"/>
            <a:ext cx="516339" cy="6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/>
          <p:cNvCxnSpPr>
            <a:stCxn id="6" idx="2"/>
            <a:endCxn id="15" idx="0"/>
          </p:cNvCxnSpPr>
          <p:nvPr/>
        </p:nvCxnSpPr>
        <p:spPr>
          <a:xfrm rot="16200000" flipH="1">
            <a:off x="2844408" y="712746"/>
            <a:ext cx="516339" cy="4129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4"/>
          <p:cNvSpPr txBox="1"/>
          <p:nvPr/>
        </p:nvSpPr>
        <p:spPr>
          <a:xfrm>
            <a:off x="6271573" y="3035525"/>
            <a:ext cx="19132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registerOk</a:t>
            </a:r>
            <a:endParaRPr lang="de-CH" dirty="0" smtClean="0"/>
          </a:p>
        </p:txBody>
      </p:sp>
      <p:sp>
        <p:nvSpPr>
          <p:cNvPr id="20" name="TextBox 35"/>
          <p:cNvSpPr txBox="1"/>
          <p:nvPr/>
        </p:nvSpPr>
        <p:spPr>
          <a:xfrm>
            <a:off x="8330518" y="3035525"/>
            <a:ext cx="191941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registerNameOccupied</a:t>
            </a:r>
            <a:endParaRPr lang="de-CH" dirty="0" smtClean="0"/>
          </a:p>
        </p:txBody>
      </p:sp>
      <p:sp>
        <p:nvSpPr>
          <p:cNvPr id="21" name="TextBox 40"/>
          <p:cNvSpPr txBox="1"/>
          <p:nvPr/>
        </p:nvSpPr>
        <p:spPr>
          <a:xfrm>
            <a:off x="10395641" y="3035525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ranking</a:t>
            </a:r>
            <a:endParaRPr lang="de-CH" dirty="0" smtClean="0"/>
          </a:p>
        </p:txBody>
      </p:sp>
      <p:cxnSp>
        <p:nvCxnSpPr>
          <p:cNvPr id="22" name="Straight Arrow Connector 18"/>
          <p:cNvCxnSpPr>
            <a:stCxn id="14" idx="2"/>
            <a:endCxn id="6" idx="0"/>
          </p:cNvCxnSpPr>
          <p:nvPr/>
        </p:nvCxnSpPr>
        <p:spPr>
          <a:xfrm rot="5400000" flipH="1">
            <a:off x="1345547" y="1657610"/>
            <a:ext cx="1439669" cy="2054827"/>
          </a:xfrm>
          <a:prstGeom prst="bentConnector5">
            <a:avLst>
              <a:gd name="adj1" fmla="val -15879"/>
              <a:gd name="adj2" fmla="val 50000"/>
              <a:gd name="adj3" fmla="val 115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8"/>
          <p:cNvCxnSpPr>
            <a:stCxn id="15" idx="2"/>
            <a:endCxn id="6" idx="0"/>
          </p:cNvCxnSpPr>
          <p:nvPr/>
        </p:nvCxnSpPr>
        <p:spPr>
          <a:xfrm rot="5400000" flipH="1">
            <a:off x="2244243" y="758913"/>
            <a:ext cx="1716668" cy="4129218"/>
          </a:xfrm>
          <a:prstGeom prst="bentConnector5">
            <a:avLst>
              <a:gd name="adj1" fmla="val -13316"/>
              <a:gd name="adj2" fmla="val 49888"/>
              <a:gd name="adj3" fmla="val 11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6"/>
          <p:cNvCxnSpPr>
            <a:stCxn id="7" idx="2"/>
            <a:endCxn id="19" idx="0"/>
          </p:cNvCxnSpPr>
          <p:nvPr/>
        </p:nvCxnSpPr>
        <p:spPr>
          <a:xfrm rot="16200000" flipH="1">
            <a:off x="6968478" y="2775810"/>
            <a:ext cx="516339" cy="3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6"/>
          <p:cNvCxnSpPr>
            <a:stCxn id="7" idx="2"/>
            <a:endCxn id="20" idx="0"/>
          </p:cNvCxnSpPr>
          <p:nvPr/>
        </p:nvCxnSpPr>
        <p:spPr>
          <a:xfrm rot="16200000" flipH="1">
            <a:off x="7999495" y="1744793"/>
            <a:ext cx="516339" cy="2065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6"/>
          <p:cNvCxnSpPr>
            <a:stCxn id="20" idx="2"/>
            <a:endCxn id="7" idx="0"/>
          </p:cNvCxnSpPr>
          <p:nvPr/>
        </p:nvCxnSpPr>
        <p:spPr>
          <a:xfrm rot="5400000" flipH="1">
            <a:off x="7399331" y="1790961"/>
            <a:ext cx="1716668" cy="2065123"/>
          </a:xfrm>
          <a:prstGeom prst="bentConnector5">
            <a:avLst>
              <a:gd name="adj1" fmla="val -13316"/>
              <a:gd name="adj2" fmla="val 50000"/>
              <a:gd name="adj3" fmla="val 11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6"/>
          <p:cNvCxnSpPr>
            <a:stCxn id="8" idx="2"/>
            <a:endCxn id="21" idx="0"/>
          </p:cNvCxnSpPr>
          <p:nvPr/>
        </p:nvCxnSpPr>
        <p:spPr>
          <a:xfrm rot="5400000">
            <a:off x="11097180" y="2777355"/>
            <a:ext cx="51633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5"/>
          <p:cNvSpPr txBox="1"/>
          <p:nvPr/>
        </p:nvSpPr>
        <p:spPr>
          <a:xfrm>
            <a:off x="78260" y="4051188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startPlay</a:t>
            </a:r>
            <a:endParaRPr lang="de-CH" dirty="0"/>
          </a:p>
        </p:txBody>
      </p:sp>
      <p:cxnSp>
        <p:nvCxnSpPr>
          <p:cNvPr id="29" name="Straight Arrow Connector 14"/>
          <p:cNvCxnSpPr>
            <a:stCxn id="13" idx="2"/>
            <a:endCxn id="28" idx="0"/>
          </p:cNvCxnSpPr>
          <p:nvPr/>
        </p:nvCxnSpPr>
        <p:spPr>
          <a:xfrm rot="5400000">
            <a:off x="733281" y="3740322"/>
            <a:ext cx="615553" cy="6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stCxn id="19" idx="2"/>
            <a:endCxn id="28" idx="0"/>
          </p:cNvCxnSpPr>
          <p:nvPr/>
        </p:nvCxnSpPr>
        <p:spPr>
          <a:xfrm rot="5400000">
            <a:off x="3809915" y="632910"/>
            <a:ext cx="646331" cy="6190224"/>
          </a:xfrm>
          <a:prstGeom prst="bentConnector3">
            <a:avLst>
              <a:gd name="adj1" fmla="val 86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4"/>
          <p:cNvSpPr txBox="1"/>
          <p:nvPr/>
        </p:nvSpPr>
        <p:spPr>
          <a:xfrm>
            <a:off x="78259" y="5232301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startPlay</a:t>
            </a:r>
            <a:endParaRPr lang="de-CH" dirty="0"/>
          </a:p>
        </p:txBody>
      </p:sp>
      <p:sp>
        <p:nvSpPr>
          <p:cNvPr id="32" name="TextBox 95"/>
          <p:cNvSpPr txBox="1"/>
          <p:nvPr/>
        </p:nvSpPr>
        <p:spPr>
          <a:xfrm>
            <a:off x="78259" y="5878632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play</a:t>
            </a:r>
            <a:endParaRPr lang="de-CH" dirty="0"/>
          </a:p>
        </p:txBody>
      </p:sp>
      <p:sp>
        <p:nvSpPr>
          <p:cNvPr id="33" name="TextBox 96"/>
          <p:cNvSpPr txBox="1"/>
          <p:nvPr/>
        </p:nvSpPr>
        <p:spPr>
          <a:xfrm>
            <a:off x="78259" y="6500077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play</a:t>
            </a:r>
            <a:r>
              <a:rPr lang="de-CH" dirty="0" smtClean="0"/>
              <a:t> *</a:t>
            </a:r>
            <a:endParaRPr lang="de-CH" dirty="0"/>
          </a:p>
        </p:txBody>
      </p:sp>
      <p:sp>
        <p:nvSpPr>
          <p:cNvPr id="34" name="TextBox 97"/>
          <p:cNvSpPr txBox="1"/>
          <p:nvPr/>
        </p:nvSpPr>
        <p:spPr>
          <a:xfrm>
            <a:off x="78259" y="7104447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stopPlay</a:t>
            </a:r>
            <a:endParaRPr lang="de-CH" dirty="0"/>
          </a:p>
        </p:txBody>
      </p:sp>
      <p:sp>
        <p:nvSpPr>
          <p:cNvPr id="35" name="TextBox 98"/>
          <p:cNvSpPr txBox="1"/>
          <p:nvPr/>
        </p:nvSpPr>
        <p:spPr>
          <a:xfrm>
            <a:off x="78259" y="7675671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stopPlay</a:t>
            </a:r>
            <a:r>
              <a:rPr lang="de-CH" dirty="0" smtClean="0"/>
              <a:t> *</a:t>
            </a:r>
            <a:endParaRPr lang="de-CH" dirty="0"/>
          </a:p>
        </p:txBody>
      </p:sp>
      <p:cxnSp>
        <p:nvCxnSpPr>
          <p:cNvPr id="36" name="Straight Arrow Connector 14"/>
          <p:cNvCxnSpPr>
            <a:stCxn id="28" idx="2"/>
            <a:endCxn id="45" idx="0"/>
          </p:cNvCxnSpPr>
          <p:nvPr/>
        </p:nvCxnSpPr>
        <p:spPr>
          <a:xfrm rot="16200000" flipH="1">
            <a:off x="934261" y="4524226"/>
            <a:ext cx="213762" cy="6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4"/>
          <p:cNvCxnSpPr>
            <a:stCxn id="31" idx="2"/>
            <a:endCxn id="32" idx="0"/>
          </p:cNvCxnSpPr>
          <p:nvPr/>
        </p:nvCxnSpPr>
        <p:spPr>
          <a:xfrm rot="5400000">
            <a:off x="899468" y="5740132"/>
            <a:ext cx="27699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4"/>
          <p:cNvCxnSpPr>
            <a:stCxn id="32" idx="2"/>
            <a:endCxn id="33" idx="0"/>
          </p:cNvCxnSpPr>
          <p:nvPr/>
        </p:nvCxnSpPr>
        <p:spPr>
          <a:xfrm rot="5400000">
            <a:off x="911911" y="6374020"/>
            <a:ext cx="25211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/>
          <p:cNvCxnSpPr>
            <a:stCxn id="33" idx="2"/>
            <a:endCxn id="34" idx="0"/>
          </p:cNvCxnSpPr>
          <p:nvPr/>
        </p:nvCxnSpPr>
        <p:spPr>
          <a:xfrm rot="5400000">
            <a:off x="920448" y="6986928"/>
            <a:ext cx="2350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4"/>
          <p:cNvCxnSpPr>
            <a:stCxn id="34" idx="2"/>
            <a:endCxn id="35" idx="0"/>
          </p:cNvCxnSpPr>
          <p:nvPr/>
        </p:nvCxnSpPr>
        <p:spPr>
          <a:xfrm rot="5400000">
            <a:off x="937021" y="7574725"/>
            <a:ext cx="20189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4"/>
          <p:cNvCxnSpPr>
            <a:stCxn id="35" idx="2"/>
            <a:endCxn id="28" idx="0"/>
          </p:cNvCxnSpPr>
          <p:nvPr/>
        </p:nvCxnSpPr>
        <p:spPr>
          <a:xfrm rot="5400000" flipH="1" flipV="1">
            <a:off x="-958941" y="6048095"/>
            <a:ext cx="3993815" cy="1"/>
          </a:xfrm>
          <a:prstGeom prst="bentConnector5">
            <a:avLst>
              <a:gd name="adj1" fmla="val -5724"/>
              <a:gd name="adj2" fmla="val 118830900000"/>
              <a:gd name="adj3" fmla="val 105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4"/>
          <p:cNvCxnSpPr>
            <a:stCxn id="33" idx="2"/>
            <a:endCxn id="32" idx="0"/>
          </p:cNvCxnSpPr>
          <p:nvPr/>
        </p:nvCxnSpPr>
        <p:spPr>
          <a:xfrm rot="5400000" flipH="1">
            <a:off x="542578" y="6374021"/>
            <a:ext cx="990777" cy="12700"/>
          </a:xfrm>
          <a:prstGeom prst="bentConnector5">
            <a:avLst>
              <a:gd name="adj1" fmla="val -11433"/>
              <a:gd name="adj2" fmla="val -8481094"/>
              <a:gd name="adj3" fmla="val 113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32"/>
          <p:cNvSpPr txBox="1"/>
          <p:nvPr/>
        </p:nvSpPr>
        <p:spPr>
          <a:xfrm>
            <a:off x="2372497" y="7110797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rankingUpdate</a:t>
            </a:r>
            <a:endParaRPr lang="de-CH" dirty="0"/>
          </a:p>
        </p:txBody>
      </p:sp>
      <p:cxnSp>
        <p:nvCxnSpPr>
          <p:cNvPr id="44" name="Straight Arrow Connector 14"/>
          <p:cNvCxnSpPr>
            <a:stCxn id="33" idx="2"/>
            <a:endCxn id="43" idx="0"/>
          </p:cNvCxnSpPr>
          <p:nvPr/>
        </p:nvCxnSpPr>
        <p:spPr>
          <a:xfrm rot="16200000" flipH="1">
            <a:off x="2064392" y="5842984"/>
            <a:ext cx="241388" cy="2294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38"/>
          <p:cNvSpPr txBox="1"/>
          <p:nvPr/>
        </p:nvSpPr>
        <p:spPr>
          <a:xfrm>
            <a:off x="84609" y="4634282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wait</a:t>
            </a:r>
            <a:endParaRPr lang="de-CH" dirty="0"/>
          </a:p>
        </p:txBody>
      </p:sp>
      <p:cxnSp>
        <p:nvCxnSpPr>
          <p:cNvPr id="46" name="Straight Arrow Connector 14"/>
          <p:cNvCxnSpPr>
            <a:stCxn id="45" idx="2"/>
            <a:endCxn id="31" idx="0"/>
          </p:cNvCxnSpPr>
          <p:nvPr/>
        </p:nvCxnSpPr>
        <p:spPr>
          <a:xfrm rot="5400000">
            <a:off x="926799" y="5114782"/>
            <a:ext cx="228687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44"/>
          <p:cNvSpPr txBox="1"/>
          <p:nvPr/>
        </p:nvSpPr>
        <p:spPr>
          <a:xfrm>
            <a:off x="9056403" y="7184326"/>
            <a:ext cx="181233" cy="194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CH" dirty="0" smtClean="0"/>
          </a:p>
        </p:txBody>
      </p:sp>
      <p:sp>
        <p:nvSpPr>
          <p:cNvPr id="48" name="TextBox 146"/>
          <p:cNvSpPr txBox="1"/>
          <p:nvPr/>
        </p:nvSpPr>
        <p:spPr>
          <a:xfrm>
            <a:off x="9056403" y="7466128"/>
            <a:ext cx="181233" cy="194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CH" dirty="0" smtClean="0"/>
          </a:p>
        </p:txBody>
      </p:sp>
      <p:sp>
        <p:nvSpPr>
          <p:cNvPr id="49" name="TextBox 147"/>
          <p:cNvSpPr txBox="1"/>
          <p:nvPr/>
        </p:nvSpPr>
        <p:spPr>
          <a:xfrm>
            <a:off x="9031594" y="7104447"/>
            <a:ext cx="310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    </a:t>
            </a:r>
            <a:r>
              <a:rPr lang="de-CH" dirty="0" err="1" smtClean="0"/>
              <a:t>Function</a:t>
            </a:r>
            <a:r>
              <a:rPr lang="de-CH" dirty="0" smtClean="0"/>
              <a:t> (</a:t>
            </a:r>
            <a:r>
              <a:rPr lang="de-CH" dirty="0" err="1" smtClean="0"/>
              <a:t>called</a:t>
            </a:r>
            <a:r>
              <a:rPr lang="de-CH" dirty="0" smtClean="0"/>
              <a:t> on </a:t>
            </a:r>
            <a:r>
              <a:rPr lang="de-CH" dirty="0" err="1" smtClean="0"/>
              <a:t>client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smtClean="0"/>
              <a:t>    Event (</a:t>
            </a:r>
            <a:r>
              <a:rPr lang="de-CH" dirty="0" err="1" smtClean="0"/>
              <a:t>response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r>
              <a:rPr lang="de-CH" dirty="0" smtClean="0"/>
              <a:t>)</a:t>
            </a:r>
          </a:p>
          <a:p>
            <a:r>
              <a:rPr lang="de-CH" dirty="0" smtClean="0"/>
              <a:t>* wird beim Gegner getriggert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Benutzerdefiniert</PresentationFormat>
  <Paragraphs>52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Company>Schweizerische Mobiliar Versicherungsgesellschaft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Tyedmers Gérard</dc:creator>
  <cp:lastModifiedBy>grrd</cp:lastModifiedBy>
  <cp:revision>22</cp:revision>
  <dcterms:created xsi:type="dcterms:W3CDTF">2015-09-10T09:23:00Z</dcterms:created>
  <dcterms:modified xsi:type="dcterms:W3CDTF">2015-09-29T10:01:06Z</dcterms:modified>
</cp:coreProperties>
</file>