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68" r:id="rId6"/>
    <p:sldId id="258" r:id="rId7"/>
    <p:sldId id="270" r:id="rId8"/>
    <p:sldId id="272" r:id="rId9"/>
    <p:sldId id="275" r:id="rId10"/>
    <p:sldId id="273" r:id="rId11"/>
    <p:sldId id="274" r:id="rId12"/>
    <p:sldId id="269" r:id="rId13"/>
    <p:sldId id="260" r:id="rId14"/>
    <p:sldId id="259" r:id="rId15"/>
    <p:sldId id="264" r:id="rId16"/>
    <p:sldId id="265" r:id="rId17"/>
    <p:sldId id="263" r:id="rId18"/>
    <p:sldId id="262" r:id="rId19"/>
    <p:sldId id="266" r:id="rId20"/>
    <p:sldId id="278" r:id="rId21"/>
    <p:sldId id="26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vg-edit.googlecode.com/svn-history/r1771/trunk/editor/svg-edi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Start-Bildschirm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06270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Spiel gegen </a:t>
            </a:r>
            <a:r>
              <a:rPr lang="de-CH" b="1" dirty="0" smtClean="0">
                <a:solidFill>
                  <a:schemeClr val="bg1"/>
                </a:solidFill>
              </a:rPr>
              <a:t>Computer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478517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Modus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Server-Lösung realisiert mit node.js / socket.io</a:t>
            </a:r>
          </a:p>
          <a:p>
            <a:r>
              <a:rPr lang="de-CH" dirty="0" smtClean="0"/>
              <a:t>Lokaler Server (node.js / </a:t>
            </a:r>
            <a:r>
              <a:rPr lang="de-CH" dirty="0" err="1" smtClean="0"/>
              <a:t>localhost</a:t>
            </a:r>
            <a:r>
              <a:rPr lang="de-CH" dirty="0" smtClean="0"/>
              <a:t> )</a:t>
            </a:r>
          </a:p>
          <a:p>
            <a:r>
              <a:rPr lang="de-CH" dirty="0" smtClean="0"/>
              <a:t>Externer Server (</a:t>
            </a:r>
            <a:r>
              <a:rPr lang="de-CH" dirty="0" err="1" smtClean="0"/>
              <a:t>OpenShift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Redhat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Oline</a:t>
            </a:r>
            <a:r>
              <a:rPr lang="de-CH" b="1" dirty="0" smtClean="0">
                <a:solidFill>
                  <a:schemeClr val="bg1"/>
                </a:solidFill>
              </a:rPr>
              <a:t> Kommunikation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Verbindungsaufbau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>
              <a:effectLst/>
            </a:endParaRPr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</a:t>
            </a:r>
            <a:r>
              <a:rPr lang="de-CH" b="1" dirty="0"/>
              <a:t>socket.io.js</a:t>
            </a:r>
            <a:r>
              <a:rPr lang="de-CH" dirty="0"/>
              <a:t>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b="1" dirty="0" err="1" smtClean="0"/>
              <a:t>.</a:t>
            </a:r>
            <a:r>
              <a:rPr lang="de-CH" b="1" dirty="0" err="1"/>
              <a:t>connect</a:t>
            </a:r>
            <a:r>
              <a:rPr lang="de-CH" dirty="0" smtClean="0"/>
              <a:t>(</a:t>
            </a:r>
            <a:r>
              <a:rPr lang="de-CH" dirty="0"/>
              <a:t>'http://localhost:3000</a:t>
            </a:r>
            <a:r>
              <a:rPr lang="de-CH" dirty="0" smtClean="0"/>
              <a:t>',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dirty="0"/>
              <a:t>'</a:t>
            </a:r>
            <a:r>
              <a:rPr lang="de-CH" dirty="0" err="1"/>
              <a:t>forceNew</a:t>
            </a:r>
            <a:r>
              <a:rPr lang="de-CH" dirty="0"/>
              <a:t>'</a:t>
            </a:r>
            <a:r>
              <a:rPr lang="de-CH" dirty="0" smtClean="0"/>
              <a:t>: </a:t>
            </a:r>
            <a:r>
              <a:rPr lang="de-CH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Side Script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// create a new user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var</a:t>
            </a:r>
            <a:r>
              <a:rPr lang="en-US" b="1" dirty="0"/>
              <a:t> user</a:t>
            </a:r>
            <a:r>
              <a:rPr lang="en-US" dirty="0"/>
              <a:t>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name</a:t>
            </a:r>
            <a:r>
              <a:rPr lang="en-US" dirty="0" smtClean="0"/>
              <a:t>: </a:t>
            </a:r>
            <a:r>
              <a:rPr lang="en-US" dirty="0"/>
              <a:t>null</a:t>
            </a:r>
            <a:r>
              <a:rPr lang="en-US" dirty="0" smtClean="0"/>
              <a:t>,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Client Event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b="1" dirty="0" err="1" smtClean="0"/>
              <a:t>socket</a:t>
            </a:r>
            <a:r>
              <a:rPr lang="en-US" dirty="0" err="1" smtClean="0"/>
              <a:t>.on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.</a:t>
            </a:r>
            <a:r>
              <a:rPr lang="de-CH" b="1" dirty="0" err="1" smtClean="0">
                <a:solidFill>
                  <a:schemeClr val="bg1"/>
                </a:solidFill>
              </a:rPr>
              <a:t>svg</a:t>
            </a:r>
            <a:r>
              <a:rPr lang="de-CH" b="1" dirty="0" smtClean="0">
                <a:solidFill>
                  <a:schemeClr val="bg1"/>
                </a:solidFill>
              </a:rPr>
              <a:t>-Grafiken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/>
              <a:t>&lt;</a:t>
            </a:r>
            <a:r>
              <a:rPr lang="de-CH" sz="1600" dirty="0" err="1"/>
              <a:t>svg</a:t>
            </a:r>
            <a:r>
              <a:rPr lang="de-CH" sz="1600" dirty="0"/>
              <a:t> </a:t>
            </a:r>
            <a:r>
              <a:rPr lang="de-CH" sz="1600" dirty="0" err="1"/>
              <a:t>width</a:t>
            </a:r>
            <a:r>
              <a:rPr lang="de-CH" sz="1600" dirty="0"/>
              <a:t>="206" </a:t>
            </a:r>
            <a:r>
              <a:rPr lang="de-CH" sz="1600" dirty="0" err="1"/>
              <a:t>height</a:t>
            </a:r>
            <a:r>
              <a:rPr lang="de-CH" sz="1600" dirty="0"/>
              <a:t>="206"  </a:t>
            </a:r>
            <a:r>
              <a:rPr lang="de-CH" sz="1600" dirty="0" err="1"/>
              <a:t>viewBox</a:t>
            </a:r>
            <a:r>
              <a:rPr lang="de-CH" sz="1600" dirty="0"/>
              <a:t>="0 0 206 206" </a:t>
            </a:r>
            <a:r>
              <a:rPr lang="de-CH" sz="1600" dirty="0" err="1"/>
              <a:t>xmlns</a:t>
            </a:r>
            <a:r>
              <a:rPr lang="de-CH" sz="1600" dirty="0"/>
              <a:t>="http://www.w3.org/2000/svg"&gt;</a:t>
            </a:r>
            <a:br>
              <a:rPr lang="de-CH" sz="1600" dirty="0"/>
            </a:br>
            <a:r>
              <a:rPr lang="de-CH" sz="1600" dirty="0"/>
              <a:t> &lt;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radialGradient</a:t>
            </a:r>
            <a:r>
              <a:rPr lang="de-CH" sz="1600" dirty="0"/>
              <a:t> </a:t>
            </a:r>
            <a:r>
              <a:rPr lang="de-CH" sz="1600" dirty="0" err="1"/>
              <a:t>fy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 err="1"/>
              <a:t>fx</a:t>
            </a:r>
            <a:r>
              <a:rPr lang="de-CH" sz="1600" dirty="0"/>
              <a:t>="</a:t>
            </a:r>
            <a:r>
              <a:rPr lang="de-CH" sz="1600" dirty="0" smtClean="0"/>
              <a:t>0.4" </a:t>
            </a:r>
            <a:r>
              <a:rPr lang="de-CH" sz="1600" dirty="0"/>
              <a:t>r="</a:t>
            </a:r>
            <a:r>
              <a:rPr lang="de-CH" sz="1600" dirty="0" smtClean="0"/>
              <a:t>0.7" </a:t>
            </a:r>
            <a:r>
              <a:rPr lang="de-CH" sz="1600" dirty="0" err="1"/>
              <a:t>cy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/>
              <a:t>cx="</a:t>
            </a:r>
            <a:r>
              <a:rPr lang="de-CH" sz="1600" dirty="0" smtClean="0"/>
              <a:t>0.4"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black</a:t>
            </a:r>
            <a:r>
              <a:rPr lang="de-CH" sz="1600" dirty="0"/>
              <a:t>"&gt;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-color="#7f7f7f" </a:t>
            </a:r>
            <a:r>
              <a:rPr lang="de-CH" sz="1600" dirty="0" err="1"/>
              <a:t>offset</a:t>
            </a:r>
            <a:r>
              <a:rPr lang="de-CH" sz="1600" dirty="0"/>
              <a:t>="0"/&gt;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-color="#000000" </a:t>
            </a:r>
            <a:r>
              <a:rPr lang="de-CH" sz="1600" dirty="0" err="1"/>
              <a:t>offset</a:t>
            </a:r>
            <a:r>
              <a:rPr lang="de-CH" sz="1600" dirty="0"/>
              <a:t>="1"/&gt;</a:t>
            </a:r>
            <a:br>
              <a:rPr lang="de-CH" sz="1600" dirty="0"/>
            </a:br>
            <a:r>
              <a:rPr lang="de-CH" sz="1600" dirty="0"/>
              <a:t>  &lt;/</a:t>
            </a:r>
            <a:r>
              <a:rPr lang="de-CH" sz="1600" dirty="0" err="1"/>
              <a:t>radialGradient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&lt;/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&lt;g&gt;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shadow</a:t>
            </a:r>
            <a:r>
              <a:rPr lang="de-CH" sz="1600" dirty="0"/>
              <a:t>" </a:t>
            </a:r>
            <a:r>
              <a:rPr lang="de-CH" sz="1600" dirty="0" err="1"/>
              <a:t>opacity</a:t>
            </a:r>
            <a:r>
              <a:rPr lang="de-CH" sz="1600" dirty="0"/>
              <a:t>="0.33"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="115" cx="</a:t>
            </a:r>
            <a:r>
              <a:rPr lang="de-CH" sz="1600" dirty="0" smtClean="0"/>
              <a:t>115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stroke-linecap</a:t>
            </a:r>
            <a:r>
              <a:rPr lang="de-CH" sz="1600" dirty="0"/>
              <a:t>="null" </a:t>
            </a:r>
            <a:r>
              <a:rPr lang="de-CH" sz="1600" dirty="0" err="1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</a:t>
            </a:r>
            <a:r>
              <a:rPr lang="de-CH" sz="1600" dirty="0" smtClean="0"/>
              <a:t>0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="#000000"/&gt;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stone_black</a:t>
            </a:r>
            <a:r>
              <a:rPr lang="de-CH" sz="1600" dirty="0"/>
              <a:t>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="100" cx="100" </a:t>
            </a:r>
            <a:r>
              <a:rPr lang="de-CH" sz="1600" dirty="0" err="1"/>
              <a:t>stroke-linecap</a:t>
            </a:r>
            <a:r>
              <a:rPr lang="de-CH" sz="1600" dirty="0"/>
              <a:t>="null" 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="0" </a:t>
            </a:r>
            <a:r>
              <a:rPr lang="de-CH" sz="1600" dirty="0" err="1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</a:t>
            </a:r>
            <a:r>
              <a:rPr lang="de-CH" sz="1600" dirty="0" err="1"/>
              <a:t>url</a:t>
            </a:r>
            <a:r>
              <a:rPr lang="de-CH" sz="1600" dirty="0"/>
              <a:t>(#</a:t>
            </a:r>
            <a:r>
              <a:rPr lang="de-CH" sz="1600" dirty="0" err="1"/>
              <a:t>black</a:t>
            </a:r>
            <a:r>
              <a:rPr lang="de-CH" sz="1600" dirty="0"/>
              <a:t>)"/&gt;</a:t>
            </a:r>
            <a:br>
              <a:rPr lang="de-CH" sz="1600" dirty="0"/>
            </a:br>
            <a:r>
              <a:rPr lang="de-CH" sz="1600" dirty="0"/>
              <a:t> &lt;/g&gt;</a:t>
            </a:r>
            <a:br>
              <a:rPr lang="de-CH" sz="1600" dirty="0"/>
            </a:br>
            <a:r>
              <a:rPr lang="de-CH" sz="1600" dirty="0"/>
              <a:t>&lt;/</a:t>
            </a:r>
            <a:r>
              <a:rPr lang="de-CH" sz="1600" dirty="0" err="1"/>
              <a:t>svg</a:t>
            </a:r>
            <a:r>
              <a:rPr lang="de-CH" sz="1600" dirty="0"/>
              <a:t>&gt;</a:t>
            </a:r>
            <a:br>
              <a:rPr lang="de-CH" sz="1600" dirty="0"/>
            </a:br>
            <a:endParaRPr lang="de-CH" sz="1600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587727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hlinkClick r:id="rId3"/>
              </a:rPr>
              <a:t>http://</a:t>
            </a:r>
            <a:r>
              <a:rPr lang="de-CH" sz="3200" dirty="0" smtClean="0">
                <a:hlinkClick r:id="rId3"/>
              </a:rPr>
              <a:t>svg-edit.googlecode.com</a:t>
            </a:r>
            <a:endParaRPr lang="de-CH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43" y="3429000"/>
            <a:ext cx="3040904" cy="3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Ordner-Struktur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2060848"/>
            <a:ext cx="1581371" cy="22863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436648"/>
            <a:ext cx="4547996" cy="382103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517357" y="4149080"/>
            <a:ext cx="1584176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8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Ab Grösse Smartphone</a:t>
            </a:r>
          </a:p>
          <a:p>
            <a:r>
              <a:rPr lang="de-CH" dirty="0" smtClean="0"/>
              <a:t>Statistiken / Rangliste</a:t>
            </a:r>
          </a:p>
          <a:p>
            <a:r>
              <a:rPr lang="de-CH" dirty="0" smtClean="0"/>
              <a:t>Div. Einstellungen (Darstellung, Avatars, …)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Build</a:t>
            </a:r>
            <a:r>
              <a:rPr lang="de-CH" b="1" dirty="0" smtClean="0">
                <a:solidFill>
                  <a:schemeClr val="bg1"/>
                </a:solidFill>
              </a:rPr>
              <a:t>-Prozess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844824"/>
            <a:ext cx="2505425" cy="418205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127139" y="2912954"/>
            <a:ext cx="1228837" cy="2280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 rotWithShape="1">
          <a:blip r:embed="rId4"/>
          <a:srcRect l="3" r="22995"/>
          <a:stretch/>
        </p:blipFill>
        <p:spPr>
          <a:xfrm>
            <a:off x="4547787" y="1824435"/>
            <a:ext cx="2412000" cy="20882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581128"/>
            <a:ext cx="1708890" cy="2205019"/>
          </a:xfrm>
          <a:prstGeom prst="rect">
            <a:avLst/>
          </a:prstGeom>
        </p:spPr>
      </p:pic>
      <p:sp>
        <p:nvSpPr>
          <p:cNvPr id="12" name="Pfeil nach unten 11"/>
          <p:cNvSpPr/>
          <p:nvPr/>
        </p:nvSpPr>
        <p:spPr>
          <a:xfrm>
            <a:off x="6186550" y="4027453"/>
            <a:ext cx="360040" cy="459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/>
          <p:cNvPicPr/>
          <p:nvPr/>
        </p:nvPicPr>
        <p:blipFill>
          <a:blip r:embed="rId6"/>
          <a:stretch>
            <a:fillRect/>
          </a:stretch>
        </p:blipFill>
        <p:spPr>
          <a:xfrm>
            <a:off x="6224222" y="2008079"/>
            <a:ext cx="223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let’s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play</a:t>
            </a:r>
            <a:r>
              <a:rPr lang="de-CH" b="1" dirty="0" smtClean="0">
                <a:solidFill>
                  <a:schemeClr val="bg1"/>
                </a:solidFill>
              </a:rPr>
              <a:t>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52" y="5661248"/>
            <a:ext cx="8435280" cy="680939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http://grrd01.github.io/Reversi/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wnloads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Projektaufteilung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Die Aufgaben wurden grob in drei Bereiche geteilt</a:t>
            </a:r>
            <a:endParaRPr lang="de-DE" altLang="de-DE" dirty="0"/>
          </a:p>
          <a:p>
            <a:pPr marL="0" indent="0">
              <a:buNone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GUI				</a:t>
            </a:r>
            <a:r>
              <a:rPr lang="de-CH" dirty="0" smtClean="0"/>
              <a:t>(Jenzer Ulrich)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Server			</a:t>
            </a:r>
            <a:r>
              <a:rPr lang="de-CH" dirty="0"/>
              <a:t>	</a:t>
            </a:r>
            <a:r>
              <a:rPr lang="de-CH" dirty="0" smtClean="0"/>
              <a:t>(</a:t>
            </a:r>
            <a:r>
              <a:rPr lang="de-CH" dirty="0" err="1" smtClean="0"/>
              <a:t>Tyedmers</a:t>
            </a:r>
            <a:r>
              <a:rPr lang="de-CH" dirty="0" smtClean="0"/>
              <a:t> Gérard)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Logik und Infrastruktur</a:t>
            </a:r>
            <a:r>
              <a:rPr lang="de-CH" dirty="0"/>
              <a:t>	</a:t>
            </a:r>
            <a:r>
              <a:rPr lang="de-CH" dirty="0" smtClean="0"/>
              <a:t>(Nguyen </a:t>
            </a:r>
            <a:r>
              <a:rPr lang="de-CH" dirty="0" err="1"/>
              <a:t>Khoa</a:t>
            </a:r>
            <a:r>
              <a:rPr lang="de-CH" dirty="0"/>
              <a:t> </a:t>
            </a:r>
            <a:r>
              <a:rPr lang="de-CH" dirty="0" err="1" smtClean="0"/>
              <a:t>Thien</a:t>
            </a:r>
            <a:r>
              <a:rPr lang="de-CH" dirty="0" smtClean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Projektstart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Erarbeitung der ersten Layout Vorstellungen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66950"/>
            <a:ext cx="2641600" cy="41859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66950"/>
            <a:ext cx="289854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CSS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altLang="de-DE" dirty="0" smtClean="0"/>
              <a:t>Alle Bildschirmgrössen </a:t>
            </a:r>
            <a:r>
              <a:rPr lang="de-CH" altLang="de-DE" dirty="0"/>
              <a:t>über CSS anpassen (z.B. Bootstrap</a:t>
            </a:r>
            <a:r>
              <a:rPr lang="de-CH" altLang="de-DE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Das funktioniert </a:t>
            </a:r>
            <a:r>
              <a:rPr lang="de-CH" dirty="0" smtClean="0"/>
              <a:t>gut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Wird aber bei feinen Grössenunterschieden zu </a:t>
            </a:r>
            <a:r>
              <a:rPr lang="de-CH" dirty="0" smtClean="0"/>
              <a:t>grossem </a:t>
            </a:r>
            <a:r>
              <a:rPr lang="de-CH" dirty="0"/>
              <a:t>Aufwand und zu </a:t>
            </a:r>
            <a:r>
              <a:rPr lang="de-CH" dirty="0" smtClean="0"/>
              <a:t>nicht wartbaren CSS 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 haben uns danach zur </a:t>
            </a:r>
            <a:r>
              <a:rPr lang="de-CH" dirty="0" smtClean="0"/>
              <a:t>Grössenmanipulation </a:t>
            </a:r>
            <a:r>
              <a:rPr lang="de-CH" dirty="0"/>
              <a:t>mit </a:t>
            </a:r>
            <a:r>
              <a:rPr lang="de-CH" dirty="0" err="1"/>
              <a:t>jquery</a:t>
            </a:r>
            <a:r>
              <a:rPr lang="de-CH" dirty="0"/>
              <a:t> </a:t>
            </a:r>
            <a:r>
              <a:rPr lang="de-CH" dirty="0" smtClean="0"/>
              <a:t>entschieden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Maximal Grössen, Farben, Ausrichtungen, usw. </a:t>
            </a:r>
            <a:r>
              <a:rPr lang="de-CH" dirty="0" smtClean="0"/>
              <a:t>sind </a:t>
            </a:r>
            <a:r>
              <a:rPr lang="de-CH" dirty="0"/>
              <a:t>in der CSS Datei enthalten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Spielgrafik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Die </a:t>
            </a:r>
            <a:r>
              <a:rPr lang="de-CH" dirty="0" smtClean="0"/>
              <a:t>Grafik </a:t>
            </a:r>
            <a:r>
              <a:rPr lang="de-CH" dirty="0"/>
              <a:t>sollte ohne </a:t>
            </a:r>
            <a:r>
              <a:rPr lang="de-CH" dirty="0" err="1"/>
              <a:t>canvas</a:t>
            </a:r>
            <a:r>
              <a:rPr lang="de-CH" dirty="0"/>
              <a:t> Element </a:t>
            </a:r>
            <a:r>
              <a:rPr lang="de-CH" dirty="0" smtClean="0"/>
              <a:t>auskommen</a:t>
            </a:r>
          </a:p>
          <a:p>
            <a:r>
              <a:rPr lang="de-CH" dirty="0"/>
              <a:t>Dafür mit Bildern (</a:t>
            </a:r>
            <a:r>
              <a:rPr lang="de-CH" dirty="0" err="1"/>
              <a:t>jpg,png</a:t>
            </a:r>
            <a:r>
              <a:rPr lang="de-CH" dirty="0" smtClean="0"/>
              <a:t>,...)</a:t>
            </a:r>
          </a:p>
          <a:p>
            <a:r>
              <a:rPr lang="de-CH" dirty="0" smtClean="0"/>
              <a:t>Die Bilder, z.B. </a:t>
            </a:r>
            <a:r>
              <a:rPr lang="de-CH" dirty="0"/>
              <a:t>schwarzer </a:t>
            </a:r>
            <a:r>
              <a:rPr lang="de-CH" dirty="0" smtClean="0"/>
              <a:t>Stein, wird </a:t>
            </a:r>
            <a:r>
              <a:rPr lang="de-CH" dirty="0"/>
              <a:t>durch </a:t>
            </a:r>
            <a:r>
              <a:rPr lang="de-CH" dirty="0" smtClean="0"/>
              <a:t>das Attribut </a:t>
            </a:r>
            <a:r>
              <a:rPr lang="de-CH" dirty="0"/>
              <a:t>(CSS) </a:t>
            </a:r>
            <a:r>
              <a:rPr lang="de-CH" dirty="0" smtClean="0"/>
              <a:t>sichtbar </a:t>
            </a:r>
            <a:r>
              <a:rPr lang="de-CH" dirty="0"/>
              <a:t>und </a:t>
            </a:r>
            <a:r>
              <a:rPr lang="de-CH" dirty="0" smtClean="0"/>
              <a:t>unsichtbar, angezeigt oder eben nicht</a:t>
            </a:r>
          </a:p>
          <a:p>
            <a:r>
              <a:rPr lang="de-CH" dirty="0"/>
              <a:t>Animationen werden über </a:t>
            </a:r>
            <a:r>
              <a:rPr lang="de-CH" dirty="0" err="1"/>
              <a:t>jquery</a:t>
            </a:r>
            <a:r>
              <a:rPr lang="de-CH" dirty="0"/>
              <a:t> gemacht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Offline </a:t>
            </a:r>
            <a:r>
              <a:rPr lang="de-CH" b="1" dirty="0" smtClean="0">
                <a:solidFill>
                  <a:schemeClr val="bg1"/>
                </a:solidFill>
              </a:rPr>
              <a:t>Spielmode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Um einen </a:t>
            </a:r>
            <a:r>
              <a:rPr lang="de-CH" dirty="0" smtClean="0"/>
              <a:t>offline </a:t>
            </a:r>
            <a:r>
              <a:rPr lang="de-CH" dirty="0"/>
              <a:t>Spielmode zu gewähren, </a:t>
            </a:r>
            <a:r>
              <a:rPr lang="de-CH" dirty="0" smtClean="0"/>
              <a:t>muss alles direkt </a:t>
            </a:r>
            <a:r>
              <a:rPr lang="de-CH" dirty="0"/>
              <a:t>im Haupt HTML File geladen </a:t>
            </a:r>
            <a:r>
              <a:rPr lang="de-CH" dirty="0" smtClean="0"/>
              <a:t>werden</a:t>
            </a:r>
          </a:p>
          <a:p>
            <a:r>
              <a:rPr lang="de-CH" dirty="0"/>
              <a:t>Ein nachladen wie bei </a:t>
            </a:r>
            <a:r>
              <a:rPr lang="de-CH" dirty="0" err="1"/>
              <a:t>angularjs</a:t>
            </a:r>
            <a:r>
              <a:rPr lang="de-CH" dirty="0"/>
              <a:t> </a:t>
            </a:r>
            <a:r>
              <a:rPr lang="de-CH" dirty="0" err="1"/>
              <a:t>ui</a:t>
            </a:r>
            <a:r>
              <a:rPr lang="de-CH" dirty="0"/>
              <a:t>-router oder </a:t>
            </a:r>
            <a:r>
              <a:rPr lang="de-CH" dirty="0" err="1"/>
              <a:t>ng-include</a:t>
            </a:r>
            <a:r>
              <a:rPr lang="de-CH" dirty="0"/>
              <a:t> akzeptieren nicht alle </a:t>
            </a:r>
            <a:r>
              <a:rPr lang="de-CH" dirty="0" smtClean="0"/>
              <a:t>Browser</a:t>
            </a:r>
          </a:p>
          <a:p>
            <a:r>
              <a:rPr lang="de-CH" dirty="0" smtClean="0"/>
              <a:t>Auch das </a:t>
            </a:r>
            <a:r>
              <a:rPr lang="de-CH" dirty="0"/>
              <a:t>nachladen von Bildern ist nicht in jedem Browser </a:t>
            </a:r>
            <a:r>
              <a:rPr lang="de-CH" dirty="0" smtClean="0"/>
              <a:t>erlaubt</a:t>
            </a:r>
          </a:p>
          <a:p>
            <a:r>
              <a:rPr lang="de-CH" dirty="0" smtClean="0"/>
              <a:t>Die Lösung ist nun alles </a:t>
            </a:r>
            <a:r>
              <a:rPr lang="de-CH" dirty="0"/>
              <a:t>beim starten </a:t>
            </a:r>
            <a:r>
              <a:rPr lang="de-CH" dirty="0" smtClean="0"/>
              <a:t>laden und </a:t>
            </a:r>
            <a:r>
              <a:rPr lang="de-CH" dirty="0"/>
              <a:t>danach je nach </a:t>
            </a:r>
            <a:r>
              <a:rPr lang="de-CH" dirty="0" smtClean="0"/>
              <a:t>Seite und Status, die Ansichten sichtbar </a:t>
            </a:r>
            <a:r>
              <a:rPr lang="de-CH" dirty="0"/>
              <a:t>oder </a:t>
            </a:r>
            <a:r>
              <a:rPr lang="de-CH" dirty="0" smtClean="0"/>
              <a:t>unsichtbar </a:t>
            </a:r>
            <a:r>
              <a:rPr lang="de-CH" dirty="0"/>
              <a:t>(CSS) </a:t>
            </a:r>
            <a:r>
              <a:rPr lang="de-CH" dirty="0" smtClean="0"/>
              <a:t>machen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Die Client Architektur baut auf </a:t>
            </a:r>
            <a:r>
              <a:rPr lang="de-CH" dirty="0" err="1" smtClean="0"/>
              <a:t>angularjs</a:t>
            </a:r>
            <a:r>
              <a:rPr lang="de-CH" dirty="0" smtClean="0"/>
              <a:t> auf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Modul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Viele </a:t>
            </a:r>
            <a:r>
              <a:rPr lang="de-CH" dirty="0" smtClean="0"/>
              <a:t>Services wie:</a:t>
            </a:r>
          </a:p>
          <a:p>
            <a:pPr lvl="2"/>
            <a:r>
              <a:rPr lang="de-CH" dirty="0" smtClean="0"/>
              <a:t>Screen Service</a:t>
            </a:r>
          </a:p>
          <a:p>
            <a:pPr lvl="2"/>
            <a:r>
              <a:rPr lang="de-CH" dirty="0" smtClean="0"/>
              <a:t>Setup Service</a:t>
            </a:r>
          </a:p>
          <a:p>
            <a:pPr lvl="2"/>
            <a:r>
              <a:rPr lang="de-CH" dirty="0" smtClean="0"/>
              <a:t>Statistik </a:t>
            </a:r>
            <a:r>
              <a:rPr lang="de-CH" dirty="0"/>
              <a:t>Service</a:t>
            </a:r>
          </a:p>
          <a:p>
            <a:pPr lvl="2"/>
            <a:r>
              <a:rPr lang="de-CH" dirty="0" smtClean="0"/>
              <a:t>State Service</a:t>
            </a:r>
          </a:p>
          <a:p>
            <a:pPr lvl="2"/>
            <a:r>
              <a:rPr lang="de-CH" dirty="0" smtClean="0"/>
              <a:t>Online Service</a:t>
            </a:r>
            <a:endParaRPr lang="de-CH" dirty="0"/>
          </a:p>
          <a:p>
            <a:pPr lvl="2"/>
            <a:r>
              <a:rPr lang="de-CH" dirty="0" smtClean="0"/>
              <a:t>…….</a:t>
            </a:r>
            <a:endParaRPr lang="de-CH" dirty="0"/>
          </a:p>
          <a:p>
            <a:pPr lvl="2"/>
            <a:endParaRPr lang="de-CH" dirty="0" smtClean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seitig </a:t>
            </a:r>
            <a:r>
              <a:rPr lang="de-CH" b="1" dirty="0" smtClean="0">
                <a:solidFill>
                  <a:schemeClr val="bg1"/>
                </a:solidFill>
              </a:rPr>
              <a:t>eingesetzte</a:t>
            </a:r>
            <a:br>
              <a:rPr lang="de-CH" b="1" dirty="0" smtClean="0">
                <a:solidFill>
                  <a:schemeClr val="bg1"/>
                </a:solidFill>
              </a:rPr>
            </a:br>
            <a:r>
              <a:rPr lang="de-CH" b="1" dirty="0" smtClean="0">
                <a:solidFill>
                  <a:schemeClr val="bg1"/>
                </a:solidFill>
              </a:rPr>
              <a:t>Bibliotheken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3 CSS: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bootstrap.min.css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normalize.css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3 </a:t>
            </a:r>
            <a:r>
              <a:rPr lang="de-CH" dirty="0" err="1" smtClean="0"/>
              <a:t>Javascript</a:t>
            </a:r>
            <a:r>
              <a:rPr lang="de-CH" dirty="0" smtClean="0"/>
              <a:t>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bootstrap.min.js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angular.min.js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jquery-2.1.4.min.js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socket.io.js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Bildschirmpräsentation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Larissa</vt:lpstr>
      <vt:lpstr>PowerPoint-Präsentation</vt:lpstr>
      <vt:lpstr>Reversi Web App</vt:lpstr>
      <vt:lpstr>Projektaufteilung</vt:lpstr>
      <vt:lpstr>Projektstart</vt:lpstr>
      <vt:lpstr>Idee CSS</vt:lpstr>
      <vt:lpstr>Idee Spielgrafik</vt:lpstr>
      <vt:lpstr>Offline Spielmode</vt:lpstr>
      <vt:lpstr>Client Architektur</vt:lpstr>
      <vt:lpstr>Client seitig eingesetzte Bibliotheken</vt:lpstr>
      <vt:lpstr>Start-Bildschirm</vt:lpstr>
      <vt:lpstr>Spiel gegen Computer</vt:lpstr>
      <vt:lpstr>Online Modus</vt:lpstr>
      <vt:lpstr>Oline Kommunikation</vt:lpstr>
      <vt:lpstr>Verbindungsaufbau</vt:lpstr>
      <vt:lpstr>Server Side Script</vt:lpstr>
      <vt:lpstr>Client Event</vt:lpstr>
      <vt:lpstr>Online Spielzug</vt:lpstr>
      <vt:lpstr>.svg-Grafiken</vt:lpstr>
      <vt:lpstr>Ordner-Struktur</vt:lpstr>
      <vt:lpstr>Build-Prozess</vt:lpstr>
      <vt:lpstr>let’s play!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Thien Nguyen</cp:lastModifiedBy>
  <cp:revision>40</cp:revision>
  <dcterms:created xsi:type="dcterms:W3CDTF">2015-09-29T10:01:17Z</dcterms:created>
  <dcterms:modified xsi:type="dcterms:W3CDTF">2015-09-30T20:50:29Z</dcterms:modified>
</cp:coreProperties>
</file>