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59" r:id="rId7"/>
    <p:sldId id="264" r:id="rId8"/>
    <p:sldId id="265" r:id="rId9"/>
    <p:sldId id="263" r:id="rId10"/>
    <p:sldId id="262" r:id="rId11"/>
    <p:sldId id="266" r:id="rId12"/>
    <p:sldId id="261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511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683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5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809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568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36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38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041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87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82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92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698F-594F-4B25-BAF8-5B946D24F183}" type="datetimeFigureOut">
              <a:rPr lang="de-CH" smtClean="0"/>
              <a:t>29.09.2015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F5BB-3707-495B-822E-8D179317CF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52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vg-edit.googlecode.com/svn-history/r1771/trunk/editor/svg-edito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50000">
              <a:schemeClr val="tx2">
                <a:lumMod val="60000"/>
                <a:lumOff val="4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840760" cy="2448272"/>
          </a:xfrm>
        </p:spPr>
        <p:txBody>
          <a:bodyPr>
            <a:normAutofit/>
          </a:bodyPr>
          <a:lstStyle/>
          <a:p>
            <a:pPr algn="l"/>
            <a:r>
              <a:rPr lang="de-CH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Abschlussarbeit CAS HTML5</a:t>
            </a:r>
          </a:p>
          <a:p>
            <a:pPr algn="l"/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Nguyen </a:t>
            </a:r>
            <a:r>
              <a:rPr lang="de-CH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Khoa</a:t>
            </a:r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Thien</a:t>
            </a:r>
            <a:endParaRPr lang="de-CH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Tyedmers Gérard</a:t>
            </a:r>
          </a:p>
          <a:p>
            <a:pPr algn="l"/>
            <a:r>
              <a:rPr lang="de-CH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Jenzer</a:t>
            </a:r>
            <a:r>
              <a:rPr lang="de-CH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Ulrich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93" y="1023661"/>
            <a:ext cx="6477000" cy="14287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81622"/>
            <a:ext cx="3876378" cy="387637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2243694" lon="20731573" rev="2056801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6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.</a:t>
            </a:r>
            <a:r>
              <a:rPr lang="de-CH" b="1" dirty="0" err="1" smtClean="0">
                <a:solidFill>
                  <a:schemeClr val="bg1"/>
                </a:solidFill>
              </a:rPr>
              <a:t>svg</a:t>
            </a:r>
            <a:r>
              <a:rPr lang="de-CH" b="1" dirty="0" smtClean="0">
                <a:solidFill>
                  <a:schemeClr val="bg1"/>
                </a:solidFill>
              </a:rPr>
              <a:t>-Grafiken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133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1600" dirty="0"/>
              <a:t>&lt;</a:t>
            </a:r>
            <a:r>
              <a:rPr lang="de-CH" sz="1600" dirty="0" err="1"/>
              <a:t>svg</a:t>
            </a:r>
            <a:r>
              <a:rPr lang="de-CH" sz="1600" dirty="0"/>
              <a:t> </a:t>
            </a:r>
            <a:r>
              <a:rPr lang="de-CH" sz="1600" dirty="0" err="1"/>
              <a:t>width</a:t>
            </a:r>
            <a:r>
              <a:rPr lang="de-CH" sz="1600" dirty="0"/>
              <a:t>="206" </a:t>
            </a:r>
            <a:r>
              <a:rPr lang="de-CH" sz="1600" dirty="0" err="1"/>
              <a:t>height</a:t>
            </a:r>
            <a:r>
              <a:rPr lang="de-CH" sz="1600" dirty="0"/>
              <a:t>="206"  </a:t>
            </a:r>
            <a:r>
              <a:rPr lang="de-CH" sz="1600" dirty="0" err="1"/>
              <a:t>viewBox</a:t>
            </a:r>
            <a:r>
              <a:rPr lang="de-CH" sz="1600" dirty="0"/>
              <a:t>="0 0 206 206" </a:t>
            </a:r>
            <a:r>
              <a:rPr lang="de-CH" sz="1600" dirty="0" err="1"/>
              <a:t>xmlns</a:t>
            </a:r>
            <a:r>
              <a:rPr lang="de-CH" sz="1600" dirty="0"/>
              <a:t>="http://www.w3.org/2000/svg"&gt;</a:t>
            </a:r>
            <a:br>
              <a:rPr lang="de-CH" sz="1600" dirty="0"/>
            </a:br>
            <a:r>
              <a:rPr lang="de-CH" sz="1600" dirty="0"/>
              <a:t> &lt;</a:t>
            </a:r>
            <a:r>
              <a:rPr lang="de-CH" sz="1600" dirty="0" err="1"/>
              <a:t>defs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radialGradient</a:t>
            </a:r>
            <a:r>
              <a:rPr lang="de-CH" sz="1600" dirty="0"/>
              <a:t> </a:t>
            </a:r>
            <a:r>
              <a:rPr lang="de-CH" sz="1600" dirty="0" err="1"/>
              <a:t>fy</a:t>
            </a:r>
            <a:r>
              <a:rPr lang="de-CH" sz="1600" dirty="0"/>
              <a:t>="</a:t>
            </a:r>
            <a:r>
              <a:rPr lang="de-CH" sz="1600" dirty="0" smtClean="0"/>
              <a:t>0.3" </a:t>
            </a:r>
            <a:r>
              <a:rPr lang="de-CH" sz="1600" dirty="0" err="1"/>
              <a:t>fx</a:t>
            </a:r>
            <a:r>
              <a:rPr lang="de-CH" sz="1600" dirty="0"/>
              <a:t>="</a:t>
            </a:r>
            <a:r>
              <a:rPr lang="de-CH" sz="1600" dirty="0" smtClean="0"/>
              <a:t>0.4" </a:t>
            </a:r>
            <a:r>
              <a:rPr lang="de-CH" sz="1600" dirty="0"/>
              <a:t>r="</a:t>
            </a:r>
            <a:r>
              <a:rPr lang="de-CH" sz="1600" dirty="0" smtClean="0"/>
              <a:t>0.7" </a:t>
            </a:r>
            <a:r>
              <a:rPr lang="de-CH" sz="1600" dirty="0" err="1"/>
              <a:t>cy</a:t>
            </a:r>
            <a:r>
              <a:rPr lang="de-CH" sz="1600" dirty="0"/>
              <a:t>="</a:t>
            </a:r>
            <a:r>
              <a:rPr lang="de-CH" sz="1600" dirty="0" smtClean="0"/>
              <a:t>0.3" </a:t>
            </a:r>
            <a:r>
              <a:rPr lang="de-CH" sz="1600" dirty="0"/>
              <a:t>cx="</a:t>
            </a:r>
            <a:r>
              <a:rPr lang="de-CH" sz="1600" dirty="0" smtClean="0"/>
              <a:t>0.4"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black</a:t>
            </a:r>
            <a:r>
              <a:rPr lang="de-CH" sz="1600" dirty="0"/>
              <a:t>"&gt;</a:t>
            </a:r>
            <a:br>
              <a:rPr lang="de-CH" sz="1600" dirty="0"/>
            </a:br>
            <a:r>
              <a:rPr lang="de-CH" sz="1600" dirty="0"/>
              <a:t>   &lt;</a:t>
            </a:r>
            <a:r>
              <a:rPr lang="de-CH" sz="1600" dirty="0" err="1"/>
              <a:t>stop</a:t>
            </a:r>
            <a:r>
              <a:rPr lang="de-CH" sz="1600" dirty="0"/>
              <a:t> </a:t>
            </a:r>
            <a:r>
              <a:rPr lang="de-CH" sz="1600" dirty="0" err="1"/>
              <a:t>stop</a:t>
            </a:r>
            <a:r>
              <a:rPr lang="de-CH" sz="1600" dirty="0"/>
              <a:t>-color="#7f7f7f" </a:t>
            </a:r>
            <a:r>
              <a:rPr lang="de-CH" sz="1600" dirty="0" err="1"/>
              <a:t>offset</a:t>
            </a:r>
            <a:r>
              <a:rPr lang="de-CH" sz="1600" dirty="0"/>
              <a:t>="0"/&gt;</a:t>
            </a:r>
            <a:br>
              <a:rPr lang="de-CH" sz="1600" dirty="0"/>
            </a:br>
            <a:r>
              <a:rPr lang="de-CH" sz="1600" dirty="0"/>
              <a:t>   &lt;</a:t>
            </a:r>
            <a:r>
              <a:rPr lang="de-CH" sz="1600" dirty="0" err="1"/>
              <a:t>stop</a:t>
            </a:r>
            <a:r>
              <a:rPr lang="de-CH" sz="1600" dirty="0"/>
              <a:t> </a:t>
            </a:r>
            <a:r>
              <a:rPr lang="de-CH" sz="1600" dirty="0" err="1"/>
              <a:t>stop</a:t>
            </a:r>
            <a:r>
              <a:rPr lang="de-CH" sz="1600" dirty="0"/>
              <a:t>-color="#000000" </a:t>
            </a:r>
            <a:r>
              <a:rPr lang="de-CH" sz="1600" dirty="0" err="1"/>
              <a:t>offset</a:t>
            </a:r>
            <a:r>
              <a:rPr lang="de-CH" sz="1600" dirty="0"/>
              <a:t>="1"/&gt;</a:t>
            </a:r>
            <a:br>
              <a:rPr lang="de-CH" sz="1600" dirty="0"/>
            </a:br>
            <a:r>
              <a:rPr lang="de-CH" sz="1600" dirty="0"/>
              <a:t>  &lt;/</a:t>
            </a:r>
            <a:r>
              <a:rPr lang="de-CH" sz="1600" dirty="0" err="1"/>
              <a:t>radialGradient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&lt;/</a:t>
            </a:r>
            <a:r>
              <a:rPr lang="de-CH" sz="1600" dirty="0" err="1"/>
              <a:t>defs</a:t>
            </a:r>
            <a:r>
              <a:rPr lang="de-CH" sz="1600" dirty="0"/>
              <a:t>&gt;</a:t>
            </a:r>
            <a:br>
              <a:rPr lang="de-CH" sz="1600" dirty="0"/>
            </a:br>
            <a:r>
              <a:rPr lang="de-CH" sz="1600" dirty="0"/>
              <a:t> &lt;g&gt;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ellipse</a:t>
            </a:r>
            <a:r>
              <a:rPr lang="de-CH" sz="1600" dirty="0"/>
              <a:t>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shadow</a:t>
            </a:r>
            <a:r>
              <a:rPr lang="de-CH" sz="1600" dirty="0"/>
              <a:t>" </a:t>
            </a:r>
            <a:r>
              <a:rPr lang="de-CH" sz="1600" dirty="0" err="1"/>
              <a:t>opacity</a:t>
            </a:r>
            <a:r>
              <a:rPr lang="de-CH" sz="1600" dirty="0"/>
              <a:t>="0.33" </a:t>
            </a:r>
            <a:r>
              <a:rPr lang="de-CH" sz="1600" dirty="0" err="1"/>
              <a:t>ry</a:t>
            </a:r>
            <a:r>
              <a:rPr lang="de-CH" sz="1600" dirty="0"/>
              <a:t>="90" </a:t>
            </a:r>
            <a:r>
              <a:rPr lang="de-CH" sz="1600" dirty="0" err="1"/>
              <a:t>rx</a:t>
            </a:r>
            <a:r>
              <a:rPr lang="de-CH" sz="1600" dirty="0"/>
              <a:t>="90" </a:t>
            </a:r>
            <a:r>
              <a:rPr lang="de-CH" sz="1600" dirty="0" err="1"/>
              <a:t>cy</a:t>
            </a:r>
            <a:r>
              <a:rPr lang="de-CH" sz="1600" dirty="0"/>
              <a:t>="115" cx="</a:t>
            </a:r>
            <a:r>
              <a:rPr lang="de-CH" sz="1600" dirty="0" smtClean="0"/>
              <a:t>115</a:t>
            </a:r>
            <a:r>
              <a:rPr lang="de-CH" sz="1600" dirty="0"/>
              <a:t>"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stroke-linecap</a:t>
            </a:r>
            <a:r>
              <a:rPr lang="de-CH" sz="1600" dirty="0"/>
              <a:t>="null" </a:t>
            </a:r>
            <a:r>
              <a:rPr lang="de-CH" sz="1600" dirty="0" err="1"/>
              <a:t>stroke-linejoin</a:t>
            </a:r>
            <a:r>
              <a:rPr lang="de-CH" sz="1600" dirty="0"/>
              <a:t>="null" </a:t>
            </a:r>
            <a:r>
              <a:rPr lang="de-CH" sz="1600" dirty="0" err="1"/>
              <a:t>stroke-width</a:t>
            </a:r>
            <a:r>
              <a:rPr lang="de-CH" sz="1600" dirty="0"/>
              <a:t>="</a:t>
            </a:r>
            <a:r>
              <a:rPr lang="de-CH" sz="1600" dirty="0" smtClean="0"/>
              <a:t>0</a:t>
            </a:r>
            <a:r>
              <a:rPr lang="de-CH" sz="1600" dirty="0"/>
              <a:t>"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</a:t>
            </a:r>
            <a:r>
              <a:rPr lang="de-CH" sz="1600" dirty="0"/>
              <a:t>="#000000" </a:t>
            </a:r>
            <a:r>
              <a:rPr lang="de-CH" sz="1600" dirty="0" err="1"/>
              <a:t>fill</a:t>
            </a:r>
            <a:r>
              <a:rPr lang="de-CH" sz="1600" dirty="0"/>
              <a:t>="#000000"/&gt;</a:t>
            </a:r>
            <a:br>
              <a:rPr lang="de-CH" sz="1600" dirty="0"/>
            </a:br>
            <a:r>
              <a:rPr lang="de-CH" sz="1600" dirty="0"/>
              <a:t>  &lt;</a:t>
            </a:r>
            <a:r>
              <a:rPr lang="de-CH" sz="1600" dirty="0" err="1"/>
              <a:t>ellipse</a:t>
            </a:r>
            <a:r>
              <a:rPr lang="de-CH" sz="1600" dirty="0"/>
              <a:t> </a:t>
            </a:r>
            <a:r>
              <a:rPr lang="de-CH" sz="1600" dirty="0" err="1"/>
              <a:t>id</a:t>
            </a:r>
            <a:r>
              <a:rPr lang="de-CH" sz="1600" dirty="0"/>
              <a:t>="</a:t>
            </a:r>
            <a:r>
              <a:rPr lang="de-CH" sz="1600" dirty="0" err="1"/>
              <a:t>stone_black</a:t>
            </a:r>
            <a:r>
              <a:rPr lang="de-CH" sz="1600" dirty="0"/>
              <a:t>" </a:t>
            </a:r>
            <a:r>
              <a:rPr lang="de-CH" sz="1600" dirty="0" err="1"/>
              <a:t>ry</a:t>
            </a:r>
            <a:r>
              <a:rPr lang="de-CH" sz="1600" dirty="0"/>
              <a:t>="90" </a:t>
            </a:r>
            <a:r>
              <a:rPr lang="de-CH" sz="1600" dirty="0" err="1"/>
              <a:t>rx</a:t>
            </a:r>
            <a:r>
              <a:rPr lang="de-CH" sz="1600" dirty="0"/>
              <a:t>="90" </a:t>
            </a:r>
            <a:r>
              <a:rPr lang="de-CH" sz="1600" dirty="0" err="1"/>
              <a:t>cy</a:t>
            </a:r>
            <a:r>
              <a:rPr lang="de-CH" sz="1600" dirty="0"/>
              <a:t>="100" cx="100" </a:t>
            </a:r>
            <a:r>
              <a:rPr lang="de-CH" sz="1600" dirty="0" err="1"/>
              <a:t>stroke-linecap</a:t>
            </a:r>
            <a:r>
              <a:rPr lang="de-CH" sz="1600" dirty="0"/>
              <a:t>="null" </a:t>
            </a:r>
            <a:r>
              <a:rPr lang="de-CH" sz="1600" dirty="0" smtClean="0"/>
              <a:t/>
            </a:r>
            <a:br>
              <a:rPr lang="de-CH" sz="1600" dirty="0" smtClean="0"/>
            </a:br>
            <a:r>
              <a:rPr lang="de-CH" sz="1600" dirty="0" smtClean="0"/>
              <a:t>    </a:t>
            </a:r>
            <a:r>
              <a:rPr lang="de-CH" sz="1600" dirty="0" err="1" smtClean="0"/>
              <a:t>stroke-linejoin</a:t>
            </a:r>
            <a:r>
              <a:rPr lang="de-CH" sz="1600" dirty="0"/>
              <a:t>="null" </a:t>
            </a:r>
            <a:r>
              <a:rPr lang="de-CH" sz="1600" dirty="0" err="1"/>
              <a:t>stroke-width</a:t>
            </a:r>
            <a:r>
              <a:rPr lang="de-CH" sz="1600" dirty="0"/>
              <a:t>="0" </a:t>
            </a:r>
            <a:r>
              <a:rPr lang="de-CH" sz="1600" dirty="0" err="1"/>
              <a:t>stroke</a:t>
            </a:r>
            <a:r>
              <a:rPr lang="de-CH" sz="1600" dirty="0"/>
              <a:t>="#000000" </a:t>
            </a:r>
            <a:r>
              <a:rPr lang="de-CH" sz="1600" dirty="0" err="1"/>
              <a:t>fill</a:t>
            </a:r>
            <a:r>
              <a:rPr lang="de-CH" sz="1600" dirty="0"/>
              <a:t>="</a:t>
            </a:r>
            <a:r>
              <a:rPr lang="de-CH" sz="1600" dirty="0" err="1"/>
              <a:t>url</a:t>
            </a:r>
            <a:r>
              <a:rPr lang="de-CH" sz="1600" dirty="0"/>
              <a:t>(#</a:t>
            </a:r>
            <a:r>
              <a:rPr lang="de-CH" sz="1600" dirty="0" err="1"/>
              <a:t>black</a:t>
            </a:r>
            <a:r>
              <a:rPr lang="de-CH" sz="1600" dirty="0"/>
              <a:t>)"/&gt;</a:t>
            </a:r>
            <a:br>
              <a:rPr lang="de-CH" sz="1600" dirty="0"/>
            </a:br>
            <a:r>
              <a:rPr lang="de-CH" sz="1600" dirty="0"/>
              <a:t> &lt;/g&gt;</a:t>
            </a:r>
            <a:br>
              <a:rPr lang="de-CH" sz="1600" dirty="0"/>
            </a:br>
            <a:r>
              <a:rPr lang="de-CH" sz="1600" dirty="0"/>
              <a:t>&lt;/</a:t>
            </a:r>
            <a:r>
              <a:rPr lang="de-CH" sz="1600" dirty="0" err="1"/>
              <a:t>svg</a:t>
            </a:r>
            <a:r>
              <a:rPr lang="de-CH" sz="1600" dirty="0"/>
              <a:t>&gt;</a:t>
            </a:r>
            <a:br>
              <a:rPr lang="de-CH" sz="1600" dirty="0"/>
            </a:br>
            <a:endParaRPr lang="de-CH" sz="1600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95536" y="5877271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hlinkClick r:id="rId3"/>
              </a:rPr>
              <a:t>http://</a:t>
            </a:r>
            <a:r>
              <a:rPr lang="de-CH" sz="3200" dirty="0" smtClean="0">
                <a:hlinkClick r:id="rId3"/>
              </a:rPr>
              <a:t>svg-edit.googlecode.com</a:t>
            </a:r>
            <a:endParaRPr lang="de-CH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43" y="3429000"/>
            <a:ext cx="3040904" cy="303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8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8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let’s</a:t>
            </a:r>
            <a:r>
              <a:rPr lang="de-CH" b="1" dirty="0" smtClean="0">
                <a:solidFill>
                  <a:schemeClr val="bg1"/>
                </a:solidFill>
              </a:rPr>
              <a:t> </a:t>
            </a:r>
            <a:r>
              <a:rPr lang="de-CH" b="1" dirty="0" err="1" smtClean="0">
                <a:solidFill>
                  <a:schemeClr val="bg1"/>
                </a:solidFill>
              </a:rPr>
              <a:t>play</a:t>
            </a:r>
            <a:r>
              <a:rPr lang="de-CH" b="1" dirty="0" smtClean="0">
                <a:solidFill>
                  <a:schemeClr val="bg1"/>
                </a:solidFill>
              </a:rPr>
              <a:t>!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152" y="5661248"/>
            <a:ext cx="8435280" cy="680939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http://grrd01.github.io/Reversi/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grrd\Downloads\q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9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Reversi</a:t>
            </a:r>
            <a:r>
              <a:rPr lang="de-CH" b="1" dirty="0" smtClean="0">
                <a:solidFill>
                  <a:schemeClr val="bg1"/>
                </a:solidFill>
              </a:rPr>
              <a:t> Web App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Umsetzung des Spiels </a:t>
            </a:r>
            <a:r>
              <a:rPr lang="de-CH" dirty="0" err="1" smtClean="0"/>
              <a:t>Reversi</a:t>
            </a:r>
            <a:r>
              <a:rPr lang="de-CH" dirty="0" smtClean="0"/>
              <a:t> als HTML5 </a:t>
            </a:r>
            <a:r>
              <a:rPr lang="de-CH" dirty="0" err="1" smtClean="0"/>
              <a:t>WebApp</a:t>
            </a:r>
            <a:r>
              <a:rPr lang="de-CH" dirty="0" smtClean="0"/>
              <a:t> </a:t>
            </a:r>
          </a:p>
          <a:p>
            <a:r>
              <a:rPr lang="de-CH" dirty="0" smtClean="0"/>
              <a:t>3 Spielmodi: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Lokal 2 Spieler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Lokal Spieler vs. Computer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Online</a:t>
            </a:r>
          </a:p>
          <a:p>
            <a:r>
              <a:rPr lang="de-CH" dirty="0" smtClean="0"/>
              <a:t>Statistiken / Rangliste</a:t>
            </a:r>
          </a:p>
          <a:p>
            <a:r>
              <a:rPr lang="de-CH" dirty="0" smtClean="0"/>
              <a:t>Div. Einstellungen (Darstellung, Avatars, …)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4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Online Modus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Server-Lösung </a:t>
            </a:r>
            <a:r>
              <a:rPr lang="de-CH" dirty="0" smtClean="0"/>
              <a:t>realisiert mit node.js / socket.io</a:t>
            </a:r>
          </a:p>
          <a:p>
            <a:r>
              <a:rPr lang="de-CH" dirty="0" smtClean="0"/>
              <a:t>Lokaler Server (node.js / </a:t>
            </a:r>
            <a:r>
              <a:rPr lang="de-CH" dirty="0" err="1" smtClean="0"/>
              <a:t>localhost</a:t>
            </a:r>
            <a:r>
              <a:rPr lang="de-CH" dirty="0" smtClean="0"/>
              <a:t> )</a:t>
            </a:r>
          </a:p>
          <a:p>
            <a:r>
              <a:rPr lang="de-CH" dirty="0" smtClean="0"/>
              <a:t>Externer Server (</a:t>
            </a:r>
            <a:r>
              <a:rPr lang="de-CH" dirty="0" err="1" smtClean="0"/>
              <a:t>OpenShift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Redhat</a:t>
            </a:r>
            <a:r>
              <a:rPr lang="de-CH" dirty="0" smtClean="0"/>
              <a:t>)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err="1" smtClean="0">
                <a:solidFill>
                  <a:schemeClr val="bg1"/>
                </a:solidFill>
              </a:rPr>
              <a:t>Oline</a:t>
            </a:r>
            <a:r>
              <a:rPr lang="de-CH" b="1" dirty="0" smtClean="0">
                <a:solidFill>
                  <a:schemeClr val="bg1"/>
                </a:solidFill>
              </a:rPr>
              <a:t> Kommunikation</a:t>
            </a:r>
            <a:endParaRPr lang="de-CH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grrd\Documents\HTML5\Reversi\resources\reversi_d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3554"/>
            <a:ext cx="8784976" cy="53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Verbindungsaufbau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endParaRPr lang="de-CH" dirty="0" smtClean="0">
              <a:effectLst/>
            </a:endParaRPr>
          </a:p>
          <a:p>
            <a:pPr marL="0" indent="0">
              <a:buNone/>
            </a:pPr>
            <a:r>
              <a:rPr lang="de-CH" dirty="0" smtClean="0">
                <a:effectLst/>
              </a:rPr>
              <a:t>&lt;</a:t>
            </a:r>
            <a:r>
              <a:rPr lang="de-CH" dirty="0" err="1"/>
              <a:t>script</a:t>
            </a:r>
            <a:r>
              <a:rPr lang="de-CH" dirty="0"/>
              <a:t> </a:t>
            </a:r>
            <a:r>
              <a:rPr lang="de-CH" dirty="0" err="1"/>
              <a:t>src</a:t>
            </a:r>
            <a:r>
              <a:rPr lang="de-CH" dirty="0"/>
              <a:t>="</a:t>
            </a:r>
            <a:r>
              <a:rPr lang="de-CH" dirty="0" err="1"/>
              <a:t>js</a:t>
            </a:r>
            <a:r>
              <a:rPr lang="de-CH" dirty="0"/>
              <a:t>/</a:t>
            </a:r>
            <a:r>
              <a:rPr lang="de-CH" dirty="0" err="1"/>
              <a:t>vendor</a:t>
            </a:r>
            <a:r>
              <a:rPr lang="de-CH" dirty="0"/>
              <a:t>/</a:t>
            </a:r>
            <a:r>
              <a:rPr lang="de-CH" b="1" dirty="0"/>
              <a:t>socket.io.js</a:t>
            </a:r>
            <a:r>
              <a:rPr lang="de-CH" dirty="0"/>
              <a:t>"</a:t>
            </a:r>
            <a:r>
              <a:rPr lang="de-CH" dirty="0" smtClean="0">
                <a:effectLst/>
              </a:rPr>
              <a:t>&gt;&lt;/</a:t>
            </a:r>
            <a:r>
              <a:rPr lang="de-CH" dirty="0" err="1"/>
              <a:t>script</a:t>
            </a:r>
            <a:r>
              <a:rPr lang="de-CH" dirty="0" smtClean="0">
                <a:effectLst/>
              </a:rPr>
              <a:t>&gt;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 smtClean="0"/>
              <a:t>connect</a:t>
            </a:r>
            <a:r>
              <a:rPr lang="de-CH" dirty="0" smtClean="0"/>
              <a:t> =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() {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smtClean="0"/>
              <a:t>socket </a:t>
            </a:r>
            <a:r>
              <a:rPr lang="de-CH" dirty="0" smtClean="0"/>
              <a:t>= </a:t>
            </a:r>
            <a:r>
              <a:rPr lang="de-CH" b="1" i="1" dirty="0" err="1"/>
              <a:t>io</a:t>
            </a:r>
            <a:r>
              <a:rPr lang="de-CH" b="1" dirty="0" err="1" smtClean="0"/>
              <a:t>.</a:t>
            </a:r>
            <a:r>
              <a:rPr lang="de-CH" b="1" dirty="0" err="1"/>
              <a:t>connect</a:t>
            </a:r>
            <a:r>
              <a:rPr lang="de-CH" dirty="0" smtClean="0"/>
              <a:t>(</a:t>
            </a:r>
            <a:r>
              <a:rPr lang="de-CH" dirty="0"/>
              <a:t>'http://localhost:3000</a:t>
            </a:r>
            <a:r>
              <a:rPr lang="de-CH" dirty="0" smtClean="0"/>
              <a:t>',</a:t>
            </a:r>
            <a:br>
              <a:rPr lang="de-CH" dirty="0" smtClean="0"/>
            </a:br>
            <a:r>
              <a:rPr lang="de-CH" dirty="0" smtClean="0"/>
              <a:t>    {</a:t>
            </a:r>
            <a:r>
              <a:rPr lang="de-CH" dirty="0"/>
              <a:t>'</a:t>
            </a:r>
            <a:r>
              <a:rPr lang="de-CH" dirty="0" err="1"/>
              <a:t>forceNew</a:t>
            </a:r>
            <a:r>
              <a:rPr lang="de-CH" dirty="0"/>
              <a:t>'</a:t>
            </a:r>
            <a:r>
              <a:rPr lang="de-CH" dirty="0" smtClean="0"/>
              <a:t>: </a:t>
            </a:r>
            <a:r>
              <a:rPr lang="de-CH" dirty="0" err="1"/>
              <a:t>true</a:t>
            </a:r>
            <a:r>
              <a:rPr lang="de-CH" dirty="0" smtClean="0"/>
              <a:t>});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6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Server </a:t>
            </a:r>
            <a:r>
              <a:rPr lang="de-CH" b="1" dirty="0" smtClean="0">
                <a:solidFill>
                  <a:schemeClr val="bg1"/>
                </a:solidFill>
              </a:rPr>
              <a:t>Side Script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dirty="0" err="1"/>
              <a:t>io</a:t>
            </a:r>
            <a:r>
              <a:rPr lang="en-US" dirty="0" err="1" smtClean="0"/>
              <a:t>.</a:t>
            </a:r>
            <a:r>
              <a:rPr lang="en-US" dirty="0" err="1"/>
              <a:t>on</a:t>
            </a:r>
            <a:r>
              <a:rPr lang="en-US" dirty="0" smtClean="0"/>
              <a:t>(</a:t>
            </a:r>
            <a:r>
              <a:rPr lang="en-US" b="1" dirty="0"/>
              <a:t>'connection'</a:t>
            </a:r>
            <a:r>
              <a:rPr lang="en-US" dirty="0" smtClean="0"/>
              <a:t>, </a:t>
            </a:r>
            <a:r>
              <a:rPr lang="en-US" b="1" dirty="0"/>
              <a:t>function</a:t>
            </a:r>
            <a:r>
              <a:rPr lang="en-US" dirty="0" smtClean="0"/>
              <a:t>(socket){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/>
              <a:t>// create a new user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err="1"/>
              <a:t>var</a:t>
            </a:r>
            <a:r>
              <a:rPr lang="en-US" b="1" dirty="0"/>
              <a:t> user</a:t>
            </a:r>
            <a:r>
              <a:rPr lang="en-US" dirty="0"/>
              <a:t> </a:t>
            </a:r>
            <a:r>
              <a:rPr lang="en-US" dirty="0" smtClean="0"/>
              <a:t>=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/>
              <a:t>id</a:t>
            </a:r>
            <a:r>
              <a:rPr lang="en-US" dirty="0" smtClean="0"/>
              <a:t>: socket.</a:t>
            </a:r>
            <a:r>
              <a:rPr lang="en-US" dirty="0"/>
              <a:t>id</a:t>
            </a:r>
            <a:r>
              <a:rPr lang="en-US" dirty="0" smtClean="0"/>
              <a:t>,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name</a:t>
            </a:r>
            <a:r>
              <a:rPr lang="en-US" dirty="0" smtClean="0"/>
              <a:t>: </a:t>
            </a:r>
            <a:r>
              <a:rPr lang="en-US" dirty="0"/>
              <a:t>null</a:t>
            </a:r>
            <a:r>
              <a:rPr lang="en-US" dirty="0" smtClean="0"/>
              <a:t>,   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b="1" dirty="0"/>
              <a:t>opponent</a:t>
            </a:r>
            <a:r>
              <a:rPr lang="en-US" dirty="0" smtClean="0"/>
              <a:t>: null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io</a:t>
            </a:r>
            <a:r>
              <a:rPr lang="en-US" dirty="0" smtClean="0"/>
              <a:t>.</a:t>
            </a:r>
            <a:r>
              <a:rPr lang="en-US" dirty="0"/>
              <a:t>to</a:t>
            </a:r>
            <a:r>
              <a:rPr lang="en-US" dirty="0" smtClean="0"/>
              <a:t>(socket.</a:t>
            </a:r>
            <a:r>
              <a:rPr lang="en-US" dirty="0"/>
              <a:t>id</a:t>
            </a:r>
            <a:r>
              <a:rPr lang="en-US" dirty="0" smtClean="0"/>
              <a:t>).</a:t>
            </a:r>
            <a:r>
              <a:rPr lang="en-US" dirty="0"/>
              <a:t>emit</a:t>
            </a:r>
            <a:r>
              <a:rPr lang="en-US" dirty="0" smtClean="0"/>
              <a:t>(</a:t>
            </a:r>
            <a:r>
              <a:rPr lang="en-US" b="1" dirty="0"/>
              <a:t>"connected"</a:t>
            </a:r>
            <a:r>
              <a:rPr lang="en-US" dirty="0" smtClean="0"/>
              <a:t>, </a:t>
            </a:r>
            <a:r>
              <a:rPr lang="en-US" dirty="0"/>
              <a:t>user</a:t>
            </a:r>
            <a:r>
              <a:rPr lang="en-US" dirty="0" smtClean="0"/>
              <a:t>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Client Event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b="1" dirty="0" smtClean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b="1" dirty="0" err="1" smtClean="0"/>
              <a:t>socket</a:t>
            </a:r>
            <a:r>
              <a:rPr lang="en-US" dirty="0" err="1" smtClean="0"/>
              <a:t>.on</a:t>
            </a:r>
            <a:r>
              <a:rPr lang="en-US" dirty="0" smtClean="0"/>
              <a:t>(</a:t>
            </a:r>
            <a:r>
              <a:rPr lang="en-US" b="1" dirty="0"/>
              <a:t>'connected'</a:t>
            </a:r>
            <a:r>
              <a:rPr lang="en-US" dirty="0" smtClean="0"/>
              <a:t>, </a:t>
            </a:r>
            <a:r>
              <a:rPr lang="en-US" b="1" dirty="0"/>
              <a:t>function </a:t>
            </a:r>
            <a:r>
              <a:rPr lang="en-US" dirty="0" smtClean="0"/>
              <a:t>(data)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/>
              <a:t>console</a:t>
            </a:r>
            <a:r>
              <a:rPr lang="en-US" dirty="0" smtClean="0"/>
              <a:t>.</a:t>
            </a:r>
            <a:r>
              <a:rPr lang="en-US" dirty="0"/>
              <a:t>info</a:t>
            </a:r>
            <a:r>
              <a:rPr lang="en-US" dirty="0" smtClean="0"/>
              <a:t>(</a:t>
            </a:r>
            <a:r>
              <a:rPr lang="en-US" b="1" dirty="0"/>
              <a:t>"successfully connected </a:t>
            </a:r>
            <a:r>
              <a:rPr lang="en-US" b="1" dirty="0" smtClean="0"/>
              <a:t>"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17000">
              <a:schemeClr val="tx2">
                <a:lumMod val="60000"/>
                <a:lumOff val="40000"/>
              </a:schemeClr>
            </a:gs>
            <a:gs pos="47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l"/>
            <a:r>
              <a:rPr lang="de-CH" b="1" dirty="0" smtClean="0">
                <a:solidFill>
                  <a:schemeClr val="bg1"/>
                </a:solidFill>
              </a:rPr>
              <a:t>Online Spielzug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CH" dirty="0" err="1" smtClean="0"/>
              <a:t>play</a:t>
            </a:r>
            <a:r>
              <a:rPr lang="de-CH" dirty="0" smtClean="0"/>
              <a:t> =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row</a:t>
            </a:r>
            <a:r>
              <a:rPr lang="de-CH" dirty="0" smtClean="0"/>
              <a:t>, </a:t>
            </a:r>
            <a:r>
              <a:rPr lang="de-CH" dirty="0" err="1" smtClean="0"/>
              <a:t>col</a:t>
            </a:r>
            <a:r>
              <a:rPr lang="de-CH" dirty="0" smtClean="0"/>
              <a:t>) {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err="1" smtClean="0"/>
              <a:t>socket</a:t>
            </a:r>
            <a:r>
              <a:rPr lang="de-CH" dirty="0" err="1" smtClean="0"/>
              <a:t>.emit</a:t>
            </a:r>
            <a:r>
              <a:rPr lang="de-CH" dirty="0" smtClean="0"/>
              <a:t>(</a:t>
            </a:r>
            <a:r>
              <a:rPr lang="de-CH" b="1" dirty="0"/>
              <a:t>'</a:t>
            </a:r>
            <a:r>
              <a:rPr lang="de-CH" b="1" dirty="0" err="1"/>
              <a:t>play</a:t>
            </a:r>
            <a:r>
              <a:rPr lang="de-CH" b="1" dirty="0"/>
              <a:t>'</a:t>
            </a:r>
            <a:r>
              <a:rPr lang="de-CH" dirty="0" smtClean="0"/>
              <a:t>, {</a:t>
            </a:r>
            <a:r>
              <a:rPr lang="de-CH" b="1" dirty="0" err="1"/>
              <a:t>to</a:t>
            </a:r>
            <a:r>
              <a:rPr lang="de-CH" dirty="0" smtClean="0"/>
              <a:t>: </a:t>
            </a:r>
            <a:r>
              <a:rPr lang="de-CH" dirty="0" err="1" smtClean="0"/>
              <a:t>user.opponent</a:t>
            </a:r>
            <a:r>
              <a:rPr lang="de-CH" dirty="0" smtClean="0"/>
              <a:t>, </a:t>
            </a:r>
            <a:br>
              <a:rPr lang="de-CH" dirty="0" smtClean="0"/>
            </a:br>
            <a:r>
              <a:rPr lang="de-CH" dirty="0" smtClean="0"/>
              <a:t>    </a:t>
            </a:r>
            <a:r>
              <a:rPr lang="de-CH" b="1" dirty="0" err="1" smtClean="0"/>
              <a:t>row</a:t>
            </a:r>
            <a:r>
              <a:rPr lang="de-CH" dirty="0" smtClean="0"/>
              <a:t>: </a:t>
            </a:r>
            <a:r>
              <a:rPr lang="de-CH" dirty="0" err="1" smtClean="0"/>
              <a:t>row</a:t>
            </a:r>
            <a:r>
              <a:rPr lang="de-CH" dirty="0" smtClean="0"/>
              <a:t>, </a:t>
            </a:r>
            <a:r>
              <a:rPr lang="de-CH" b="1" dirty="0" err="1"/>
              <a:t>col</a:t>
            </a:r>
            <a:r>
              <a:rPr lang="de-CH" dirty="0" smtClean="0"/>
              <a:t>: </a:t>
            </a:r>
            <a:r>
              <a:rPr lang="de-CH" dirty="0" err="1" smtClean="0"/>
              <a:t>col</a:t>
            </a:r>
            <a:r>
              <a:rPr lang="de-CH" dirty="0" smtClean="0"/>
              <a:t>});</a:t>
            </a:r>
            <a:br>
              <a:rPr lang="de-CH" dirty="0" smtClean="0"/>
            </a:br>
            <a:r>
              <a:rPr lang="de-CH" dirty="0" smtClean="0"/>
              <a:t>};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en-US" dirty="0" err="1" smtClean="0"/>
              <a:t>socket.</a:t>
            </a:r>
            <a:r>
              <a:rPr lang="en-US" dirty="0" err="1"/>
              <a:t>on</a:t>
            </a:r>
            <a:r>
              <a:rPr lang="en-US" dirty="0" smtClean="0"/>
              <a:t>(</a:t>
            </a:r>
            <a:r>
              <a:rPr lang="en-US" b="1" dirty="0"/>
              <a:t>"play"</a:t>
            </a:r>
            <a:r>
              <a:rPr lang="en-US" dirty="0" smtClean="0"/>
              <a:t>, </a:t>
            </a:r>
            <a:r>
              <a:rPr lang="en-US" b="1" dirty="0"/>
              <a:t>function </a:t>
            </a:r>
            <a:r>
              <a:rPr lang="en-US" dirty="0" smtClean="0"/>
              <a:t>(data) {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io</a:t>
            </a:r>
            <a:r>
              <a:rPr lang="en-US" dirty="0" smtClean="0"/>
              <a:t>.</a:t>
            </a:r>
            <a:r>
              <a:rPr lang="en-US" dirty="0"/>
              <a:t>to</a:t>
            </a:r>
            <a:r>
              <a:rPr lang="en-US" dirty="0" smtClean="0"/>
              <a:t>(data.</a:t>
            </a:r>
            <a:r>
              <a:rPr lang="en-US" dirty="0"/>
              <a:t>to</a:t>
            </a:r>
            <a:r>
              <a:rPr lang="en-US" dirty="0" smtClean="0"/>
              <a:t>).</a:t>
            </a:r>
            <a:r>
              <a:rPr lang="en-US" dirty="0"/>
              <a:t>emit</a:t>
            </a:r>
            <a:r>
              <a:rPr lang="en-US" dirty="0" smtClean="0"/>
              <a:t>(</a:t>
            </a:r>
            <a:r>
              <a:rPr lang="en-US" b="1" dirty="0"/>
              <a:t>"play"</a:t>
            </a:r>
            <a:r>
              <a:rPr lang="en-US" dirty="0" smtClean="0"/>
              <a:t>, data);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de-CH" dirty="0" err="1"/>
              <a:t>self</a:t>
            </a:r>
            <a:r>
              <a:rPr lang="de-CH" dirty="0" err="1" smtClean="0"/>
              <a:t>.</a:t>
            </a:r>
            <a:r>
              <a:rPr lang="de-CH" b="1" dirty="0" err="1"/>
              <a:t>socket</a:t>
            </a:r>
            <a:r>
              <a:rPr lang="de-CH" dirty="0" err="1" smtClean="0"/>
              <a:t>.</a:t>
            </a:r>
            <a:r>
              <a:rPr lang="de-CH" dirty="0" err="1"/>
              <a:t>on</a:t>
            </a:r>
            <a:r>
              <a:rPr lang="de-CH" dirty="0" smtClean="0"/>
              <a:t>(</a:t>
            </a:r>
            <a:r>
              <a:rPr lang="de-CH" b="1" dirty="0"/>
              <a:t>'</a:t>
            </a:r>
            <a:r>
              <a:rPr lang="de-CH" b="1" dirty="0" err="1"/>
              <a:t>play</a:t>
            </a:r>
            <a:r>
              <a:rPr lang="de-CH" b="1" dirty="0"/>
              <a:t>'</a:t>
            </a:r>
            <a:r>
              <a:rPr lang="de-CH" dirty="0" smtClean="0"/>
              <a:t>, </a:t>
            </a:r>
            <a:r>
              <a:rPr lang="de-CH" b="1" dirty="0" err="1"/>
              <a:t>function</a:t>
            </a:r>
            <a:r>
              <a:rPr lang="de-CH" b="1" dirty="0"/>
              <a:t> </a:t>
            </a:r>
            <a:r>
              <a:rPr lang="de-CH" dirty="0" smtClean="0"/>
              <a:t>(</a:t>
            </a:r>
            <a:r>
              <a:rPr lang="de-CH" dirty="0" err="1" smtClean="0"/>
              <a:t>data</a:t>
            </a:r>
            <a:r>
              <a:rPr lang="de-CH" dirty="0" smtClean="0"/>
              <a:t>) {</a:t>
            </a:r>
            <a:br>
              <a:rPr lang="de-CH" dirty="0" smtClean="0"/>
            </a:br>
            <a:r>
              <a:rPr lang="de-CH" dirty="0" smtClean="0"/>
              <a:t>     </a:t>
            </a:r>
            <a:r>
              <a:rPr lang="de-CH" b="1" dirty="0" smtClean="0"/>
              <a:t>console</a:t>
            </a:r>
            <a:r>
              <a:rPr lang="de-CH" dirty="0" smtClean="0"/>
              <a:t>.info(</a:t>
            </a:r>
            <a:r>
              <a:rPr lang="de-CH" b="1" dirty="0" smtClean="0"/>
              <a:t>"</a:t>
            </a:r>
            <a:r>
              <a:rPr lang="de-CH" b="1" dirty="0" err="1" smtClean="0"/>
              <a:t>opponent</a:t>
            </a:r>
            <a:r>
              <a:rPr lang="de-CH" b="1" dirty="0" smtClean="0"/>
              <a:t> </a:t>
            </a:r>
            <a:r>
              <a:rPr lang="de-CH" b="1" dirty="0" err="1"/>
              <a:t>played</a:t>
            </a:r>
            <a:r>
              <a:rPr lang="de-CH" b="1" dirty="0"/>
              <a:t> in </a:t>
            </a:r>
            <a:r>
              <a:rPr lang="de-CH" b="1" dirty="0" err="1"/>
              <a:t>row</a:t>
            </a:r>
            <a:r>
              <a:rPr lang="de-CH" b="1" dirty="0"/>
              <a:t> " </a:t>
            </a:r>
            <a:r>
              <a:rPr lang="de-CH" dirty="0" smtClean="0"/>
              <a:t>+ </a:t>
            </a:r>
            <a:r>
              <a:rPr lang="de-CH" dirty="0" err="1" smtClean="0"/>
              <a:t>data.</a:t>
            </a:r>
            <a:r>
              <a:rPr lang="de-CH" b="1" dirty="0" err="1"/>
              <a:t>row</a:t>
            </a:r>
            <a:r>
              <a:rPr lang="de-CH" dirty="0" smtClean="0"/>
              <a:t>);</a:t>
            </a:r>
            <a:br>
              <a:rPr lang="de-CH" dirty="0" smtClean="0"/>
            </a:br>
            <a:r>
              <a:rPr lang="de-CH" dirty="0" smtClean="0"/>
              <a:t>}</a:t>
            </a:r>
            <a:endParaRPr lang="de-CH" dirty="0"/>
          </a:p>
        </p:txBody>
      </p:sp>
      <p:pic>
        <p:nvPicPr>
          <p:cNvPr id="4" name="Picture 2" descr="C:\Users\grrd\Documents\HTML5\Reversi\build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50" y="548680"/>
            <a:ext cx="2611490" cy="5760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1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Bildschirmpräsentation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PowerPoint-Präsentation</vt:lpstr>
      <vt:lpstr>Reversi Web App</vt:lpstr>
      <vt:lpstr>PowerPoint-Präsentation</vt:lpstr>
      <vt:lpstr>Online Modus</vt:lpstr>
      <vt:lpstr>Oline Kommunikation</vt:lpstr>
      <vt:lpstr>Verbindungsaufbau</vt:lpstr>
      <vt:lpstr>Server Side Script</vt:lpstr>
      <vt:lpstr>Client Event</vt:lpstr>
      <vt:lpstr>Online Spielzug</vt:lpstr>
      <vt:lpstr>.svg-Grafiken</vt:lpstr>
      <vt:lpstr>PowerPoint-Präsentation</vt:lpstr>
      <vt:lpstr>let’s play!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grrd</dc:creator>
  <cp:lastModifiedBy>grrd</cp:lastModifiedBy>
  <cp:revision>10</cp:revision>
  <dcterms:created xsi:type="dcterms:W3CDTF">2015-09-29T10:01:17Z</dcterms:created>
  <dcterms:modified xsi:type="dcterms:W3CDTF">2015-09-29T12:24:19Z</dcterms:modified>
</cp:coreProperties>
</file>