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2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Komponenten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 &amp; online (</a:t>
            </a:r>
            <a:r>
              <a:rPr lang="de-CH" dirty="0" err="1" smtClean="0"/>
              <a:t>OpenShift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Komponenten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Komponenten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CH" b="1" dirty="0" smtClean="0"/>
              <a:t>Verbindungsaufbau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/socket.io.js"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dirty="0" err="1" smtClean="0"/>
              <a:t>.</a:t>
            </a:r>
            <a:r>
              <a:rPr lang="de-CH" dirty="0" err="1"/>
              <a:t>connect</a:t>
            </a:r>
            <a:r>
              <a:rPr lang="de-CH" dirty="0" smtClean="0"/>
              <a:t>(</a:t>
            </a:r>
            <a:r>
              <a:rPr lang="de-CH" b="1" dirty="0"/>
              <a:t>'http://localhost:3000</a:t>
            </a:r>
            <a:r>
              <a:rPr lang="de-CH" b="1" dirty="0" smtClean="0"/>
              <a:t>'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b="1" dirty="0"/>
              <a:t>'</a:t>
            </a:r>
            <a:r>
              <a:rPr lang="de-CH" b="1" dirty="0" err="1"/>
              <a:t>forceNew</a:t>
            </a:r>
            <a:r>
              <a:rPr lang="de-CH" b="1" dirty="0"/>
              <a:t>'</a:t>
            </a:r>
            <a:r>
              <a:rPr lang="de-CH" dirty="0" smtClean="0"/>
              <a:t>: </a:t>
            </a:r>
            <a:r>
              <a:rPr lang="de-CH" b="1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Komponenten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b="1" dirty="0" smtClean="0"/>
              <a:t>Server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user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Komponenten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Client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self</a:t>
            </a:r>
            <a:r>
              <a:rPr lang="en-US" dirty="0" err="1" smtClean="0"/>
              <a:t>.</a:t>
            </a:r>
            <a:r>
              <a:rPr lang="en-US" b="1" dirty="0" err="1"/>
              <a:t>socket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Reversi Web App</vt:lpstr>
      <vt:lpstr>Server Komponenten</vt:lpstr>
      <vt:lpstr>Server Komponenten</vt:lpstr>
      <vt:lpstr>Server Komponenten</vt:lpstr>
      <vt:lpstr>Server Komponenten</vt:lpstr>
      <vt:lpstr>Server Komponenten</vt:lpstr>
      <vt:lpstr>Online Spielzug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grrd</cp:lastModifiedBy>
  <cp:revision>7</cp:revision>
  <dcterms:created xsi:type="dcterms:W3CDTF">2015-09-29T10:01:17Z</dcterms:created>
  <dcterms:modified xsi:type="dcterms:W3CDTF">2015-09-29T10:59:15Z</dcterms:modified>
</cp:coreProperties>
</file>