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4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5.xml" ContentType="application/vnd.openxmlformats-officedocument.theme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6.xml" ContentType="application/vnd.openxmlformats-officedocument.theme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7.xml" ContentType="application/vnd.openxmlformats-officedocument.theme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2" r:id="rId2"/>
    <p:sldMasterId id="2147483685" r:id="rId3"/>
    <p:sldMasterId id="2147483698" r:id="rId4"/>
    <p:sldMasterId id="2147483742" r:id="rId5"/>
    <p:sldMasterId id="2147483762" r:id="rId6"/>
    <p:sldMasterId id="2147483782" r:id="rId7"/>
    <p:sldMasterId id="2147483831" r:id="rId8"/>
  </p:sldMasterIdLst>
  <p:notesMasterIdLst>
    <p:notesMasterId r:id="rId58"/>
  </p:notesMasterIdLst>
  <p:sldIdLst>
    <p:sldId id="327" r:id="rId9"/>
    <p:sldId id="292" r:id="rId10"/>
    <p:sldId id="257" r:id="rId11"/>
    <p:sldId id="304" r:id="rId12"/>
    <p:sldId id="322" r:id="rId13"/>
    <p:sldId id="271" r:id="rId14"/>
    <p:sldId id="260" r:id="rId15"/>
    <p:sldId id="274" r:id="rId16"/>
    <p:sldId id="276" r:id="rId17"/>
    <p:sldId id="314" r:id="rId18"/>
    <p:sldId id="275" r:id="rId19"/>
    <p:sldId id="321" r:id="rId20"/>
    <p:sldId id="323" r:id="rId21"/>
    <p:sldId id="316" r:id="rId22"/>
    <p:sldId id="262" r:id="rId23"/>
    <p:sldId id="311" r:id="rId24"/>
    <p:sldId id="312" r:id="rId25"/>
    <p:sldId id="313" r:id="rId26"/>
    <p:sldId id="317" r:id="rId27"/>
    <p:sldId id="319" r:id="rId28"/>
    <p:sldId id="263" r:id="rId29"/>
    <p:sldId id="277" r:id="rId30"/>
    <p:sldId id="278" r:id="rId31"/>
    <p:sldId id="305" r:id="rId32"/>
    <p:sldId id="264" r:id="rId33"/>
    <p:sldId id="279" r:id="rId34"/>
    <p:sldId id="265" r:id="rId35"/>
    <p:sldId id="280" r:id="rId36"/>
    <p:sldId id="266" r:id="rId37"/>
    <p:sldId id="303" r:id="rId38"/>
    <p:sldId id="281" r:id="rId39"/>
    <p:sldId id="282" r:id="rId40"/>
    <p:sldId id="291" r:id="rId41"/>
    <p:sldId id="324" r:id="rId42"/>
    <p:sldId id="318" r:id="rId43"/>
    <p:sldId id="267" r:id="rId44"/>
    <p:sldId id="283" r:id="rId45"/>
    <p:sldId id="325" r:id="rId46"/>
    <p:sldId id="284" r:id="rId47"/>
    <p:sldId id="308" r:id="rId48"/>
    <p:sldId id="288" r:id="rId49"/>
    <p:sldId id="289" r:id="rId50"/>
    <p:sldId id="306" r:id="rId51"/>
    <p:sldId id="268" r:id="rId52"/>
    <p:sldId id="285" r:id="rId53"/>
    <p:sldId id="309" r:id="rId54"/>
    <p:sldId id="272" r:id="rId55"/>
    <p:sldId id="270" r:id="rId56"/>
    <p:sldId id="326" r:id="rId5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189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37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566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75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5943" algn="l" defTabSz="914378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132" algn="l" defTabSz="914378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320" algn="l" defTabSz="914378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509" algn="l" defTabSz="914378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5EBDD6-73F3-41E3-A89E-DDEFEA913A74}" v="32" dt="2020-02-01T16:20:38.4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61" autoAdjust="0"/>
    <p:restoredTop sz="83946" autoAdjust="0"/>
  </p:normalViewPr>
  <p:slideViewPr>
    <p:cSldViewPr snapToGrid="0">
      <p:cViewPr varScale="1">
        <p:scale>
          <a:sx n="86" d="100"/>
          <a:sy n="86" d="100"/>
        </p:scale>
        <p:origin x="3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slide" Target="slides/slide39.xml"/><Relationship Id="rId50" Type="http://schemas.openxmlformats.org/officeDocument/2006/relationships/slide" Target="slides/slide42.xml"/><Relationship Id="rId55" Type="http://schemas.openxmlformats.org/officeDocument/2006/relationships/slide" Target="slides/slide47.xml"/><Relationship Id="rId63" Type="http://schemas.microsoft.com/office/2016/11/relationships/changesInfo" Target="changesInfos/changesInfo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9" Type="http://schemas.openxmlformats.org/officeDocument/2006/relationships/slide" Target="slides/slide21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3" Type="http://schemas.openxmlformats.org/officeDocument/2006/relationships/slide" Target="slides/slide45.xml"/><Relationship Id="rId58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61" Type="http://schemas.openxmlformats.org/officeDocument/2006/relationships/theme" Target="theme/theme1.xml"/><Relationship Id="rId19" Type="http://schemas.openxmlformats.org/officeDocument/2006/relationships/slide" Target="slides/slide1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slide" Target="slides/slide40.xml"/><Relationship Id="rId56" Type="http://schemas.openxmlformats.org/officeDocument/2006/relationships/slide" Target="slides/slide48.xml"/><Relationship Id="rId64" Type="http://schemas.microsoft.com/office/2015/10/relationships/revisionInfo" Target="revisionInfo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59" Type="http://schemas.openxmlformats.org/officeDocument/2006/relationships/presProps" Target="presProps.xml"/><Relationship Id="rId20" Type="http://schemas.openxmlformats.org/officeDocument/2006/relationships/slide" Target="slides/slide12.xml"/><Relationship Id="rId41" Type="http://schemas.openxmlformats.org/officeDocument/2006/relationships/slide" Target="slides/slide33.xml"/><Relationship Id="rId54" Type="http://schemas.openxmlformats.org/officeDocument/2006/relationships/slide" Target="slides/slide46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slide" Target="slides/slide41.xml"/><Relationship Id="rId57" Type="http://schemas.openxmlformats.org/officeDocument/2006/relationships/slide" Target="slides/slide49.xml"/><Relationship Id="rId10" Type="http://schemas.openxmlformats.org/officeDocument/2006/relationships/slide" Target="slides/slide2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slide" Target="slides/slide44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 Schultz" userId="eaaaa251-3522-4cc2-b5b5-f446ee3f9ba6" providerId="ADAL" clId="{625EBDD6-73F3-41E3-A89E-DDEFEA913A74}"/>
    <pc:docChg chg="custSel addSld modSld sldOrd">
      <pc:chgData name="Jes Schultz" userId="eaaaa251-3522-4cc2-b5b5-f446ee3f9ba6" providerId="ADAL" clId="{625EBDD6-73F3-41E3-A89E-DDEFEA913A74}" dt="2020-02-01T16:21:06.520" v="827" actId="20577"/>
      <pc:docMkLst>
        <pc:docMk/>
      </pc:docMkLst>
      <pc:sldChg chg="modSp">
        <pc:chgData name="Jes Schultz" userId="eaaaa251-3522-4cc2-b5b5-f446ee3f9ba6" providerId="ADAL" clId="{625EBDD6-73F3-41E3-A89E-DDEFEA913A74}" dt="2020-02-01T16:09:31.641" v="53" actId="20577"/>
        <pc:sldMkLst>
          <pc:docMk/>
          <pc:sldMk cId="1504948685" sldId="289"/>
        </pc:sldMkLst>
        <pc:spChg chg="mod">
          <ac:chgData name="Jes Schultz" userId="eaaaa251-3522-4cc2-b5b5-f446ee3f9ba6" providerId="ADAL" clId="{625EBDD6-73F3-41E3-A89E-DDEFEA913A74}" dt="2020-02-01T16:09:31.641" v="53" actId="20577"/>
          <ac:spMkLst>
            <pc:docMk/>
            <pc:sldMk cId="1504948685" sldId="289"/>
            <ac:spMk id="3" creationId="{6C44A4EF-9BEB-4595-B256-8DF87909D2D3}"/>
          </ac:spMkLst>
        </pc:spChg>
      </pc:sldChg>
      <pc:sldChg chg="modSp add ord">
        <pc:chgData name="Jes Schultz" userId="eaaaa251-3522-4cc2-b5b5-f446ee3f9ba6" providerId="ADAL" clId="{625EBDD6-73F3-41E3-A89E-DDEFEA913A74}" dt="2020-02-01T16:21:06.520" v="827" actId="20577"/>
        <pc:sldMkLst>
          <pc:docMk/>
          <pc:sldMk cId="3310723019" sldId="327"/>
        </pc:sldMkLst>
        <pc:spChg chg="mod">
          <ac:chgData name="Jes Schultz" userId="eaaaa251-3522-4cc2-b5b5-f446ee3f9ba6" providerId="ADAL" clId="{625EBDD6-73F3-41E3-A89E-DDEFEA913A74}" dt="2020-02-01T16:13:06.486" v="99" actId="20577"/>
          <ac:spMkLst>
            <pc:docMk/>
            <pc:sldMk cId="3310723019" sldId="327"/>
            <ac:spMk id="2" creationId="{55246454-0366-41C0-9B9C-0BB9779728BD}"/>
          </ac:spMkLst>
        </pc:spChg>
        <pc:spChg chg="mod">
          <ac:chgData name="Jes Schultz" userId="eaaaa251-3522-4cc2-b5b5-f446ee3f9ba6" providerId="ADAL" clId="{625EBDD6-73F3-41E3-A89E-DDEFEA913A74}" dt="2020-02-01T16:21:06.520" v="827" actId="20577"/>
          <ac:spMkLst>
            <pc:docMk/>
            <pc:sldMk cId="3310723019" sldId="327"/>
            <ac:spMk id="3" creationId="{0A4E9034-30C3-4ADA-BAEE-1B4C888FCD95}"/>
          </ac:spMkLst>
        </pc:spChg>
      </pc:sldChg>
    </pc:docChg>
  </pc:docChgLst>
  <pc:docChgLst>
    <pc:chgData name="Jes Schultz" userId="eaaaa251-3522-4cc2-b5b5-f446ee3f9ba6" providerId="ADAL" clId="{3F62EF8E-2F69-4FA1-B21D-EBB950550384}"/>
    <pc:docChg chg="custSel addSld delSld modSld">
      <pc:chgData name="Jes Schultz" userId="eaaaa251-3522-4cc2-b5b5-f446ee3f9ba6" providerId="ADAL" clId="{3F62EF8E-2F69-4FA1-B21D-EBB950550384}" dt="2020-01-27T16:10:12.545" v="975"/>
      <pc:docMkLst>
        <pc:docMk/>
      </pc:docMkLst>
      <pc:sldChg chg="addSp delSp modSp">
        <pc:chgData name="Jes Schultz" userId="eaaaa251-3522-4cc2-b5b5-f446ee3f9ba6" providerId="ADAL" clId="{3F62EF8E-2F69-4FA1-B21D-EBB950550384}" dt="2020-01-27T15:25:06.608" v="37" actId="20577"/>
        <pc:sldMkLst>
          <pc:docMk/>
          <pc:sldMk cId="1812104748" sldId="257"/>
        </pc:sldMkLst>
        <pc:spChg chg="mod">
          <ac:chgData name="Jes Schultz" userId="eaaaa251-3522-4cc2-b5b5-f446ee3f9ba6" providerId="ADAL" clId="{3F62EF8E-2F69-4FA1-B21D-EBB950550384}" dt="2020-01-27T15:25:06.608" v="37" actId="20577"/>
          <ac:spMkLst>
            <pc:docMk/>
            <pc:sldMk cId="1812104748" sldId="257"/>
            <ac:spMk id="2" creationId="{BDEACDCB-95C6-4FED-95A6-32D1D56DF50F}"/>
          </ac:spMkLst>
        </pc:spChg>
        <pc:picChg chg="add mod">
          <ac:chgData name="Jes Schultz" userId="eaaaa251-3522-4cc2-b5b5-f446ee3f9ba6" providerId="ADAL" clId="{3F62EF8E-2F69-4FA1-B21D-EBB950550384}" dt="2020-01-27T15:24:26.490" v="6" actId="1076"/>
          <ac:picMkLst>
            <pc:docMk/>
            <pc:sldMk cId="1812104748" sldId="257"/>
            <ac:picMk id="4" creationId="{B4B5BE53-9F0F-4AAA-BBCE-45147701974A}"/>
          </ac:picMkLst>
        </pc:picChg>
        <pc:picChg chg="del">
          <ac:chgData name="Jes Schultz" userId="eaaaa251-3522-4cc2-b5b5-f446ee3f9ba6" providerId="ADAL" clId="{3F62EF8E-2F69-4FA1-B21D-EBB950550384}" dt="2020-01-27T15:23:48.807" v="0" actId="478"/>
          <ac:picMkLst>
            <pc:docMk/>
            <pc:sldMk cId="1812104748" sldId="257"/>
            <ac:picMk id="6" creationId="{EA463AE8-4939-4582-8650-A1B601F604CC}"/>
          </ac:picMkLst>
        </pc:picChg>
      </pc:sldChg>
      <pc:sldChg chg="modTransition">
        <pc:chgData name="Jes Schultz" userId="eaaaa251-3522-4cc2-b5b5-f446ee3f9ba6" providerId="ADAL" clId="{3F62EF8E-2F69-4FA1-B21D-EBB950550384}" dt="2020-01-27T15:26:09.919" v="115"/>
        <pc:sldMkLst>
          <pc:docMk/>
          <pc:sldMk cId="285564763" sldId="265"/>
        </pc:sldMkLst>
      </pc:sldChg>
      <pc:sldChg chg="modSp">
        <pc:chgData name="Jes Schultz" userId="eaaaa251-3522-4cc2-b5b5-f446ee3f9ba6" providerId="ADAL" clId="{3F62EF8E-2F69-4FA1-B21D-EBB950550384}" dt="2020-01-27T15:54:31.312" v="426" actId="20577"/>
        <pc:sldMkLst>
          <pc:docMk/>
          <pc:sldMk cId="505112035" sldId="266"/>
        </pc:sldMkLst>
        <pc:spChg chg="mod">
          <ac:chgData name="Jes Schultz" userId="eaaaa251-3522-4cc2-b5b5-f446ee3f9ba6" providerId="ADAL" clId="{3F62EF8E-2F69-4FA1-B21D-EBB950550384}" dt="2020-01-27T15:54:31.312" v="426" actId="20577"/>
          <ac:spMkLst>
            <pc:docMk/>
            <pc:sldMk cId="505112035" sldId="266"/>
            <ac:spMk id="2" creationId="{4DA74E33-E3E5-4E14-8441-1864E89A0379}"/>
          </ac:spMkLst>
        </pc:spChg>
      </pc:sldChg>
      <pc:sldChg chg="modSp">
        <pc:chgData name="Jes Schultz" userId="eaaaa251-3522-4cc2-b5b5-f446ee3f9ba6" providerId="ADAL" clId="{3F62EF8E-2F69-4FA1-B21D-EBB950550384}" dt="2020-01-27T16:09:56.179" v="973" actId="20577"/>
        <pc:sldMkLst>
          <pc:docMk/>
          <pc:sldMk cId="3075554595" sldId="270"/>
        </pc:sldMkLst>
        <pc:spChg chg="mod">
          <ac:chgData name="Jes Schultz" userId="eaaaa251-3522-4cc2-b5b5-f446ee3f9ba6" providerId="ADAL" clId="{3F62EF8E-2F69-4FA1-B21D-EBB950550384}" dt="2020-01-27T16:09:56.179" v="973" actId="20577"/>
          <ac:spMkLst>
            <pc:docMk/>
            <pc:sldMk cId="3075554595" sldId="270"/>
            <ac:spMk id="3" creationId="{5168571C-0FFE-4EA3-8E9E-D50C4C216B17}"/>
          </ac:spMkLst>
        </pc:spChg>
      </pc:sldChg>
      <pc:sldChg chg="addSp modSp">
        <pc:chgData name="Jes Schultz" userId="eaaaa251-3522-4cc2-b5b5-f446ee3f9ba6" providerId="ADAL" clId="{3F62EF8E-2F69-4FA1-B21D-EBB950550384}" dt="2020-01-27T15:30:47.955" v="174" actId="1076"/>
        <pc:sldMkLst>
          <pc:docMk/>
          <pc:sldMk cId="1385901619" sldId="274"/>
        </pc:sldMkLst>
        <pc:spChg chg="mod">
          <ac:chgData name="Jes Schultz" userId="eaaaa251-3522-4cc2-b5b5-f446ee3f9ba6" providerId="ADAL" clId="{3F62EF8E-2F69-4FA1-B21D-EBB950550384}" dt="2020-01-27T15:26:28.767" v="123" actId="20577"/>
          <ac:spMkLst>
            <pc:docMk/>
            <pc:sldMk cId="1385901619" sldId="274"/>
            <ac:spMk id="2" creationId="{EA969974-51E6-4B68-A279-AEF50A3E986B}"/>
          </ac:spMkLst>
        </pc:spChg>
        <pc:spChg chg="mod">
          <ac:chgData name="Jes Schultz" userId="eaaaa251-3522-4cc2-b5b5-f446ee3f9ba6" providerId="ADAL" clId="{3F62EF8E-2F69-4FA1-B21D-EBB950550384}" dt="2020-01-27T15:29:07.443" v="163" actId="20577"/>
          <ac:spMkLst>
            <pc:docMk/>
            <pc:sldMk cId="1385901619" sldId="274"/>
            <ac:spMk id="3" creationId="{9EC0F5BE-C320-44A8-8967-FC0AA03069A9}"/>
          </ac:spMkLst>
        </pc:spChg>
        <pc:spChg chg="add mod">
          <ac:chgData name="Jes Schultz" userId="eaaaa251-3522-4cc2-b5b5-f446ee3f9ba6" providerId="ADAL" clId="{3F62EF8E-2F69-4FA1-B21D-EBB950550384}" dt="2020-01-27T15:30:47.955" v="174" actId="1076"/>
          <ac:spMkLst>
            <pc:docMk/>
            <pc:sldMk cId="1385901619" sldId="274"/>
            <ac:spMk id="4" creationId="{341860C9-971E-4ECE-88CB-18F9AA92C657}"/>
          </ac:spMkLst>
        </pc:spChg>
      </pc:sldChg>
      <pc:sldChg chg="modNotesTx">
        <pc:chgData name="Jes Schultz" userId="eaaaa251-3522-4cc2-b5b5-f446ee3f9ba6" providerId="ADAL" clId="{3F62EF8E-2F69-4FA1-B21D-EBB950550384}" dt="2020-01-27T15:29:29.541" v="169" actId="5793"/>
        <pc:sldMkLst>
          <pc:docMk/>
          <pc:sldMk cId="2583485394" sldId="276"/>
        </pc:sldMkLst>
      </pc:sldChg>
      <pc:sldChg chg="modTransition">
        <pc:chgData name="Jes Schultz" userId="eaaaa251-3522-4cc2-b5b5-f446ee3f9ba6" providerId="ADAL" clId="{3F62EF8E-2F69-4FA1-B21D-EBB950550384}" dt="2020-01-27T15:26:09.919" v="115"/>
        <pc:sldMkLst>
          <pc:docMk/>
          <pc:sldMk cId="4253520835" sldId="280"/>
        </pc:sldMkLst>
      </pc:sldChg>
      <pc:sldChg chg="modTransition">
        <pc:chgData name="Jes Schultz" userId="eaaaa251-3522-4cc2-b5b5-f446ee3f9ba6" providerId="ADAL" clId="{3F62EF8E-2F69-4FA1-B21D-EBB950550384}" dt="2020-01-27T15:54:47.079" v="427"/>
        <pc:sldMkLst>
          <pc:docMk/>
          <pc:sldMk cId="1248120221" sldId="282"/>
        </pc:sldMkLst>
      </pc:sldChg>
      <pc:sldChg chg="modSp">
        <pc:chgData name="Jes Schultz" userId="eaaaa251-3522-4cc2-b5b5-f446ee3f9ba6" providerId="ADAL" clId="{3F62EF8E-2F69-4FA1-B21D-EBB950550384}" dt="2020-01-27T16:08:20.670" v="951" actId="20577"/>
        <pc:sldMkLst>
          <pc:docMk/>
          <pc:sldMk cId="878874635" sldId="284"/>
        </pc:sldMkLst>
        <pc:spChg chg="mod">
          <ac:chgData name="Jes Schultz" userId="eaaaa251-3522-4cc2-b5b5-f446ee3f9ba6" providerId="ADAL" clId="{3F62EF8E-2F69-4FA1-B21D-EBB950550384}" dt="2020-01-27T16:08:20.670" v="951" actId="20577"/>
          <ac:spMkLst>
            <pc:docMk/>
            <pc:sldMk cId="878874635" sldId="284"/>
            <ac:spMk id="3" creationId="{8D88B949-CE85-48A6-AEA9-DBC85A83A7F5}"/>
          </ac:spMkLst>
        </pc:spChg>
      </pc:sldChg>
      <pc:sldChg chg="modSp">
        <pc:chgData name="Jes Schultz" userId="eaaaa251-3522-4cc2-b5b5-f446ee3f9ba6" providerId="ADAL" clId="{3F62EF8E-2F69-4FA1-B21D-EBB950550384}" dt="2020-01-27T16:09:19.828" v="952" actId="20577"/>
        <pc:sldMkLst>
          <pc:docMk/>
          <pc:sldMk cId="1453206044" sldId="288"/>
        </pc:sldMkLst>
        <pc:spChg chg="mod">
          <ac:chgData name="Jes Schultz" userId="eaaaa251-3522-4cc2-b5b5-f446ee3f9ba6" providerId="ADAL" clId="{3F62EF8E-2F69-4FA1-B21D-EBB950550384}" dt="2020-01-27T16:09:19.828" v="952" actId="20577"/>
          <ac:spMkLst>
            <pc:docMk/>
            <pc:sldMk cId="1453206044" sldId="288"/>
            <ac:spMk id="3" creationId="{A484B368-B53D-47F8-AC67-EFEFDEDAB0A2}"/>
          </ac:spMkLst>
        </pc:spChg>
      </pc:sldChg>
      <pc:sldChg chg="del">
        <pc:chgData name="Jes Schultz" userId="eaaaa251-3522-4cc2-b5b5-f446ee3f9ba6" providerId="ADAL" clId="{3F62EF8E-2F69-4FA1-B21D-EBB950550384}" dt="2020-01-27T15:31:03.611" v="175" actId="2696"/>
        <pc:sldMkLst>
          <pc:docMk/>
          <pc:sldMk cId="2587826343" sldId="298"/>
        </pc:sldMkLst>
      </pc:sldChg>
      <pc:sldChg chg="modSp">
        <pc:chgData name="Jes Schultz" userId="eaaaa251-3522-4cc2-b5b5-f446ee3f9ba6" providerId="ADAL" clId="{3F62EF8E-2F69-4FA1-B21D-EBB950550384}" dt="2020-01-27T15:25:28.457" v="93" actId="20577"/>
        <pc:sldMkLst>
          <pc:docMk/>
          <pc:sldMk cId="4189142929" sldId="304"/>
        </pc:sldMkLst>
        <pc:spChg chg="mod">
          <ac:chgData name="Jes Schultz" userId="eaaaa251-3522-4cc2-b5b5-f446ee3f9ba6" providerId="ADAL" clId="{3F62EF8E-2F69-4FA1-B21D-EBB950550384}" dt="2020-01-27T15:25:28.457" v="93" actId="20577"/>
          <ac:spMkLst>
            <pc:docMk/>
            <pc:sldMk cId="4189142929" sldId="304"/>
            <ac:spMk id="3" creationId="{8C809222-B16F-412C-B025-A4A10BB532C9}"/>
          </ac:spMkLst>
        </pc:spChg>
      </pc:sldChg>
      <pc:sldChg chg="del">
        <pc:chgData name="Jes Schultz" userId="eaaaa251-3522-4cc2-b5b5-f446ee3f9ba6" providerId="ADAL" clId="{3F62EF8E-2F69-4FA1-B21D-EBB950550384}" dt="2020-01-27T16:10:12.245" v="974" actId="47"/>
        <pc:sldMkLst>
          <pc:docMk/>
          <pc:sldMk cId="1216301987" sldId="310"/>
        </pc:sldMkLst>
      </pc:sldChg>
      <pc:sldChg chg="modSp">
        <pc:chgData name="Jes Schultz" userId="eaaaa251-3522-4cc2-b5b5-f446ee3f9ba6" providerId="ADAL" clId="{3F62EF8E-2F69-4FA1-B21D-EBB950550384}" dt="2020-01-27T15:53:57.652" v="419" actId="20577"/>
        <pc:sldMkLst>
          <pc:docMk/>
          <pc:sldMk cId="2540824821" sldId="311"/>
        </pc:sldMkLst>
        <pc:spChg chg="mod">
          <ac:chgData name="Jes Schultz" userId="eaaaa251-3522-4cc2-b5b5-f446ee3f9ba6" providerId="ADAL" clId="{3F62EF8E-2F69-4FA1-B21D-EBB950550384}" dt="2020-01-27T15:53:57.652" v="419" actId="20577"/>
          <ac:spMkLst>
            <pc:docMk/>
            <pc:sldMk cId="2540824821" sldId="311"/>
            <ac:spMk id="2" creationId="{8C526684-A2AF-4564-A402-FC329792A026}"/>
          </ac:spMkLst>
        </pc:spChg>
      </pc:sldChg>
      <pc:sldChg chg="addSp delSp modSp modNotesTx">
        <pc:chgData name="Jes Schultz" userId="eaaaa251-3522-4cc2-b5b5-f446ee3f9ba6" providerId="ADAL" clId="{3F62EF8E-2F69-4FA1-B21D-EBB950550384}" dt="2020-01-27T15:49:12.399" v="310" actId="20577"/>
        <pc:sldMkLst>
          <pc:docMk/>
          <pc:sldMk cId="3513456727" sldId="313"/>
        </pc:sldMkLst>
        <pc:spChg chg="mod">
          <ac:chgData name="Jes Schultz" userId="eaaaa251-3522-4cc2-b5b5-f446ee3f9ba6" providerId="ADAL" clId="{3F62EF8E-2F69-4FA1-B21D-EBB950550384}" dt="2020-01-27T15:42:24.673" v="195" actId="20577"/>
          <ac:spMkLst>
            <pc:docMk/>
            <pc:sldMk cId="3513456727" sldId="313"/>
            <ac:spMk id="2" creationId="{15DADE92-EBE5-4829-8C86-9EA7F29BF045}"/>
          </ac:spMkLst>
        </pc:spChg>
        <pc:spChg chg="mod">
          <ac:chgData name="Jes Schultz" userId="eaaaa251-3522-4cc2-b5b5-f446ee3f9ba6" providerId="ADAL" clId="{3F62EF8E-2F69-4FA1-B21D-EBB950550384}" dt="2020-01-27T15:49:05.729" v="309" actId="20577"/>
          <ac:spMkLst>
            <pc:docMk/>
            <pc:sldMk cId="3513456727" sldId="313"/>
            <ac:spMk id="3" creationId="{AF69D43A-E444-4BFA-96A3-F538736A9E26}"/>
          </ac:spMkLst>
        </pc:spChg>
        <pc:spChg chg="del">
          <ac:chgData name="Jes Schultz" userId="eaaaa251-3522-4cc2-b5b5-f446ee3f9ba6" providerId="ADAL" clId="{3F62EF8E-2F69-4FA1-B21D-EBB950550384}" dt="2020-01-27T15:46:03.995" v="199" actId="478"/>
          <ac:spMkLst>
            <pc:docMk/>
            <pc:sldMk cId="3513456727" sldId="313"/>
            <ac:spMk id="4" creationId="{EA293F00-8318-4C87-A36E-5BBB8FFC5A24}"/>
          </ac:spMkLst>
        </pc:spChg>
        <pc:picChg chg="del">
          <ac:chgData name="Jes Schultz" userId="eaaaa251-3522-4cc2-b5b5-f446ee3f9ba6" providerId="ADAL" clId="{3F62EF8E-2F69-4FA1-B21D-EBB950550384}" dt="2020-01-27T15:46:01.979" v="198" actId="478"/>
          <ac:picMkLst>
            <pc:docMk/>
            <pc:sldMk cId="3513456727" sldId="313"/>
            <ac:picMk id="5" creationId="{90829FA8-25CF-4926-A43F-1733CF80A51F}"/>
          </ac:picMkLst>
        </pc:picChg>
        <pc:picChg chg="add mod">
          <ac:chgData name="Jes Schultz" userId="eaaaa251-3522-4cc2-b5b5-f446ee3f9ba6" providerId="ADAL" clId="{3F62EF8E-2F69-4FA1-B21D-EBB950550384}" dt="2020-01-27T15:46:10.951" v="202" actId="1076"/>
          <ac:picMkLst>
            <pc:docMk/>
            <pc:sldMk cId="3513456727" sldId="313"/>
            <ac:picMk id="6" creationId="{82AAB4F8-255A-42DD-B318-11041AC73F40}"/>
          </ac:picMkLst>
        </pc:picChg>
      </pc:sldChg>
      <pc:sldChg chg="addSp modSp del">
        <pc:chgData name="Jes Schultz" userId="eaaaa251-3522-4cc2-b5b5-f446ee3f9ba6" providerId="ADAL" clId="{3F62EF8E-2F69-4FA1-B21D-EBB950550384}" dt="2020-01-27T15:32:35.642" v="188" actId="47"/>
        <pc:sldMkLst>
          <pc:docMk/>
          <pc:sldMk cId="2729094278" sldId="315"/>
        </pc:sldMkLst>
        <pc:spChg chg="mod">
          <ac:chgData name="Jes Schultz" userId="eaaaa251-3522-4cc2-b5b5-f446ee3f9ba6" providerId="ADAL" clId="{3F62EF8E-2F69-4FA1-B21D-EBB950550384}" dt="2020-01-27T15:31:26.278" v="185" actId="20577"/>
          <ac:spMkLst>
            <pc:docMk/>
            <pc:sldMk cId="2729094278" sldId="315"/>
            <ac:spMk id="2" creationId="{5A828CD5-F3B3-4AAA-88C3-C22ACC607330}"/>
          </ac:spMkLst>
        </pc:spChg>
        <pc:spChg chg="add mod">
          <ac:chgData name="Jes Schultz" userId="eaaaa251-3522-4cc2-b5b5-f446ee3f9ba6" providerId="ADAL" clId="{3F62EF8E-2F69-4FA1-B21D-EBB950550384}" dt="2020-01-27T15:31:22.455" v="183" actId="404"/>
          <ac:spMkLst>
            <pc:docMk/>
            <pc:sldMk cId="2729094278" sldId="315"/>
            <ac:spMk id="5" creationId="{32D37E70-BC75-4528-A9AB-652BF6E4E502}"/>
          </ac:spMkLst>
        </pc:spChg>
      </pc:sldChg>
      <pc:sldChg chg="modSp">
        <pc:chgData name="Jes Schultz" userId="eaaaa251-3522-4cc2-b5b5-f446ee3f9ba6" providerId="ADAL" clId="{3F62EF8E-2F69-4FA1-B21D-EBB950550384}" dt="2020-01-27T15:53:52.245" v="416" actId="20577"/>
        <pc:sldMkLst>
          <pc:docMk/>
          <pc:sldMk cId="1937453782" sldId="316"/>
        </pc:sldMkLst>
        <pc:spChg chg="mod">
          <ac:chgData name="Jes Schultz" userId="eaaaa251-3522-4cc2-b5b5-f446ee3f9ba6" providerId="ADAL" clId="{3F62EF8E-2F69-4FA1-B21D-EBB950550384}" dt="2020-01-27T15:53:52.245" v="416" actId="20577"/>
          <ac:spMkLst>
            <pc:docMk/>
            <pc:sldMk cId="1937453782" sldId="316"/>
            <ac:spMk id="2" creationId="{AEFD8283-CA71-472B-A1F7-7901983677CA}"/>
          </ac:spMkLst>
        </pc:spChg>
      </pc:sldChg>
      <pc:sldChg chg="modSp">
        <pc:chgData name="Jes Schultz" userId="eaaaa251-3522-4cc2-b5b5-f446ee3f9ba6" providerId="ADAL" clId="{3F62EF8E-2F69-4FA1-B21D-EBB950550384}" dt="2020-01-27T15:54:03.685" v="422" actId="20577"/>
        <pc:sldMkLst>
          <pc:docMk/>
          <pc:sldMk cId="1259137204" sldId="317"/>
        </pc:sldMkLst>
        <pc:spChg chg="mod">
          <ac:chgData name="Jes Schultz" userId="eaaaa251-3522-4cc2-b5b5-f446ee3f9ba6" providerId="ADAL" clId="{3F62EF8E-2F69-4FA1-B21D-EBB950550384}" dt="2020-01-27T15:54:03.685" v="422" actId="20577"/>
          <ac:spMkLst>
            <pc:docMk/>
            <pc:sldMk cId="1259137204" sldId="317"/>
            <ac:spMk id="4" creationId="{88257CFD-F2DF-4BBA-9A71-B726340C67D3}"/>
          </ac:spMkLst>
        </pc:spChg>
      </pc:sldChg>
      <pc:sldChg chg="modSp">
        <pc:chgData name="Jes Schultz" userId="eaaaa251-3522-4cc2-b5b5-f446ee3f9ba6" providerId="ADAL" clId="{3F62EF8E-2F69-4FA1-B21D-EBB950550384}" dt="2020-01-27T15:54:55.261" v="430" actId="20577"/>
        <pc:sldMkLst>
          <pc:docMk/>
          <pc:sldMk cId="245439336" sldId="318"/>
        </pc:sldMkLst>
        <pc:spChg chg="mod">
          <ac:chgData name="Jes Schultz" userId="eaaaa251-3522-4cc2-b5b5-f446ee3f9ba6" providerId="ADAL" clId="{3F62EF8E-2F69-4FA1-B21D-EBB950550384}" dt="2020-01-27T15:54:55.261" v="430" actId="20577"/>
          <ac:spMkLst>
            <pc:docMk/>
            <pc:sldMk cId="245439336" sldId="318"/>
            <ac:spMk id="2" creationId="{C1C32526-47D9-45F0-A4E0-D23DBB7C4F8B}"/>
          </ac:spMkLst>
        </pc:spChg>
      </pc:sldChg>
      <pc:sldChg chg="modSp add del">
        <pc:chgData name="Jes Schultz" userId="eaaaa251-3522-4cc2-b5b5-f446ee3f9ba6" providerId="ADAL" clId="{3F62EF8E-2F69-4FA1-B21D-EBB950550384}" dt="2020-01-27T15:54:22.729" v="423" actId="47"/>
        <pc:sldMkLst>
          <pc:docMk/>
          <pc:sldMk cId="879053635" sldId="320"/>
        </pc:sldMkLst>
        <pc:spChg chg="mod">
          <ac:chgData name="Jes Schultz" userId="eaaaa251-3522-4cc2-b5b5-f446ee3f9ba6" providerId="ADAL" clId="{3F62EF8E-2F69-4FA1-B21D-EBB950550384}" dt="2020-01-27T15:25:54.428" v="114" actId="20577"/>
          <ac:spMkLst>
            <pc:docMk/>
            <pc:sldMk cId="879053635" sldId="320"/>
            <ac:spMk id="2" creationId="{C63564F7-1179-4A27-BCDE-5287B36EA936}"/>
          </ac:spMkLst>
        </pc:spChg>
      </pc:sldChg>
      <pc:sldChg chg="addSp modSp">
        <pc:chgData name="Jes Schultz" userId="eaaaa251-3522-4cc2-b5b5-f446ee3f9ba6" providerId="ADAL" clId="{3F62EF8E-2F69-4FA1-B21D-EBB950550384}" dt="2020-01-27T15:33:29.005" v="191" actId="207"/>
        <pc:sldMkLst>
          <pc:docMk/>
          <pc:sldMk cId="2738979606" sldId="321"/>
        </pc:sldMkLst>
        <pc:spChg chg="add">
          <ac:chgData name="Jes Schultz" userId="eaaaa251-3522-4cc2-b5b5-f446ee3f9ba6" providerId="ADAL" clId="{3F62EF8E-2F69-4FA1-B21D-EBB950550384}" dt="2020-01-27T15:32:25.401" v="186"/>
          <ac:spMkLst>
            <pc:docMk/>
            <pc:sldMk cId="2738979606" sldId="321"/>
            <ac:spMk id="5" creationId="{9FB9C39B-3543-4637-A0D7-D4F9BDFF5592}"/>
          </ac:spMkLst>
        </pc:spChg>
        <pc:graphicFrameChg chg="mod modGraphic">
          <ac:chgData name="Jes Schultz" userId="eaaaa251-3522-4cc2-b5b5-f446ee3f9ba6" providerId="ADAL" clId="{3F62EF8E-2F69-4FA1-B21D-EBB950550384}" dt="2020-01-27T15:33:29.005" v="191" actId="207"/>
          <ac:graphicFrameMkLst>
            <pc:docMk/>
            <pc:sldMk cId="2738979606" sldId="321"/>
            <ac:graphicFrameMk id="4" creationId="{23793646-7561-435E-8F12-1B368FB32857}"/>
          </ac:graphicFrameMkLst>
        </pc:graphicFrameChg>
      </pc:sldChg>
      <pc:sldChg chg="modSp add">
        <pc:chgData name="Jes Schultz" userId="eaaaa251-3522-4cc2-b5b5-f446ee3f9ba6" providerId="ADAL" clId="{3F62EF8E-2F69-4FA1-B21D-EBB950550384}" dt="2020-01-27T15:55:02.727" v="432"/>
        <pc:sldMkLst>
          <pc:docMk/>
          <pc:sldMk cId="481573618" sldId="322"/>
        </pc:sldMkLst>
        <pc:spChg chg="mod">
          <ac:chgData name="Jes Schultz" userId="eaaaa251-3522-4cc2-b5b5-f446ee3f9ba6" providerId="ADAL" clId="{3F62EF8E-2F69-4FA1-B21D-EBB950550384}" dt="2020-01-27T15:50:05.762" v="319" actId="5793"/>
          <ac:spMkLst>
            <pc:docMk/>
            <pc:sldMk cId="481573618" sldId="322"/>
            <ac:spMk id="2" creationId="{BC1E6BE2-9A52-4CA0-9466-29742C8EEF91}"/>
          </ac:spMkLst>
        </pc:spChg>
        <pc:spChg chg="mod">
          <ac:chgData name="Jes Schultz" userId="eaaaa251-3522-4cc2-b5b5-f446ee3f9ba6" providerId="ADAL" clId="{3F62EF8E-2F69-4FA1-B21D-EBB950550384}" dt="2020-01-27T15:55:02.727" v="432"/>
          <ac:spMkLst>
            <pc:docMk/>
            <pc:sldMk cId="481573618" sldId="322"/>
            <ac:spMk id="3" creationId="{3597846B-9087-49A5-9199-F26C8F16C549}"/>
          </ac:spMkLst>
        </pc:spChg>
      </pc:sldChg>
      <pc:sldChg chg="modSp add">
        <pc:chgData name="Jes Schultz" userId="eaaaa251-3522-4cc2-b5b5-f446ee3f9ba6" providerId="ADAL" clId="{3F62EF8E-2F69-4FA1-B21D-EBB950550384}" dt="2020-01-27T15:50:44.634" v="367" actId="20577"/>
        <pc:sldMkLst>
          <pc:docMk/>
          <pc:sldMk cId="2312094812" sldId="323"/>
        </pc:sldMkLst>
        <pc:spChg chg="mod">
          <ac:chgData name="Jes Schultz" userId="eaaaa251-3522-4cc2-b5b5-f446ee3f9ba6" providerId="ADAL" clId="{3F62EF8E-2F69-4FA1-B21D-EBB950550384}" dt="2020-01-27T15:50:44.634" v="367" actId="20577"/>
          <ac:spMkLst>
            <pc:docMk/>
            <pc:sldMk cId="2312094812" sldId="323"/>
            <ac:spMk id="2" creationId="{47EEB20F-85A3-43DC-96AA-A212B5E31CAA}"/>
          </ac:spMkLst>
        </pc:spChg>
      </pc:sldChg>
      <pc:sldChg chg="modSp add modNotesTx">
        <pc:chgData name="Jes Schultz" userId="eaaaa251-3522-4cc2-b5b5-f446ee3f9ba6" providerId="ADAL" clId="{3F62EF8E-2F69-4FA1-B21D-EBB950550384}" dt="2020-01-27T16:01:19.478" v="915" actId="20577"/>
        <pc:sldMkLst>
          <pc:docMk/>
          <pc:sldMk cId="436345276" sldId="324"/>
        </pc:sldMkLst>
        <pc:spChg chg="mod">
          <ac:chgData name="Jes Schultz" userId="eaaaa251-3522-4cc2-b5b5-f446ee3f9ba6" providerId="ADAL" clId="{3F62EF8E-2F69-4FA1-B21D-EBB950550384}" dt="2020-01-27T15:56:36.639" v="447" actId="20577"/>
          <ac:spMkLst>
            <pc:docMk/>
            <pc:sldMk cId="436345276" sldId="324"/>
            <ac:spMk id="2" creationId="{146C8F43-9C72-4ABD-BCEE-67D13651085F}"/>
          </ac:spMkLst>
        </pc:spChg>
        <pc:spChg chg="mod">
          <ac:chgData name="Jes Schultz" userId="eaaaa251-3522-4cc2-b5b5-f446ee3f9ba6" providerId="ADAL" clId="{3F62EF8E-2F69-4FA1-B21D-EBB950550384}" dt="2020-01-27T16:00:14.276" v="790" actId="20577"/>
          <ac:spMkLst>
            <pc:docMk/>
            <pc:sldMk cId="436345276" sldId="324"/>
            <ac:spMk id="3" creationId="{CC06115A-C0E4-4C1D-8998-E993E23EC003}"/>
          </ac:spMkLst>
        </pc:spChg>
      </pc:sldChg>
      <pc:sldChg chg="addSp delSp modSp add">
        <pc:chgData name="Jes Schultz" userId="eaaaa251-3522-4cc2-b5b5-f446ee3f9ba6" providerId="ADAL" clId="{3F62EF8E-2F69-4FA1-B21D-EBB950550384}" dt="2020-01-27T16:02:42.936" v="921" actId="962"/>
        <pc:sldMkLst>
          <pc:docMk/>
          <pc:sldMk cId="3942620278" sldId="325"/>
        </pc:sldMkLst>
        <pc:spChg chg="del">
          <ac:chgData name="Jes Schultz" userId="eaaaa251-3522-4cc2-b5b5-f446ee3f9ba6" providerId="ADAL" clId="{3F62EF8E-2F69-4FA1-B21D-EBB950550384}" dt="2020-01-27T16:02:10.579" v="917"/>
          <ac:spMkLst>
            <pc:docMk/>
            <pc:sldMk cId="3942620278" sldId="325"/>
            <ac:spMk id="2" creationId="{990915C7-A5AF-47AC-A815-DDF5CD02ACB3}"/>
          </ac:spMkLst>
        </pc:spChg>
        <pc:spChg chg="del">
          <ac:chgData name="Jes Schultz" userId="eaaaa251-3522-4cc2-b5b5-f446ee3f9ba6" providerId="ADAL" clId="{3F62EF8E-2F69-4FA1-B21D-EBB950550384}" dt="2020-01-27T16:02:10.579" v="917"/>
          <ac:spMkLst>
            <pc:docMk/>
            <pc:sldMk cId="3942620278" sldId="325"/>
            <ac:spMk id="3" creationId="{AC116D07-6178-4BBC-88B0-C907238A47A0}"/>
          </ac:spMkLst>
        </pc:spChg>
        <pc:spChg chg="add del mod">
          <ac:chgData name="Jes Schultz" userId="eaaaa251-3522-4cc2-b5b5-f446ee3f9ba6" providerId="ADAL" clId="{3F62EF8E-2F69-4FA1-B21D-EBB950550384}" dt="2020-01-27T16:02:16.082" v="918"/>
          <ac:spMkLst>
            <pc:docMk/>
            <pc:sldMk cId="3942620278" sldId="325"/>
            <ac:spMk id="4" creationId="{8519B8EA-1DB8-46C6-9B8F-A54F924E3A49}"/>
          </ac:spMkLst>
        </pc:spChg>
        <pc:picChg chg="add mod">
          <ac:chgData name="Jes Schultz" userId="eaaaa251-3522-4cc2-b5b5-f446ee3f9ba6" providerId="ADAL" clId="{3F62EF8E-2F69-4FA1-B21D-EBB950550384}" dt="2020-01-27T16:02:42.936" v="921" actId="962"/>
          <ac:picMkLst>
            <pc:docMk/>
            <pc:sldMk cId="3942620278" sldId="325"/>
            <ac:picMk id="6" creationId="{105E7A19-63F2-449C-BFC7-BCE42201CC04}"/>
          </ac:picMkLst>
        </pc:picChg>
      </pc:sldChg>
      <pc:sldChg chg="add">
        <pc:chgData name="Jes Schultz" userId="eaaaa251-3522-4cc2-b5b5-f446ee3f9ba6" providerId="ADAL" clId="{3F62EF8E-2F69-4FA1-B21D-EBB950550384}" dt="2020-01-27T16:10:12.545" v="975"/>
        <pc:sldMkLst>
          <pc:docMk/>
          <pc:sldMk cId="1336809667" sldId="326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1AEA4A-BB82-46EF-A2B4-90D8A62D9483}" type="doc">
      <dgm:prSet loTypeId="urn:microsoft.com/office/officeart/2005/8/layout/hierarchy1" loCatId="hierarchy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01F6D88-9A7A-42D6-A27A-6FEF544526DA}">
      <dgm:prSet phldrT="[Text]"/>
      <dgm:spPr/>
      <dgm:t>
        <a:bodyPr/>
        <a:lstStyle/>
        <a:p>
          <a:r>
            <a:rPr lang="en-US" dirty="0"/>
            <a:t>a-z</a:t>
          </a:r>
        </a:p>
      </dgm:t>
    </dgm:pt>
    <dgm:pt modelId="{9BA8344F-82C8-488B-9416-3439A83DAE0A}" type="parTrans" cxnId="{FD6DE8DD-B532-4997-B866-81E303828A16}">
      <dgm:prSet/>
      <dgm:spPr/>
      <dgm:t>
        <a:bodyPr/>
        <a:lstStyle/>
        <a:p>
          <a:endParaRPr lang="en-US"/>
        </a:p>
      </dgm:t>
    </dgm:pt>
    <dgm:pt modelId="{0E0C101A-A6F6-446A-A5AA-D849B29A41BC}" type="sibTrans" cxnId="{FD6DE8DD-B532-4997-B866-81E303828A16}">
      <dgm:prSet/>
      <dgm:spPr/>
      <dgm:t>
        <a:bodyPr/>
        <a:lstStyle/>
        <a:p>
          <a:endParaRPr lang="en-US"/>
        </a:p>
      </dgm:t>
    </dgm:pt>
    <dgm:pt modelId="{117341AE-BDDD-4D5E-97EC-B9C624B01D5A}">
      <dgm:prSet phldrT="[Text]"/>
      <dgm:spPr/>
      <dgm:t>
        <a:bodyPr/>
        <a:lstStyle/>
        <a:p>
          <a:r>
            <a:rPr lang="en-US" dirty="0"/>
            <a:t>a-k</a:t>
          </a:r>
        </a:p>
      </dgm:t>
    </dgm:pt>
    <dgm:pt modelId="{0176AD8B-0BA0-410F-B44D-2C23BE9E940B}" type="parTrans" cxnId="{82BEFF30-0886-4724-B342-4E7D64804B6D}">
      <dgm:prSet/>
      <dgm:spPr/>
      <dgm:t>
        <a:bodyPr/>
        <a:lstStyle/>
        <a:p>
          <a:endParaRPr lang="en-US"/>
        </a:p>
      </dgm:t>
    </dgm:pt>
    <dgm:pt modelId="{3E4CE174-0501-4EE6-8FDC-1B785A119604}" type="sibTrans" cxnId="{82BEFF30-0886-4724-B342-4E7D64804B6D}">
      <dgm:prSet/>
      <dgm:spPr/>
      <dgm:t>
        <a:bodyPr/>
        <a:lstStyle/>
        <a:p>
          <a:endParaRPr lang="en-US"/>
        </a:p>
      </dgm:t>
    </dgm:pt>
    <dgm:pt modelId="{A877BD3F-2362-4F08-8912-2B8446B267C3}">
      <dgm:prSet phldrT="[Text]"/>
      <dgm:spPr/>
      <dgm:t>
        <a:bodyPr/>
        <a:lstStyle/>
        <a:p>
          <a:r>
            <a:rPr lang="en-US" dirty="0"/>
            <a:t>a-c</a:t>
          </a:r>
        </a:p>
      </dgm:t>
    </dgm:pt>
    <dgm:pt modelId="{3A008D03-CB74-47E2-B7E5-DEE830131BBC}" type="parTrans" cxnId="{FF9ADF8C-7F10-4A82-9664-2863BD6AEB4D}">
      <dgm:prSet/>
      <dgm:spPr/>
      <dgm:t>
        <a:bodyPr/>
        <a:lstStyle/>
        <a:p>
          <a:endParaRPr lang="en-US"/>
        </a:p>
      </dgm:t>
    </dgm:pt>
    <dgm:pt modelId="{318F42E7-3B4E-466E-9DAC-F130BF621EB0}" type="sibTrans" cxnId="{FF9ADF8C-7F10-4A82-9664-2863BD6AEB4D}">
      <dgm:prSet/>
      <dgm:spPr/>
      <dgm:t>
        <a:bodyPr/>
        <a:lstStyle/>
        <a:p>
          <a:endParaRPr lang="en-US"/>
        </a:p>
      </dgm:t>
    </dgm:pt>
    <dgm:pt modelId="{D96E4A7F-E397-451C-AACB-A3BA2F51B289}">
      <dgm:prSet phldrT="[Text]"/>
      <dgm:spPr/>
      <dgm:t>
        <a:bodyPr/>
        <a:lstStyle/>
        <a:p>
          <a:r>
            <a:rPr lang="en-US" dirty="0"/>
            <a:t>d-k</a:t>
          </a:r>
        </a:p>
      </dgm:t>
    </dgm:pt>
    <dgm:pt modelId="{F07C65B3-AB32-4CB6-809F-3FEA1B65FA12}" type="parTrans" cxnId="{B0F30B35-D850-4680-AF2B-8B69829B18ED}">
      <dgm:prSet/>
      <dgm:spPr/>
      <dgm:t>
        <a:bodyPr/>
        <a:lstStyle/>
        <a:p>
          <a:endParaRPr lang="en-US"/>
        </a:p>
      </dgm:t>
    </dgm:pt>
    <dgm:pt modelId="{78E31C13-86CF-4BC6-A71C-EB970E5FEF5A}" type="sibTrans" cxnId="{B0F30B35-D850-4680-AF2B-8B69829B18ED}">
      <dgm:prSet/>
      <dgm:spPr/>
      <dgm:t>
        <a:bodyPr/>
        <a:lstStyle/>
        <a:p>
          <a:endParaRPr lang="en-US"/>
        </a:p>
      </dgm:t>
    </dgm:pt>
    <dgm:pt modelId="{767A2199-2640-4AB0-A4F8-9328E422ED1C}">
      <dgm:prSet phldrT="[Text]"/>
      <dgm:spPr/>
      <dgm:t>
        <a:bodyPr/>
        <a:lstStyle/>
        <a:p>
          <a:r>
            <a:rPr lang="en-US" dirty="0"/>
            <a:t>l-z</a:t>
          </a:r>
        </a:p>
      </dgm:t>
    </dgm:pt>
    <dgm:pt modelId="{338F7B02-7135-4551-8794-A9093A9995EF}" type="parTrans" cxnId="{EFA24A6C-2734-44E4-873C-74A5357F3B3A}">
      <dgm:prSet/>
      <dgm:spPr/>
      <dgm:t>
        <a:bodyPr/>
        <a:lstStyle/>
        <a:p>
          <a:endParaRPr lang="en-US"/>
        </a:p>
      </dgm:t>
    </dgm:pt>
    <dgm:pt modelId="{904A734D-785E-4514-9D3D-313432175F2C}" type="sibTrans" cxnId="{EFA24A6C-2734-44E4-873C-74A5357F3B3A}">
      <dgm:prSet/>
      <dgm:spPr/>
      <dgm:t>
        <a:bodyPr/>
        <a:lstStyle/>
        <a:p>
          <a:endParaRPr lang="en-US"/>
        </a:p>
      </dgm:t>
    </dgm:pt>
    <dgm:pt modelId="{80014377-101D-4171-932A-DA7B22BD5A8E}">
      <dgm:prSet phldrT="[Text]"/>
      <dgm:spPr/>
      <dgm:t>
        <a:bodyPr/>
        <a:lstStyle/>
        <a:p>
          <a:r>
            <a:rPr lang="en-US" dirty="0"/>
            <a:t>l-n</a:t>
          </a:r>
        </a:p>
      </dgm:t>
    </dgm:pt>
    <dgm:pt modelId="{BED9BAB5-7B67-49FD-B805-E196B0E12460}" type="parTrans" cxnId="{6FC57910-2901-458B-9986-5DD3647991A3}">
      <dgm:prSet/>
      <dgm:spPr/>
      <dgm:t>
        <a:bodyPr/>
        <a:lstStyle/>
        <a:p>
          <a:endParaRPr lang="en-US"/>
        </a:p>
      </dgm:t>
    </dgm:pt>
    <dgm:pt modelId="{987F6B2D-6040-4363-BF17-8D3E435D2975}" type="sibTrans" cxnId="{6FC57910-2901-458B-9986-5DD3647991A3}">
      <dgm:prSet/>
      <dgm:spPr/>
      <dgm:t>
        <a:bodyPr/>
        <a:lstStyle/>
        <a:p>
          <a:endParaRPr lang="en-US"/>
        </a:p>
      </dgm:t>
    </dgm:pt>
    <dgm:pt modelId="{AABC5A40-A1A5-4E94-9568-96E67B175DAB}">
      <dgm:prSet phldrT="[Text]"/>
      <dgm:spPr/>
      <dgm:t>
        <a:bodyPr/>
        <a:lstStyle/>
        <a:p>
          <a:r>
            <a:rPr lang="en-US" dirty="0"/>
            <a:t>o-t</a:t>
          </a:r>
        </a:p>
      </dgm:t>
    </dgm:pt>
    <dgm:pt modelId="{229B582F-FBE0-4EF3-8231-93036EFB21EA}" type="parTrans" cxnId="{AB852C3D-A783-4F64-83C1-7D85193EF1E2}">
      <dgm:prSet/>
      <dgm:spPr/>
      <dgm:t>
        <a:bodyPr/>
        <a:lstStyle/>
        <a:p>
          <a:endParaRPr lang="en-US"/>
        </a:p>
      </dgm:t>
    </dgm:pt>
    <dgm:pt modelId="{5D4D8D15-749E-4505-9335-CF7108D86887}" type="sibTrans" cxnId="{AB852C3D-A783-4F64-83C1-7D85193EF1E2}">
      <dgm:prSet/>
      <dgm:spPr/>
      <dgm:t>
        <a:bodyPr/>
        <a:lstStyle/>
        <a:p>
          <a:endParaRPr lang="en-US"/>
        </a:p>
      </dgm:t>
    </dgm:pt>
    <dgm:pt modelId="{04C7DE76-D7E4-4AB3-A949-C8698D2539E1}">
      <dgm:prSet phldrT="[Text]"/>
      <dgm:spPr/>
      <dgm:t>
        <a:bodyPr/>
        <a:lstStyle/>
        <a:p>
          <a:r>
            <a:rPr lang="en-US" dirty="0"/>
            <a:t>u-z</a:t>
          </a:r>
        </a:p>
      </dgm:t>
    </dgm:pt>
    <dgm:pt modelId="{DD5FA208-5F97-4635-A7E5-998910C5B499}" type="parTrans" cxnId="{F8FCFD0E-FB95-4F5B-8B20-997C487BB9CE}">
      <dgm:prSet/>
      <dgm:spPr/>
      <dgm:t>
        <a:bodyPr/>
        <a:lstStyle/>
        <a:p>
          <a:endParaRPr lang="en-US"/>
        </a:p>
      </dgm:t>
    </dgm:pt>
    <dgm:pt modelId="{DE832887-BB74-48CA-86A7-C9578F874DB1}" type="sibTrans" cxnId="{F8FCFD0E-FB95-4F5B-8B20-997C487BB9CE}">
      <dgm:prSet/>
      <dgm:spPr/>
      <dgm:t>
        <a:bodyPr/>
        <a:lstStyle/>
        <a:p>
          <a:endParaRPr lang="en-US"/>
        </a:p>
      </dgm:t>
    </dgm:pt>
    <dgm:pt modelId="{07F8A587-2946-43E2-BD58-E412B1717211}" type="pres">
      <dgm:prSet presAssocID="{711AEA4A-BB82-46EF-A2B4-90D8A62D948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25CC2EE-E08E-4F8C-AA98-11A0DF49747F}" type="pres">
      <dgm:prSet presAssocID="{401F6D88-9A7A-42D6-A27A-6FEF544526DA}" presName="hierRoot1" presStyleCnt="0"/>
      <dgm:spPr/>
    </dgm:pt>
    <dgm:pt modelId="{BCD780C0-8FD2-4290-AA3C-2BD698B09809}" type="pres">
      <dgm:prSet presAssocID="{401F6D88-9A7A-42D6-A27A-6FEF544526DA}" presName="composite" presStyleCnt="0"/>
      <dgm:spPr/>
    </dgm:pt>
    <dgm:pt modelId="{876AF1ED-934F-43B7-A023-5CB844B4A039}" type="pres">
      <dgm:prSet presAssocID="{401F6D88-9A7A-42D6-A27A-6FEF544526DA}" presName="background" presStyleLbl="node0" presStyleIdx="0" presStyleCnt="1"/>
      <dgm:spPr/>
    </dgm:pt>
    <dgm:pt modelId="{B1D84D4A-45B4-47A8-A749-39B378BC12F7}" type="pres">
      <dgm:prSet presAssocID="{401F6D88-9A7A-42D6-A27A-6FEF544526DA}" presName="text" presStyleLbl="fgAcc0" presStyleIdx="0" presStyleCnt="1">
        <dgm:presLayoutVars>
          <dgm:chPref val="3"/>
        </dgm:presLayoutVars>
      </dgm:prSet>
      <dgm:spPr/>
    </dgm:pt>
    <dgm:pt modelId="{C4E17718-5F9E-4B8F-8BE9-A87286114C31}" type="pres">
      <dgm:prSet presAssocID="{401F6D88-9A7A-42D6-A27A-6FEF544526DA}" presName="hierChild2" presStyleCnt="0"/>
      <dgm:spPr/>
    </dgm:pt>
    <dgm:pt modelId="{615BBF29-A85C-4FDC-889E-F6F03C87EB88}" type="pres">
      <dgm:prSet presAssocID="{0176AD8B-0BA0-410F-B44D-2C23BE9E940B}" presName="Name10" presStyleLbl="parChTrans1D2" presStyleIdx="0" presStyleCnt="2"/>
      <dgm:spPr/>
    </dgm:pt>
    <dgm:pt modelId="{0D5FF388-0949-4809-9DB4-4090F0366301}" type="pres">
      <dgm:prSet presAssocID="{117341AE-BDDD-4D5E-97EC-B9C624B01D5A}" presName="hierRoot2" presStyleCnt="0"/>
      <dgm:spPr/>
    </dgm:pt>
    <dgm:pt modelId="{3D5F8380-DF25-4CBC-88FB-CBD9CBBA3F39}" type="pres">
      <dgm:prSet presAssocID="{117341AE-BDDD-4D5E-97EC-B9C624B01D5A}" presName="composite2" presStyleCnt="0"/>
      <dgm:spPr/>
    </dgm:pt>
    <dgm:pt modelId="{83716FA3-8429-4FB4-B6B3-3667F83A555E}" type="pres">
      <dgm:prSet presAssocID="{117341AE-BDDD-4D5E-97EC-B9C624B01D5A}" presName="background2" presStyleLbl="node2" presStyleIdx="0" presStyleCnt="2"/>
      <dgm:spPr/>
    </dgm:pt>
    <dgm:pt modelId="{8A885808-C7DE-4A9E-A18A-B0EDF1D4CD69}" type="pres">
      <dgm:prSet presAssocID="{117341AE-BDDD-4D5E-97EC-B9C624B01D5A}" presName="text2" presStyleLbl="fgAcc2" presStyleIdx="0" presStyleCnt="2">
        <dgm:presLayoutVars>
          <dgm:chPref val="3"/>
        </dgm:presLayoutVars>
      </dgm:prSet>
      <dgm:spPr/>
    </dgm:pt>
    <dgm:pt modelId="{CC26223C-2B0B-4221-9BB7-1A849C317AE3}" type="pres">
      <dgm:prSet presAssocID="{117341AE-BDDD-4D5E-97EC-B9C624B01D5A}" presName="hierChild3" presStyleCnt="0"/>
      <dgm:spPr/>
    </dgm:pt>
    <dgm:pt modelId="{B8587370-9B66-4958-AE83-A9C655793F96}" type="pres">
      <dgm:prSet presAssocID="{3A008D03-CB74-47E2-B7E5-DEE830131BBC}" presName="Name17" presStyleLbl="parChTrans1D3" presStyleIdx="0" presStyleCnt="5"/>
      <dgm:spPr/>
    </dgm:pt>
    <dgm:pt modelId="{1938D47A-119D-4EFB-B5B7-73A882EFD2C1}" type="pres">
      <dgm:prSet presAssocID="{A877BD3F-2362-4F08-8912-2B8446B267C3}" presName="hierRoot3" presStyleCnt="0"/>
      <dgm:spPr/>
    </dgm:pt>
    <dgm:pt modelId="{4109BA21-D8E7-41FE-829A-02240AF8D9CD}" type="pres">
      <dgm:prSet presAssocID="{A877BD3F-2362-4F08-8912-2B8446B267C3}" presName="composite3" presStyleCnt="0"/>
      <dgm:spPr/>
    </dgm:pt>
    <dgm:pt modelId="{E0903B0D-0304-4DD9-8021-1727571C09AD}" type="pres">
      <dgm:prSet presAssocID="{A877BD3F-2362-4F08-8912-2B8446B267C3}" presName="background3" presStyleLbl="node3" presStyleIdx="0" presStyleCnt="5"/>
      <dgm:spPr/>
    </dgm:pt>
    <dgm:pt modelId="{CAD71FF3-B882-4A3D-BA97-0CFA95B2E14C}" type="pres">
      <dgm:prSet presAssocID="{A877BD3F-2362-4F08-8912-2B8446B267C3}" presName="text3" presStyleLbl="fgAcc3" presStyleIdx="0" presStyleCnt="5">
        <dgm:presLayoutVars>
          <dgm:chPref val="3"/>
        </dgm:presLayoutVars>
      </dgm:prSet>
      <dgm:spPr/>
    </dgm:pt>
    <dgm:pt modelId="{8D6EA467-3FE6-4A18-84E4-2D28B13B734D}" type="pres">
      <dgm:prSet presAssocID="{A877BD3F-2362-4F08-8912-2B8446B267C3}" presName="hierChild4" presStyleCnt="0"/>
      <dgm:spPr/>
    </dgm:pt>
    <dgm:pt modelId="{4A84EA39-E34B-4041-A8F2-4327AEFADB86}" type="pres">
      <dgm:prSet presAssocID="{F07C65B3-AB32-4CB6-809F-3FEA1B65FA12}" presName="Name17" presStyleLbl="parChTrans1D3" presStyleIdx="1" presStyleCnt="5"/>
      <dgm:spPr/>
    </dgm:pt>
    <dgm:pt modelId="{C2A90AF1-262A-449F-8762-CADA2C9648F1}" type="pres">
      <dgm:prSet presAssocID="{D96E4A7F-E397-451C-AACB-A3BA2F51B289}" presName="hierRoot3" presStyleCnt="0"/>
      <dgm:spPr/>
    </dgm:pt>
    <dgm:pt modelId="{BD5B8BAC-4361-4657-BEF7-DEF1ABB67588}" type="pres">
      <dgm:prSet presAssocID="{D96E4A7F-E397-451C-AACB-A3BA2F51B289}" presName="composite3" presStyleCnt="0"/>
      <dgm:spPr/>
    </dgm:pt>
    <dgm:pt modelId="{3A626C11-DE1C-4796-B281-A54B5D23DFAD}" type="pres">
      <dgm:prSet presAssocID="{D96E4A7F-E397-451C-AACB-A3BA2F51B289}" presName="background3" presStyleLbl="node3" presStyleIdx="1" presStyleCnt="5"/>
      <dgm:spPr/>
    </dgm:pt>
    <dgm:pt modelId="{32FFDB72-926C-482C-A4D6-82B793FA912D}" type="pres">
      <dgm:prSet presAssocID="{D96E4A7F-E397-451C-AACB-A3BA2F51B289}" presName="text3" presStyleLbl="fgAcc3" presStyleIdx="1" presStyleCnt="5">
        <dgm:presLayoutVars>
          <dgm:chPref val="3"/>
        </dgm:presLayoutVars>
      </dgm:prSet>
      <dgm:spPr/>
    </dgm:pt>
    <dgm:pt modelId="{E209ADCA-32E1-4C33-B6AC-A316576F8C73}" type="pres">
      <dgm:prSet presAssocID="{D96E4A7F-E397-451C-AACB-A3BA2F51B289}" presName="hierChild4" presStyleCnt="0"/>
      <dgm:spPr/>
    </dgm:pt>
    <dgm:pt modelId="{B8906801-4CF8-4427-AF9C-A26EC731DF85}" type="pres">
      <dgm:prSet presAssocID="{338F7B02-7135-4551-8794-A9093A9995EF}" presName="Name10" presStyleLbl="parChTrans1D2" presStyleIdx="1" presStyleCnt="2"/>
      <dgm:spPr/>
    </dgm:pt>
    <dgm:pt modelId="{0A82D622-96C0-4666-BB86-573E513FBC4E}" type="pres">
      <dgm:prSet presAssocID="{767A2199-2640-4AB0-A4F8-9328E422ED1C}" presName="hierRoot2" presStyleCnt="0"/>
      <dgm:spPr/>
    </dgm:pt>
    <dgm:pt modelId="{FA1D20A3-2763-42C7-83F3-E447E3C4A2CA}" type="pres">
      <dgm:prSet presAssocID="{767A2199-2640-4AB0-A4F8-9328E422ED1C}" presName="composite2" presStyleCnt="0"/>
      <dgm:spPr/>
    </dgm:pt>
    <dgm:pt modelId="{91222C53-9773-45D3-B1C4-583C538B6B57}" type="pres">
      <dgm:prSet presAssocID="{767A2199-2640-4AB0-A4F8-9328E422ED1C}" presName="background2" presStyleLbl="node2" presStyleIdx="1" presStyleCnt="2"/>
      <dgm:spPr/>
    </dgm:pt>
    <dgm:pt modelId="{688710A9-12B9-4558-8066-35753DB777A2}" type="pres">
      <dgm:prSet presAssocID="{767A2199-2640-4AB0-A4F8-9328E422ED1C}" presName="text2" presStyleLbl="fgAcc2" presStyleIdx="1" presStyleCnt="2">
        <dgm:presLayoutVars>
          <dgm:chPref val="3"/>
        </dgm:presLayoutVars>
      </dgm:prSet>
      <dgm:spPr/>
    </dgm:pt>
    <dgm:pt modelId="{AB5D1B8C-CEA2-4CC9-8952-C847D7082233}" type="pres">
      <dgm:prSet presAssocID="{767A2199-2640-4AB0-A4F8-9328E422ED1C}" presName="hierChild3" presStyleCnt="0"/>
      <dgm:spPr/>
    </dgm:pt>
    <dgm:pt modelId="{04A794F9-1E5D-4E53-9225-73B010B2B95C}" type="pres">
      <dgm:prSet presAssocID="{BED9BAB5-7B67-49FD-B805-E196B0E12460}" presName="Name17" presStyleLbl="parChTrans1D3" presStyleIdx="2" presStyleCnt="5"/>
      <dgm:spPr/>
    </dgm:pt>
    <dgm:pt modelId="{8B9553B4-58AD-42E7-ABF9-08791C7840AD}" type="pres">
      <dgm:prSet presAssocID="{80014377-101D-4171-932A-DA7B22BD5A8E}" presName="hierRoot3" presStyleCnt="0"/>
      <dgm:spPr/>
    </dgm:pt>
    <dgm:pt modelId="{F39701D6-0F5D-442F-AC22-C2E63356EDD0}" type="pres">
      <dgm:prSet presAssocID="{80014377-101D-4171-932A-DA7B22BD5A8E}" presName="composite3" presStyleCnt="0"/>
      <dgm:spPr/>
    </dgm:pt>
    <dgm:pt modelId="{94672E53-21FD-4117-97A0-13612360207A}" type="pres">
      <dgm:prSet presAssocID="{80014377-101D-4171-932A-DA7B22BD5A8E}" presName="background3" presStyleLbl="node3" presStyleIdx="2" presStyleCnt="5"/>
      <dgm:spPr/>
    </dgm:pt>
    <dgm:pt modelId="{4AA06311-3FA5-4AD4-8998-A33A3148A1B3}" type="pres">
      <dgm:prSet presAssocID="{80014377-101D-4171-932A-DA7B22BD5A8E}" presName="text3" presStyleLbl="fgAcc3" presStyleIdx="2" presStyleCnt="5">
        <dgm:presLayoutVars>
          <dgm:chPref val="3"/>
        </dgm:presLayoutVars>
      </dgm:prSet>
      <dgm:spPr/>
    </dgm:pt>
    <dgm:pt modelId="{6956D13B-CB54-4E3B-BE56-899136603009}" type="pres">
      <dgm:prSet presAssocID="{80014377-101D-4171-932A-DA7B22BD5A8E}" presName="hierChild4" presStyleCnt="0"/>
      <dgm:spPr/>
    </dgm:pt>
    <dgm:pt modelId="{1D3A0A21-EBE6-4B3D-BE5A-CDD4926F7FEA}" type="pres">
      <dgm:prSet presAssocID="{229B582F-FBE0-4EF3-8231-93036EFB21EA}" presName="Name17" presStyleLbl="parChTrans1D3" presStyleIdx="3" presStyleCnt="5"/>
      <dgm:spPr/>
    </dgm:pt>
    <dgm:pt modelId="{CDA84F0F-3B9B-4E95-83C2-CD2C55C7EBB9}" type="pres">
      <dgm:prSet presAssocID="{AABC5A40-A1A5-4E94-9568-96E67B175DAB}" presName="hierRoot3" presStyleCnt="0"/>
      <dgm:spPr/>
    </dgm:pt>
    <dgm:pt modelId="{2E937AD0-468F-4FF1-9FD0-FAA9D55438DF}" type="pres">
      <dgm:prSet presAssocID="{AABC5A40-A1A5-4E94-9568-96E67B175DAB}" presName="composite3" presStyleCnt="0"/>
      <dgm:spPr/>
    </dgm:pt>
    <dgm:pt modelId="{83563D93-4754-444B-9B9D-0E35D2C4F9D3}" type="pres">
      <dgm:prSet presAssocID="{AABC5A40-A1A5-4E94-9568-96E67B175DAB}" presName="background3" presStyleLbl="node3" presStyleIdx="3" presStyleCnt="5"/>
      <dgm:spPr/>
    </dgm:pt>
    <dgm:pt modelId="{19B95E08-1916-4E2F-9341-93CF44EFEC2A}" type="pres">
      <dgm:prSet presAssocID="{AABC5A40-A1A5-4E94-9568-96E67B175DAB}" presName="text3" presStyleLbl="fgAcc3" presStyleIdx="3" presStyleCnt="5">
        <dgm:presLayoutVars>
          <dgm:chPref val="3"/>
        </dgm:presLayoutVars>
      </dgm:prSet>
      <dgm:spPr/>
    </dgm:pt>
    <dgm:pt modelId="{0871D1BF-B601-476C-8A97-60B2D26554F0}" type="pres">
      <dgm:prSet presAssocID="{AABC5A40-A1A5-4E94-9568-96E67B175DAB}" presName="hierChild4" presStyleCnt="0"/>
      <dgm:spPr/>
    </dgm:pt>
    <dgm:pt modelId="{57A0B3B9-9022-4786-8605-D7DA7ADAB70A}" type="pres">
      <dgm:prSet presAssocID="{DD5FA208-5F97-4635-A7E5-998910C5B499}" presName="Name17" presStyleLbl="parChTrans1D3" presStyleIdx="4" presStyleCnt="5"/>
      <dgm:spPr/>
    </dgm:pt>
    <dgm:pt modelId="{FD445189-60E6-49F7-90B7-5559CD2F75EA}" type="pres">
      <dgm:prSet presAssocID="{04C7DE76-D7E4-4AB3-A949-C8698D2539E1}" presName="hierRoot3" presStyleCnt="0"/>
      <dgm:spPr/>
    </dgm:pt>
    <dgm:pt modelId="{E2CC7460-6CA9-49AB-B30E-9A2E43DFD579}" type="pres">
      <dgm:prSet presAssocID="{04C7DE76-D7E4-4AB3-A949-C8698D2539E1}" presName="composite3" presStyleCnt="0"/>
      <dgm:spPr/>
    </dgm:pt>
    <dgm:pt modelId="{C2EDEDAF-37F2-42FF-99C0-124498F36473}" type="pres">
      <dgm:prSet presAssocID="{04C7DE76-D7E4-4AB3-A949-C8698D2539E1}" presName="background3" presStyleLbl="node3" presStyleIdx="4" presStyleCnt="5"/>
      <dgm:spPr/>
    </dgm:pt>
    <dgm:pt modelId="{6E84328A-7E81-4E6C-9095-70FC34125B00}" type="pres">
      <dgm:prSet presAssocID="{04C7DE76-D7E4-4AB3-A949-C8698D2539E1}" presName="text3" presStyleLbl="fgAcc3" presStyleIdx="4" presStyleCnt="5">
        <dgm:presLayoutVars>
          <dgm:chPref val="3"/>
        </dgm:presLayoutVars>
      </dgm:prSet>
      <dgm:spPr/>
    </dgm:pt>
    <dgm:pt modelId="{78C4BCCD-BA61-4347-BA47-4A851634860B}" type="pres">
      <dgm:prSet presAssocID="{04C7DE76-D7E4-4AB3-A949-C8698D2539E1}" presName="hierChild4" presStyleCnt="0"/>
      <dgm:spPr/>
    </dgm:pt>
  </dgm:ptLst>
  <dgm:cxnLst>
    <dgm:cxn modelId="{F8FCFD0E-FB95-4F5B-8B20-997C487BB9CE}" srcId="{767A2199-2640-4AB0-A4F8-9328E422ED1C}" destId="{04C7DE76-D7E4-4AB3-A949-C8698D2539E1}" srcOrd="2" destOrd="0" parTransId="{DD5FA208-5F97-4635-A7E5-998910C5B499}" sibTransId="{DE832887-BB74-48CA-86A7-C9578F874DB1}"/>
    <dgm:cxn modelId="{6FC57910-2901-458B-9986-5DD3647991A3}" srcId="{767A2199-2640-4AB0-A4F8-9328E422ED1C}" destId="{80014377-101D-4171-932A-DA7B22BD5A8E}" srcOrd="0" destOrd="0" parTransId="{BED9BAB5-7B67-49FD-B805-E196B0E12460}" sibTransId="{987F6B2D-6040-4363-BF17-8D3E435D2975}"/>
    <dgm:cxn modelId="{2E8BBF13-9CCF-48A0-BB40-125DC6091544}" type="presOf" srcId="{338F7B02-7135-4551-8794-A9093A9995EF}" destId="{B8906801-4CF8-4427-AF9C-A26EC731DF85}" srcOrd="0" destOrd="0" presId="urn:microsoft.com/office/officeart/2005/8/layout/hierarchy1"/>
    <dgm:cxn modelId="{863B1B18-D860-4B59-AB17-6816787ABAF3}" type="presOf" srcId="{767A2199-2640-4AB0-A4F8-9328E422ED1C}" destId="{688710A9-12B9-4558-8066-35753DB777A2}" srcOrd="0" destOrd="0" presId="urn:microsoft.com/office/officeart/2005/8/layout/hierarchy1"/>
    <dgm:cxn modelId="{EBC1151B-9DEC-4C4A-BFB8-6722EFA3D16A}" type="presOf" srcId="{117341AE-BDDD-4D5E-97EC-B9C624B01D5A}" destId="{8A885808-C7DE-4A9E-A18A-B0EDF1D4CD69}" srcOrd="0" destOrd="0" presId="urn:microsoft.com/office/officeart/2005/8/layout/hierarchy1"/>
    <dgm:cxn modelId="{3381002C-E551-409D-8508-8D72A8AD10C7}" type="presOf" srcId="{D96E4A7F-E397-451C-AACB-A3BA2F51B289}" destId="{32FFDB72-926C-482C-A4D6-82B793FA912D}" srcOrd="0" destOrd="0" presId="urn:microsoft.com/office/officeart/2005/8/layout/hierarchy1"/>
    <dgm:cxn modelId="{82BEFF30-0886-4724-B342-4E7D64804B6D}" srcId="{401F6D88-9A7A-42D6-A27A-6FEF544526DA}" destId="{117341AE-BDDD-4D5E-97EC-B9C624B01D5A}" srcOrd="0" destOrd="0" parTransId="{0176AD8B-0BA0-410F-B44D-2C23BE9E940B}" sibTransId="{3E4CE174-0501-4EE6-8FDC-1B785A119604}"/>
    <dgm:cxn modelId="{B0F30B35-D850-4680-AF2B-8B69829B18ED}" srcId="{117341AE-BDDD-4D5E-97EC-B9C624B01D5A}" destId="{D96E4A7F-E397-451C-AACB-A3BA2F51B289}" srcOrd="1" destOrd="0" parTransId="{F07C65B3-AB32-4CB6-809F-3FEA1B65FA12}" sibTransId="{78E31C13-86CF-4BC6-A71C-EB970E5FEF5A}"/>
    <dgm:cxn modelId="{AB852C3D-A783-4F64-83C1-7D85193EF1E2}" srcId="{767A2199-2640-4AB0-A4F8-9328E422ED1C}" destId="{AABC5A40-A1A5-4E94-9568-96E67B175DAB}" srcOrd="1" destOrd="0" parTransId="{229B582F-FBE0-4EF3-8231-93036EFB21EA}" sibTransId="{5D4D8D15-749E-4505-9335-CF7108D86887}"/>
    <dgm:cxn modelId="{DCD8513F-FC25-4C2E-A8DA-03D7EB349384}" type="presOf" srcId="{80014377-101D-4171-932A-DA7B22BD5A8E}" destId="{4AA06311-3FA5-4AD4-8998-A33A3148A1B3}" srcOrd="0" destOrd="0" presId="urn:microsoft.com/office/officeart/2005/8/layout/hierarchy1"/>
    <dgm:cxn modelId="{EFA24A6C-2734-44E4-873C-74A5357F3B3A}" srcId="{401F6D88-9A7A-42D6-A27A-6FEF544526DA}" destId="{767A2199-2640-4AB0-A4F8-9328E422ED1C}" srcOrd="1" destOrd="0" parTransId="{338F7B02-7135-4551-8794-A9093A9995EF}" sibTransId="{904A734D-785E-4514-9D3D-313432175F2C}"/>
    <dgm:cxn modelId="{179CFC4E-AF41-41BA-A363-497CAE99109A}" type="presOf" srcId="{401F6D88-9A7A-42D6-A27A-6FEF544526DA}" destId="{B1D84D4A-45B4-47A8-A749-39B378BC12F7}" srcOrd="0" destOrd="0" presId="urn:microsoft.com/office/officeart/2005/8/layout/hierarchy1"/>
    <dgm:cxn modelId="{3D2FAC5A-5F1B-460F-AC19-45E38B89ADB1}" type="presOf" srcId="{AABC5A40-A1A5-4E94-9568-96E67B175DAB}" destId="{19B95E08-1916-4E2F-9341-93CF44EFEC2A}" srcOrd="0" destOrd="0" presId="urn:microsoft.com/office/officeart/2005/8/layout/hierarchy1"/>
    <dgm:cxn modelId="{EF89C07E-E3B4-4E06-9190-A295FB49B616}" type="presOf" srcId="{3A008D03-CB74-47E2-B7E5-DEE830131BBC}" destId="{B8587370-9B66-4958-AE83-A9C655793F96}" srcOrd="0" destOrd="0" presId="urn:microsoft.com/office/officeart/2005/8/layout/hierarchy1"/>
    <dgm:cxn modelId="{06A73F80-BF07-4437-857F-791A65A12A95}" type="presOf" srcId="{229B582F-FBE0-4EF3-8231-93036EFB21EA}" destId="{1D3A0A21-EBE6-4B3D-BE5A-CDD4926F7FEA}" srcOrd="0" destOrd="0" presId="urn:microsoft.com/office/officeart/2005/8/layout/hierarchy1"/>
    <dgm:cxn modelId="{FF9ADF8C-7F10-4A82-9664-2863BD6AEB4D}" srcId="{117341AE-BDDD-4D5E-97EC-B9C624B01D5A}" destId="{A877BD3F-2362-4F08-8912-2B8446B267C3}" srcOrd="0" destOrd="0" parTransId="{3A008D03-CB74-47E2-B7E5-DEE830131BBC}" sibTransId="{318F42E7-3B4E-466E-9DAC-F130BF621EB0}"/>
    <dgm:cxn modelId="{68960195-ADAF-44C3-B2C8-8E364B8A27D6}" type="presOf" srcId="{711AEA4A-BB82-46EF-A2B4-90D8A62D9483}" destId="{07F8A587-2946-43E2-BD58-E412B1717211}" srcOrd="0" destOrd="0" presId="urn:microsoft.com/office/officeart/2005/8/layout/hierarchy1"/>
    <dgm:cxn modelId="{4E46BBA0-C6DC-4805-AC0E-1540EF84E45E}" type="presOf" srcId="{DD5FA208-5F97-4635-A7E5-998910C5B499}" destId="{57A0B3B9-9022-4786-8605-D7DA7ADAB70A}" srcOrd="0" destOrd="0" presId="urn:microsoft.com/office/officeart/2005/8/layout/hierarchy1"/>
    <dgm:cxn modelId="{DD7A15A5-0496-42FD-9B10-3DD630713A14}" type="presOf" srcId="{F07C65B3-AB32-4CB6-809F-3FEA1B65FA12}" destId="{4A84EA39-E34B-4041-A8F2-4327AEFADB86}" srcOrd="0" destOrd="0" presId="urn:microsoft.com/office/officeart/2005/8/layout/hierarchy1"/>
    <dgm:cxn modelId="{600258B0-6001-47EA-9E1F-C90D30ACFDFF}" type="presOf" srcId="{0176AD8B-0BA0-410F-B44D-2C23BE9E940B}" destId="{615BBF29-A85C-4FDC-889E-F6F03C87EB88}" srcOrd="0" destOrd="0" presId="urn:microsoft.com/office/officeart/2005/8/layout/hierarchy1"/>
    <dgm:cxn modelId="{7D8FC0BB-AECA-42A6-97AF-672829D3FF99}" type="presOf" srcId="{BED9BAB5-7B67-49FD-B805-E196B0E12460}" destId="{04A794F9-1E5D-4E53-9225-73B010B2B95C}" srcOrd="0" destOrd="0" presId="urn:microsoft.com/office/officeart/2005/8/layout/hierarchy1"/>
    <dgm:cxn modelId="{21EBCDC2-FC19-43B8-B809-BE168F3F3A2F}" type="presOf" srcId="{04C7DE76-D7E4-4AB3-A949-C8698D2539E1}" destId="{6E84328A-7E81-4E6C-9095-70FC34125B00}" srcOrd="0" destOrd="0" presId="urn:microsoft.com/office/officeart/2005/8/layout/hierarchy1"/>
    <dgm:cxn modelId="{FD6DE8DD-B532-4997-B866-81E303828A16}" srcId="{711AEA4A-BB82-46EF-A2B4-90D8A62D9483}" destId="{401F6D88-9A7A-42D6-A27A-6FEF544526DA}" srcOrd="0" destOrd="0" parTransId="{9BA8344F-82C8-488B-9416-3439A83DAE0A}" sibTransId="{0E0C101A-A6F6-446A-A5AA-D849B29A41BC}"/>
    <dgm:cxn modelId="{495690FD-61DF-4F14-8207-9F37CA262BEE}" type="presOf" srcId="{A877BD3F-2362-4F08-8912-2B8446B267C3}" destId="{CAD71FF3-B882-4A3D-BA97-0CFA95B2E14C}" srcOrd="0" destOrd="0" presId="urn:microsoft.com/office/officeart/2005/8/layout/hierarchy1"/>
    <dgm:cxn modelId="{8C62B959-EC04-401B-B5FD-6282F93284F8}" type="presParOf" srcId="{07F8A587-2946-43E2-BD58-E412B1717211}" destId="{725CC2EE-E08E-4F8C-AA98-11A0DF49747F}" srcOrd="0" destOrd="0" presId="urn:microsoft.com/office/officeart/2005/8/layout/hierarchy1"/>
    <dgm:cxn modelId="{58DB642F-26DF-4163-AD8E-2D7DBE7A4C82}" type="presParOf" srcId="{725CC2EE-E08E-4F8C-AA98-11A0DF49747F}" destId="{BCD780C0-8FD2-4290-AA3C-2BD698B09809}" srcOrd="0" destOrd="0" presId="urn:microsoft.com/office/officeart/2005/8/layout/hierarchy1"/>
    <dgm:cxn modelId="{8C24CCA1-E01E-4363-991F-631F2C26723F}" type="presParOf" srcId="{BCD780C0-8FD2-4290-AA3C-2BD698B09809}" destId="{876AF1ED-934F-43B7-A023-5CB844B4A039}" srcOrd="0" destOrd="0" presId="urn:microsoft.com/office/officeart/2005/8/layout/hierarchy1"/>
    <dgm:cxn modelId="{2142B9CE-BAF7-4412-BA5F-B9921D0404E0}" type="presParOf" srcId="{BCD780C0-8FD2-4290-AA3C-2BD698B09809}" destId="{B1D84D4A-45B4-47A8-A749-39B378BC12F7}" srcOrd="1" destOrd="0" presId="urn:microsoft.com/office/officeart/2005/8/layout/hierarchy1"/>
    <dgm:cxn modelId="{1439C7AB-864D-4AC8-85E2-AA1FFD1D0E22}" type="presParOf" srcId="{725CC2EE-E08E-4F8C-AA98-11A0DF49747F}" destId="{C4E17718-5F9E-4B8F-8BE9-A87286114C31}" srcOrd="1" destOrd="0" presId="urn:microsoft.com/office/officeart/2005/8/layout/hierarchy1"/>
    <dgm:cxn modelId="{42D62188-BD70-4A69-8FB1-CB1DB2CA2EB8}" type="presParOf" srcId="{C4E17718-5F9E-4B8F-8BE9-A87286114C31}" destId="{615BBF29-A85C-4FDC-889E-F6F03C87EB88}" srcOrd="0" destOrd="0" presId="urn:microsoft.com/office/officeart/2005/8/layout/hierarchy1"/>
    <dgm:cxn modelId="{6D7F07B0-C2CF-466B-AB89-0B1944CDD37C}" type="presParOf" srcId="{C4E17718-5F9E-4B8F-8BE9-A87286114C31}" destId="{0D5FF388-0949-4809-9DB4-4090F0366301}" srcOrd="1" destOrd="0" presId="urn:microsoft.com/office/officeart/2005/8/layout/hierarchy1"/>
    <dgm:cxn modelId="{E375D7B3-9BBA-4EFA-9DF3-252610DF72C6}" type="presParOf" srcId="{0D5FF388-0949-4809-9DB4-4090F0366301}" destId="{3D5F8380-DF25-4CBC-88FB-CBD9CBBA3F39}" srcOrd="0" destOrd="0" presId="urn:microsoft.com/office/officeart/2005/8/layout/hierarchy1"/>
    <dgm:cxn modelId="{01639D0F-732B-4EBE-9B3C-BB91127BE1F8}" type="presParOf" srcId="{3D5F8380-DF25-4CBC-88FB-CBD9CBBA3F39}" destId="{83716FA3-8429-4FB4-B6B3-3667F83A555E}" srcOrd="0" destOrd="0" presId="urn:microsoft.com/office/officeart/2005/8/layout/hierarchy1"/>
    <dgm:cxn modelId="{C008DF85-4316-490E-B636-A7515E7A1FE9}" type="presParOf" srcId="{3D5F8380-DF25-4CBC-88FB-CBD9CBBA3F39}" destId="{8A885808-C7DE-4A9E-A18A-B0EDF1D4CD69}" srcOrd="1" destOrd="0" presId="urn:microsoft.com/office/officeart/2005/8/layout/hierarchy1"/>
    <dgm:cxn modelId="{917FFDE8-49FE-414F-ACCD-A06FACB0A8F6}" type="presParOf" srcId="{0D5FF388-0949-4809-9DB4-4090F0366301}" destId="{CC26223C-2B0B-4221-9BB7-1A849C317AE3}" srcOrd="1" destOrd="0" presId="urn:microsoft.com/office/officeart/2005/8/layout/hierarchy1"/>
    <dgm:cxn modelId="{36B7C22A-9C45-48CA-9EC1-2A8BB6A84BE4}" type="presParOf" srcId="{CC26223C-2B0B-4221-9BB7-1A849C317AE3}" destId="{B8587370-9B66-4958-AE83-A9C655793F96}" srcOrd="0" destOrd="0" presId="urn:microsoft.com/office/officeart/2005/8/layout/hierarchy1"/>
    <dgm:cxn modelId="{FAE0157F-897E-4079-BB71-B4849AB4C631}" type="presParOf" srcId="{CC26223C-2B0B-4221-9BB7-1A849C317AE3}" destId="{1938D47A-119D-4EFB-B5B7-73A882EFD2C1}" srcOrd="1" destOrd="0" presId="urn:microsoft.com/office/officeart/2005/8/layout/hierarchy1"/>
    <dgm:cxn modelId="{98FEF06C-77B0-46E2-83D7-CF2A56579E55}" type="presParOf" srcId="{1938D47A-119D-4EFB-B5B7-73A882EFD2C1}" destId="{4109BA21-D8E7-41FE-829A-02240AF8D9CD}" srcOrd="0" destOrd="0" presId="urn:microsoft.com/office/officeart/2005/8/layout/hierarchy1"/>
    <dgm:cxn modelId="{438875E3-1ADA-467F-8B9B-C9737FFC8FB2}" type="presParOf" srcId="{4109BA21-D8E7-41FE-829A-02240AF8D9CD}" destId="{E0903B0D-0304-4DD9-8021-1727571C09AD}" srcOrd="0" destOrd="0" presId="urn:microsoft.com/office/officeart/2005/8/layout/hierarchy1"/>
    <dgm:cxn modelId="{A7DCB0BD-F6F9-4599-BCAF-C3C2E857687C}" type="presParOf" srcId="{4109BA21-D8E7-41FE-829A-02240AF8D9CD}" destId="{CAD71FF3-B882-4A3D-BA97-0CFA95B2E14C}" srcOrd="1" destOrd="0" presId="urn:microsoft.com/office/officeart/2005/8/layout/hierarchy1"/>
    <dgm:cxn modelId="{33ED223E-3A16-4575-A2EE-43753EA9F481}" type="presParOf" srcId="{1938D47A-119D-4EFB-B5B7-73A882EFD2C1}" destId="{8D6EA467-3FE6-4A18-84E4-2D28B13B734D}" srcOrd="1" destOrd="0" presId="urn:microsoft.com/office/officeart/2005/8/layout/hierarchy1"/>
    <dgm:cxn modelId="{F0975275-6C85-4098-AAF1-3C6D0033FD0D}" type="presParOf" srcId="{CC26223C-2B0B-4221-9BB7-1A849C317AE3}" destId="{4A84EA39-E34B-4041-A8F2-4327AEFADB86}" srcOrd="2" destOrd="0" presId="urn:microsoft.com/office/officeart/2005/8/layout/hierarchy1"/>
    <dgm:cxn modelId="{F9261ACD-B510-4734-AF3B-DC77A4389DE6}" type="presParOf" srcId="{CC26223C-2B0B-4221-9BB7-1A849C317AE3}" destId="{C2A90AF1-262A-449F-8762-CADA2C9648F1}" srcOrd="3" destOrd="0" presId="urn:microsoft.com/office/officeart/2005/8/layout/hierarchy1"/>
    <dgm:cxn modelId="{48CCB178-6739-4D32-AB10-B25E2D0492FA}" type="presParOf" srcId="{C2A90AF1-262A-449F-8762-CADA2C9648F1}" destId="{BD5B8BAC-4361-4657-BEF7-DEF1ABB67588}" srcOrd="0" destOrd="0" presId="urn:microsoft.com/office/officeart/2005/8/layout/hierarchy1"/>
    <dgm:cxn modelId="{079B9894-E337-4606-A5E9-40DB0A7B61EF}" type="presParOf" srcId="{BD5B8BAC-4361-4657-BEF7-DEF1ABB67588}" destId="{3A626C11-DE1C-4796-B281-A54B5D23DFAD}" srcOrd="0" destOrd="0" presId="urn:microsoft.com/office/officeart/2005/8/layout/hierarchy1"/>
    <dgm:cxn modelId="{764BAAAA-E885-4BD9-9EA2-D642C578E75A}" type="presParOf" srcId="{BD5B8BAC-4361-4657-BEF7-DEF1ABB67588}" destId="{32FFDB72-926C-482C-A4D6-82B793FA912D}" srcOrd="1" destOrd="0" presId="urn:microsoft.com/office/officeart/2005/8/layout/hierarchy1"/>
    <dgm:cxn modelId="{DC5A52AD-BE3C-477A-B6CA-18D82572C498}" type="presParOf" srcId="{C2A90AF1-262A-449F-8762-CADA2C9648F1}" destId="{E209ADCA-32E1-4C33-B6AC-A316576F8C73}" srcOrd="1" destOrd="0" presId="urn:microsoft.com/office/officeart/2005/8/layout/hierarchy1"/>
    <dgm:cxn modelId="{8244301D-9591-422A-9DDE-B323E1FB6643}" type="presParOf" srcId="{C4E17718-5F9E-4B8F-8BE9-A87286114C31}" destId="{B8906801-4CF8-4427-AF9C-A26EC731DF85}" srcOrd="2" destOrd="0" presId="urn:microsoft.com/office/officeart/2005/8/layout/hierarchy1"/>
    <dgm:cxn modelId="{BF431189-2311-4370-BBB2-0A1E42553F10}" type="presParOf" srcId="{C4E17718-5F9E-4B8F-8BE9-A87286114C31}" destId="{0A82D622-96C0-4666-BB86-573E513FBC4E}" srcOrd="3" destOrd="0" presId="urn:microsoft.com/office/officeart/2005/8/layout/hierarchy1"/>
    <dgm:cxn modelId="{32AE2C8A-1FD5-456E-A900-08B84234B347}" type="presParOf" srcId="{0A82D622-96C0-4666-BB86-573E513FBC4E}" destId="{FA1D20A3-2763-42C7-83F3-E447E3C4A2CA}" srcOrd="0" destOrd="0" presId="urn:microsoft.com/office/officeart/2005/8/layout/hierarchy1"/>
    <dgm:cxn modelId="{0618B143-D65E-40DD-A5FC-3B525379F759}" type="presParOf" srcId="{FA1D20A3-2763-42C7-83F3-E447E3C4A2CA}" destId="{91222C53-9773-45D3-B1C4-583C538B6B57}" srcOrd="0" destOrd="0" presId="urn:microsoft.com/office/officeart/2005/8/layout/hierarchy1"/>
    <dgm:cxn modelId="{2DDE0507-2619-44A9-8BA2-E4D3B4DAD096}" type="presParOf" srcId="{FA1D20A3-2763-42C7-83F3-E447E3C4A2CA}" destId="{688710A9-12B9-4558-8066-35753DB777A2}" srcOrd="1" destOrd="0" presId="urn:microsoft.com/office/officeart/2005/8/layout/hierarchy1"/>
    <dgm:cxn modelId="{BB2B6BAD-D433-4900-A638-9A435C6D9091}" type="presParOf" srcId="{0A82D622-96C0-4666-BB86-573E513FBC4E}" destId="{AB5D1B8C-CEA2-4CC9-8952-C847D7082233}" srcOrd="1" destOrd="0" presId="urn:microsoft.com/office/officeart/2005/8/layout/hierarchy1"/>
    <dgm:cxn modelId="{86330E64-9BB6-4329-8A86-8AC7780C64D9}" type="presParOf" srcId="{AB5D1B8C-CEA2-4CC9-8952-C847D7082233}" destId="{04A794F9-1E5D-4E53-9225-73B010B2B95C}" srcOrd="0" destOrd="0" presId="urn:microsoft.com/office/officeart/2005/8/layout/hierarchy1"/>
    <dgm:cxn modelId="{9ACC6E33-A037-4F8E-AF85-4C1092AB1541}" type="presParOf" srcId="{AB5D1B8C-CEA2-4CC9-8952-C847D7082233}" destId="{8B9553B4-58AD-42E7-ABF9-08791C7840AD}" srcOrd="1" destOrd="0" presId="urn:microsoft.com/office/officeart/2005/8/layout/hierarchy1"/>
    <dgm:cxn modelId="{B3DC4269-EBEF-45F2-AAFC-5D700B680280}" type="presParOf" srcId="{8B9553B4-58AD-42E7-ABF9-08791C7840AD}" destId="{F39701D6-0F5D-442F-AC22-C2E63356EDD0}" srcOrd="0" destOrd="0" presId="urn:microsoft.com/office/officeart/2005/8/layout/hierarchy1"/>
    <dgm:cxn modelId="{6CD1251F-EFF3-48FB-B7D1-51560D42E1DE}" type="presParOf" srcId="{F39701D6-0F5D-442F-AC22-C2E63356EDD0}" destId="{94672E53-21FD-4117-97A0-13612360207A}" srcOrd="0" destOrd="0" presId="urn:microsoft.com/office/officeart/2005/8/layout/hierarchy1"/>
    <dgm:cxn modelId="{99C75E6E-3B02-40B4-87E4-28DAD154D599}" type="presParOf" srcId="{F39701D6-0F5D-442F-AC22-C2E63356EDD0}" destId="{4AA06311-3FA5-4AD4-8998-A33A3148A1B3}" srcOrd="1" destOrd="0" presId="urn:microsoft.com/office/officeart/2005/8/layout/hierarchy1"/>
    <dgm:cxn modelId="{4B702121-F430-408F-8A22-51DB3A74345D}" type="presParOf" srcId="{8B9553B4-58AD-42E7-ABF9-08791C7840AD}" destId="{6956D13B-CB54-4E3B-BE56-899136603009}" srcOrd="1" destOrd="0" presId="urn:microsoft.com/office/officeart/2005/8/layout/hierarchy1"/>
    <dgm:cxn modelId="{54576A39-76AE-4A1B-9674-A596B1C4D5BA}" type="presParOf" srcId="{AB5D1B8C-CEA2-4CC9-8952-C847D7082233}" destId="{1D3A0A21-EBE6-4B3D-BE5A-CDD4926F7FEA}" srcOrd="2" destOrd="0" presId="urn:microsoft.com/office/officeart/2005/8/layout/hierarchy1"/>
    <dgm:cxn modelId="{3CAF46B5-DE24-4F5C-820D-E3E3E14B8C59}" type="presParOf" srcId="{AB5D1B8C-CEA2-4CC9-8952-C847D7082233}" destId="{CDA84F0F-3B9B-4E95-83C2-CD2C55C7EBB9}" srcOrd="3" destOrd="0" presId="urn:microsoft.com/office/officeart/2005/8/layout/hierarchy1"/>
    <dgm:cxn modelId="{BCB68521-6399-41D2-A916-602B5EE7F208}" type="presParOf" srcId="{CDA84F0F-3B9B-4E95-83C2-CD2C55C7EBB9}" destId="{2E937AD0-468F-4FF1-9FD0-FAA9D55438DF}" srcOrd="0" destOrd="0" presId="urn:microsoft.com/office/officeart/2005/8/layout/hierarchy1"/>
    <dgm:cxn modelId="{2279B7A3-2A81-4E42-AC0C-859C602BE8D9}" type="presParOf" srcId="{2E937AD0-468F-4FF1-9FD0-FAA9D55438DF}" destId="{83563D93-4754-444B-9B9D-0E35D2C4F9D3}" srcOrd="0" destOrd="0" presId="urn:microsoft.com/office/officeart/2005/8/layout/hierarchy1"/>
    <dgm:cxn modelId="{291FBD1D-F287-45BC-8597-6A67B6B47151}" type="presParOf" srcId="{2E937AD0-468F-4FF1-9FD0-FAA9D55438DF}" destId="{19B95E08-1916-4E2F-9341-93CF44EFEC2A}" srcOrd="1" destOrd="0" presId="urn:microsoft.com/office/officeart/2005/8/layout/hierarchy1"/>
    <dgm:cxn modelId="{6AA8DCEE-4B46-4FB0-B049-3193BF4FFC4A}" type="presParOf" srcId="{CDA84F0F-3B9B-4E95-83C2-CD2C55C7EBB9}" destId="{0871D1BF-B601-476C-8A97-60B2D26554F0}" srcOrd="1" destOrd="0" presId="urn:microsoft.com/office/officeart/2005/8/layout/hierarchy1"/>
    <dgm:cxn modelId="{3698E05B-C194-40AB-B0EC-2A849B147858}" type="presParOf" srcId="{AB5D1B8C-CEA2-4CC9-8952-C847D7082233}" destId="{57A0B3B9-9022-4786-8605-D7DA7ADAB70A}" srcOrd="4" destOrd="0" presId="urn:microsoft.com/office/officeart/2005/8/layout/hierarchy1"/>
    <dgm:cxn modelId="{97433B35-5BC1-4D7C-AA7C-DC723A512679}" type="presParOf" srcId="{AB5D1B8C-CEA2-4CC9-8952-C847D7082233}" destId="{FD445189-60E6-49F7-90B7-5559CD2F75EA}" srcOrd="5" destOrd="0" presId="urn:microsoft.com/office/officeart/2005/8/layout/hierarchy1"/>
    <dgm:cxn modelId="{A137A101-68AF-4A49-AB6A-4E6E4DD81820}" type="presParOf" srcId="{FD445189-60E6-49F7-90B7-5559CD2F75EA}" destId="{E2CC7460-6CA9-49AB-B30E-9A2E43DFD579}" srcOrd="0" destOrd="0" presId="urn:microsoft.com/office/officeart/2005/8/layout/hierarchy1"/>
    <dgm:cxn modelId="{6EC1F799-D259-466A-92DA-3695DF4D5214}" type="presParOf" srcId="{E2CC7460-6CA9-49AB-B30E-9A2E43DFD579}" destId="{C2EDEDAF-37F2-42FF-99C0-124498F36473}" srcOrd="0" destOrd="0" presId="urn:microsoft.com/office/officeart/2005/8/layout/hierarchy1"/>
    <dgm:cxn modelId="{B5B4C801-8A73-4989-B6D9-5981D96E643D}" type="presParOf" srcId="{E2CC7460-6CA9-49AB-B30E-9A2E43DFD579}" destId="{6E84328A-7E81-4E6C-9095-70FC34125B00}" srcOrd="1" destOrd="0" presId="urn:microsoft.com/office/officeart/2005/8/layout/hierarchy1"/>
    <dgm:cxn modelId="{5E3FB951-9702-488B-ABE7-CA0E12D88536}" type="presParOf" srcId="{FD445189-60E6-49F7-90B7-5559CD2F75EA}" destId="{78C4BCCD-BA61-4347-BA47-4A851634860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A0B3B9-9022-4786-8605-D7DA7ADAB70A}">
      <dsp:nvSpPr>
        <dsp:cNvPr id="0" name=""/>
        <dsp:cNvSpPr/>
      </dsp:nvSpPr>
      <dsp:spPr>
        <a:xfrm>
          <a:off x="5643364" y="3067698"/>
          <a:ext cx="1654571" cy="3937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8303"/>
              </a:lnTo>
              <a:lnTo>
                <a:pt x="1654571" y="268303"/>
              </a:lnTo>
              <a:lnTo>
                <a:pt x="1654571" y="393712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3A0A21-EBE6-4B3D-BE5A-CDD4926F7FEA}">
      <dsp:nvSpPr>
        <dsp:cNvPr id="0" name=""/>
        <dsp:cNvSpPr/>
      </dsp:nvSpPr>
      <dsp:spPr>
        <a:xfrm>
          <a:off x="5597644" y="3067698"/>
          <a:ext cx="91440" cy="3937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3712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A794F9-1E5D-4E53-9225-73B010B2B95C}">
      <dsp:nvSpPr>
        <dsp:cNvPr id="0" name=""/>
        <dsp:cNvSpPr/>
      </dsp:nvSpPr>
      <dsp:spPr>
        <a:xfrm>
          <a:off x="3988792" y="3067698"/>
          <a:ext cx="1654571" cy="393712"/>
        </a:xfrm>
        <a:custGeom>
          <a:avLst/>
          <a:gdLst/>
          <a:ahLst/>
          <a:cxnLst/>
          <a:rect l="0" t="0" r="0" b="0"/>
          <a:pathLst>
            <a:path>
              <a:moveTo>
                <a:pt x="1654571" y="0"/>
              </a:moveTo>
              <a:lnTo>
                <a:pt x="1654571" y="268303"/>
              </a:lnTo>
              <a:lnTo>
                <a:pt x="0" y="268303"/>
              </a:lnTo>
              <a:lnTo>
                <a:pt x="0" y="393712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906801-4CF8-4427-AF9C-A26EC731DF85}">
      <dsp:nvSpPr>
        <dsp:cNvPr id="0" name=""/>
        <dsp:cNvSpPr/>
      </dsp:nvSpPr>
      <dsp:spPr>
        <a:xfrm>
          <a:off x="3575149" y="1814360"/>
          <a:ext cx="2068214" cy="3937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8303"/>
              </a:lnTo>
              <a:lnTo>
                <a:pt x="2068214" y="268303"/>
              </a:lnTo>
              <a:lnTo>
                <a:pt x="2068214" y="393712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84EA39-E34B-4041-A8F2-4327AEFADB86}">
      <dsp:nvSpPr>
        <dsp:cNvPr id="0" name=""/>
        <dsp:cNvSpPr/>
      </dsp:nvSpPr>
      <dsp:spPr>
        <a:xfrm>
          <a:off x="1506934" y="3067698"/>
          <a:ext cx="827285" cy="3937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8303"/>
              </a:lnTo>
              <a:lnTo>
                <a:pt x="827285" y="268303"/>
              </a:lnTo>
              <a:lnTo>
                <a:pt x="827285" y="393712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587370-9B66-4958-AE83-A9C655793F96}">
      <dsp:nvSpPr>
        <dsp:cNvPr id="0" name=""/>
        <dsp:cNvSpPr/>
      </dsp:nvSpPr>
      <dsp:spPr>
        <a:xfrm>
          <a:off x="679648" y="3067698"/>
          <a:ext cx="827285" cy="393712"/>
        </a:xfrm>
        <a:custGeom>
          <a:avLst/>
          <a:gdLst/>
          <a:ahLst/>
          <a:cxnLst/>
          <a:rect l="0" t="0" r="0" b="0"/>
          <a:pathLst>
            <a:path>
              <a:moveTo>
                <a:pt x="827285" y="0"/>
              </a:moveTo>
              <a:lnTo>
                <a:pt x="827285" y="268303"/>
              </a:lnTo>
              <a:lnTo>
                <a:pt x="0" y="268303"/>
              </a:lnTo>
              <a:lnTo>
                <a:pt x="0" y="393712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5BBF29-A85C-4FDC-889E-F6F03C87EB88}">
      <dsp:nvSpPr>
        <dsp:cNvPr id="0" name=""/>
        <dsp:cNvSpPr/>
      </dsp:nvSpPr>
      <dsp:spPr>
        <a:xfrm>
          <a:off x="1506934" y="1814360"/>
          <a:ext cx="2068214" cy="393712"/>
        </a:xfrm>
        <a:custGeom>
          <a:avLst/>
          <a:gdLst/>
          <a:ahLst/>
          <a:cxnLst/>
          <a:rect l="0" t="0" r="0" b="0"/>
          <a:pathLst>
            <a:path>
              <a:moveTo>
                <a:pt x="2068214" y="0"/>
              </a:moveTo>
              <a:lnTo>
                <a:pt x="2068214" y="268303"/>
              </a:lnTo>
              <a:lnTo>
                <a:pt x="0" y="268303"/>
              </a:lnTo>
              <a:lnTo>
                <a:pt x="0" y="393712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6AF1ED-934F-43B7-A023-5CB844B4A039}">
      <dsp:nvSpPr>
        <dsp:cNvPr id="0" name=""/>
        <dsp:cNvSpPr/>
      </dsp:nvSpPr>
      <dsp:spPr>
        <a:xfrm>
          <a:off x="2898278" y="954735"/>
          <a:ext cx="1353740" cy="85962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1D84D4A-45B4-47A8-A749-39B378BC12F7}">
      <dsp:nvSpPr>
        <dsp:cNvPr id="0" name=""/>
        <dsp:cNvSpPr/>
      </dsp:nvSpPr>
      <dsp:spPr>
        <a:xfrm>
          <a:off x="3048694" y="1097630"/>
          <a:ext cx="1353740" cy="8596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a-z</a:t>
          </a:r>
        </a:p>
      </dsp:txBody>
      <dsp:txXfrm>
        <a:off x="3073872" y="1122808"/>
        <a:ext cx="1303384" cy="809269"/>
      </dsp:txXfrm>
    </dsp:sp>
    <dsp:sp modelId="{83716FA3-8429-4FB4-B6B3-3667F83A555E}">
      <dsp:nvSpPr>
        <dsp:cNvPr id="0" name=""/>
        <dsp:cNvSpPr/>
      </dsp:nvSpPr>
      <dsp:spPr>
        <a:xfrm>
          <a:off x="830064" y="2208073"/>
          <a:ext cx="1353740" cy="85962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A885808-C7DE-4A9E-A18A-B0EDF1D4CD69}">
      <dsp:nvSpPr>
        <dsp:cNvPr id="0" name=""/>
        <dsp:cNvSpPr/>
      </dsp:nvSpPr>
      <dsp:spPr>
        <a:xfrm>
          <a:off x="980479" y="2350968"/>
          <a:ext cx="1353740" cy="8596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a-k</a:t>
          </a:r>
        </a:p>
      </dsp:txBody>
      <dsp:txXfrm>
        <a:off x="1005657" y="2376146"/>
        <a:ext cx="1303384" cy="809269"/>
      </dsp:txXfrm>
    </dsp:sp>
    <dsp:sp modelId="{E0903B0D-0304-4DD9-8021-1727571C09AD}">
      <dsp:nvSpPr>
        <dsp:cNvPr id="0" name=""/>
        <dsp:cNvSpPr/>
      </dsp:nvSpPr>
      <dsp:spPr>
        <a:xfrm>
          <a:off x="2778" y="3461411"/>
          <a:ext cx="1353740" cy="85962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AD71FF3-B882-4A3D-BA97-0CFA95B2E14C}">
      <dsp:nvSpPr>
        <dsp:cNvPr id="0" name=""/>
        <dsp:cNvSpPr/>
      </dsp:nvSpPr>
      <dsp:spPr>
        <a:xfrm>
          <a:off x="153193" y="3604306"/>
          <a:ext cx="1353740" cy="8596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a-c</a:t>
          </a:r>
        </a:p>
      </dsp:txBody>
      <dsp:txXfrm>
        <a:off x="178371" y="3629484"/>
        <a:ext cx="1303384" cy="809269"/>
      </dsp:txXfrm>
    </dsp:sp>
    <dsp:sp modelId="{3A626C11-DE1C-4796-B281-A54B5D23DFAD}">
      <dsp:nvSpPr>
        <dsp:cNvPr id="0" name=""/>
        <dsp:cNvSpPr/>
      </dsp:nvSpPr>
      <dsp:spPr>
        <a:xfrm>
          <a:off x="1657350" y="3461411"/>
          <a:ext cx="1353740" cy="85962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2FFDB72-926C-482C-A4D6-82B793FA912D}">
      <dsp:nvSpPr>
        <dsp:cNvPr id="0" name=""/>
        <dsp:cNvSpPr/>
      </dsp:nvSpPr>
      <dsp:spPr>
        <a:xfrm>
          <a:off x="1807765" y="3604306"/>
          <a:ext cx="1353740" cy="8596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d-k</a:t>
          </a:r>
        </a:p>
      </dsp:txBody>
      <dsp:txXfrm>
        <a:off x="1832943" y="3629484"/>
        <a:ext cx="1303384" cy="809269"/>
      </dsp:txXfrm>
    </dsp:sp>
    <dsp:sp modelId="{91222C53-9773-45D3-B1C4-583C538B6B57}">
      <dsp:nvSpPr>
        <dsp:cNvPr id="0" name=""/>
        <dsp:cNvSpPr/>
      </dsp:nvSpPr>
      <dsp:spPr>
        <a:xfrm>
          <a:off x="4966493" y="2208073"/>
          <a:ext cx="1353740" cy="85962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8710A9-12B9-4558-8066-35753DB777A2}">
      <dsp:nvSpPr>
        <dsp:cNvPr id="0" name=""/>
        <dsp:cNvSpPr/>
      </dsp:nvSpPr>
      <dsp:spPr>
        <a:xfrm>
          <a:off x="5116909" y="2350968"/>
          <a:ext cx="1353740" cy="8596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l-z</a:t>
          </a:r>
        </a:p>
      </dsp:txBody>
      <dsp:txXfrm>
        <a:off x="5142087" y="2376146"/>
        <a:ext cx="1303384" cy="809269"/>
      </dsp:txXfrm>
    </dsp:sp>
    <dsp:sp modelId="{94672E53-21FD-4117-97A0-13612360207A}">
      <dsp:nvSpPr>
        <dsp:cNvPr id="0" name=""/>
        <dsp:cNvSpPr/>
      </dsp:nvSpPr>
      <dsp:spPr>
        <a:xfrm>
          <a:off x="3311921" y="3461411"/>
          <a:ext cx="1353740" cy="85962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AA06311-3FA5-4AD4-8998-A33A3148A1B3}">
      <dsp:nvSpPr>
        <dsp:cNvPr id="0" name=""/>
        <dsp:cNvSpPr/>
      </dsp:nvSpPr>
      <dsp:spPr>
        <a:xfrm>
          <a:off x="3462337" y="3604306"/>
          <a:ext cx="1353740" cy="8596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l-n</a:t>
          </a:r>
        </a:p>
      </dsp:txBody>
      <dsp:txXfrm>
        <a:off x="3487515" y="3629484"/>
        <a:ext cx="1303384" cy="809269"/>
      </dsp:txXfrm>
    </dsp:sp>
    <dsp:sp modelId="{83563D93-4754-444B-9B9D-0E35D2C4F9D3}">
      <dsp:nvSpPr>
        <dsp:cNvPr id="0" name=""/>
        <dsp:cNvSpPr/>
      </dsp:nvSpPr>
      <dsp:spPr>
        <a:xfrm>
          <a:off x="4966493" y="3461411"/>
          <a:ext cx="1353740" cy="85962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9B95E08-1916-4E2F-9341-93CF44EFEC2A}">
      <dsp:nvSpPr>
        <dsp:cNvPr id="0" name=""/>
        <dsp:cNvSpPr/>
      </dsp:nvSpPr>
      <dsp:spPr>
        <a:xfrm>
          <a:off x="5116909" y="3604306"/>
          <a:ext cx="1353740" cy="8596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o-t</a:t>
          </a:r>
        </a:p>
      </dsp:txBody>
      <dsp:txXfrm>
        <a:off x="5142087" y="3629484"/>
        <a:ext cx="1303384" cy="809269"/>
      </dsp:txXfrm>
    </dsp:sp>
    <dsp:sp modelId="{C2EDEDAF-37F2-42FF-99C0-124498F36473}">
      <dsp:nvSpPr>
        <dsp:cNvPr id="0" name=""/>
        <dsp:cNvSpPr/>
      </dsp:nvSpPr>
      <dsp:spPr>
        <a:xfrm>
          <a:off x="6621065" y="3461411"/>
          <a:ext cx="1353740" cy="85962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E84328A-7E81-4E6C-9095-70FC34125B00}">
      <dsp:nvSpPr>
        <dsp:cNvPr id="0" name=""/>
        <dsp:cNvSpPr/>
      </dsp:nvSpPr>
      <dsp:spPr>
        <a:xfrm>
          <a:off x="6771481" y="3604306"/>
          <a:ext cx="1353740" cy="8596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u-z</a:t>
          </a:r>
        </a:p>
      </dsp:txBody>
      <dsp:txXfrm>
        <a:off x="6796659" y="3629484"/>
        <a:ext cx="1303384" cy="8092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69AA7-9E91-4995-81AD-E41BAB2528D0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46CD6-43D2-4C77-9985-54915BA60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605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relational-databases/system-dynamic-management-views/sys-dm-db-resource-stats-azure-sql-database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microsoft.com/en-us/sql/relational-databases/system-catalog-views/sys-resource-stats-azure-sql-database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sql-database/sql-database-insights-alerts-portal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microsoft.com/en-us/powershell/module/az.monitor/add-azmetricalertrule?view=azps-3.3.0" TargetMode="Externa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sql-database/sql-database-what-is-a-dtu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0789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Screenshots?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46CD6-43D2-4C77-9985-54915BA60A0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429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46CD6-43D2-4C77-9985-54915BA60A0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895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sys.dm_db_resource_stats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https://docs.microsoft.com/en-us/sql/relational-databases/system-dynamic-management-views/sys-dm-db-resource-stats-azure-sql-database</a:t>
            </a:r>
            <a:r>
              <a:rPr lang="en-US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Sys.resource_stats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https://docs.microsoft.com/en-us/sql/relational-databases/system-catalog-views/sys-resource-stats-azure-sql-database</a:t>
            </a:r>
            <a:r>
              <a:rPr lang="en-US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46CD6-43D2-4C77-9985-54915BA60A0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1737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https://docs.microsoft.com/en-us/azure/sql-database/sql-database-insights-alerts-portal</a:t>
            </a:r>
            <a:r>
              <a:rPr lang="en-US" dirty="0"/>
              <a:t> </a:t>
            </a:r>
          </a:p>
          <a:p>
            <a:r>
              <a:rPr lang="en-US" dirty="0"/>
              <a:t>Demo this </a:t>
            </a:r>
          </a:p>
          <a:p>
            <a:endParaRPr lang="en-US" dirty="0"/>
          </a:p>
          <a:p>
            <a:r>
              <a:rPr lang="en-US" dirty="0">
                <a:hlinkClick r:id="rId4"/>
              </a:rPr>
              <a:t>https://docs.microsoft.com/en-us/powershell/module/az.monitor/add-azmetricalertrule?view=azps-3.3.0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17797-A9AB-44E7-BC47-2A2C3AF54E9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086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246CD6-43D2-4C77-9985-54915BA60A0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578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46CD6-43D2-4C77-9985-54915BA60A0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798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Indexes are supported and are still the primary, easiest tool for making queries run faster </a:t>
            </a:r>
          </a:p>
          <a:p>
            <a:r>
              <a:rPr lang="en-US" dirty="0"/>
              <a:t>I’ll talk more about indexes later, too!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46CD6-43D2-4C77-9985-54915BA60A0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231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Columnstore</a:t>
            </a:r>
            <a:r>
              <a:rPr lang="en-US" dirty="0"/>
              <a:t> is a new way of storing the data </a:t>
            </a:r>
          </a:p>
          <a:p>
            <a:r>
              <a:rPr lang="en-US" dirty="0"/>
              <a:t>Fully supported in premium tiers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46CD6-43D2-4C77-9985-54915BA60A0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820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46CD6-43D2-4C77-9985-54915BA60A0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1448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46CD6-43D2-4C77-9985-54915BA60A0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99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46CD6-43D2-4C77-9985-54915BA60A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580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In-memory tables </a:t>
            </a:r>
          </a:p>
          <a:p>
            <a:endParaRPr lang="en-US" dirty="0"/>
          </a:p>
          <a:p>
            <a:r>
              <a:rPr lang="en-US" dirty="0"/>
              <a:t>Resource limits: https://docs.microsoft.com/en-us/azure/sql-database/sql-database-resource-limits 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 Study: Quorum doubles key database’s workload while lowering DTU by 70% with SQL Database</a:t>
            </a:r>
          </a:p>
          <a:p>
            <a:r>
              <a:rPr lang="en-US" dirty="0"/>
              <a:t>https://customers.microsoft.com/en-us/story/quorum-doubles-key-databases-workload-while-lowering-dtu-with-sql-database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46CD6-43D2-4C77-9985-54915BA60A0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523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46CD6-43D2-4C77-9985-54915BA60A0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928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EB62C-F768-4238-BD04-B6F102AF632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7767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46CD6-43D2-4C77-9985-54915BA60A0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766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Scale your database up and down easily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46CD6-43D2-4C77-9985-54915BA60A0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0750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https://docs.microsoft.com/en-us/azure/sql-database/sql-database-service-tiers#scaling-up-or-scaling-down-a-single-database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E876D-E0EF-442C-BE86-CE14D668D47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299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17797-A9AB-44E7-BC47-2A2C3AF54E9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959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</a:t>
            </a:r>
          </a:p>
          <a:p>
            <a:r>
              <a:rPr lang="en-US" dirty="0"/>
              <a:t>Show Portal </a:t>
            </a:r>
          </a:p>
          <a:p>
            <a:r>
              <a:rPr lang="en-US" dirty="0"/>
              <a:t>Open up POSH script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46CD6-43D2-4C77-9985-54915BA60A0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703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an AG under the covers. </a:t>
            </a:r>
          </a:p>
          <a:p>
            <a:r>
              <a:rPr lang="en-US" dirty="0" err="1"/>
              <a:t>ReadWrite</a:t>
            </a:r>
            <a:r>
              <a:rPr lang="en-US" dirty="0"/>
              <a:t> workloads go to primary </a:t>
            </a:r>
          </a:p>
          <a:p>
            <a:r>
              <a:rPr lang="en-US" dirty="0" err="1"/>
              <a:t>ReadOnly</a:t>
            </a:r>
            <a:r>
              <a:rPr lang="en-US" dirty="0"/>
              <a:t> workloads go to secondary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246CD6-43D2-4C77-9985-54915BA60A0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359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46CD6-43D2-4C77-9985-54915BA60A0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557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46CD6-43D2-4C77-9985-54915BA60A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1858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https://docs.microsoft.com/en-us/azure/sql-database/sql-database-query-performance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E876D-E0EF-442C-BE86-CE14D668D47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0307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https://docs.microsoft.com/en-us/azure/sql-database/sql-database-advisor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lvl="0"/>
            <a:r>
              <a:rPr lang="en-US" dirty="0"/>
              <a:t>Create index </a:t>
            </a:r>
          </a:p>
          <a:p>
            <a:pPr lvl="1"/>
            <a:r>
              <a:rPr lang="en-US" dirty="0"/>
              <a:t>High, Medium, Low </a:t>
            </a:r>
          </a:p>
          <a:p>
            <a:pPr lvl="1"/>
            <a:r>
              <a:rPr lang="en-US" dirty="0"/>
              <a:t>If index is implemented and doesn't offer a benefit, will be reverted </a:t>
            </a:r>
          </a:p>
          <a:p>
            <a:pPr lvl="0"/>
            <a:r>
              <a:rPr lang="en-US" dirty="0"/>
              <a:t>Drop index </a:t>
            </a:r>
          </a:p>
          <a:p>
            <a:pPr lvl="1"/>
            <a:r>
              <a:rPr lang="en-US" dirty="0"/>
              <a:t>Duplicate indexes - same key and index columns, filters, and partition schema </a:t>
            </a:r>
          </a:p>
          <a:p>
            <a:pPr lvl="1"/>
            <a:r>
              <a:rPr lang="en-US" dirty="0"/>
              <a:t>Unused for a long period of time (93 days) </a:t>
            </a:r>
          </a:p>
          <a:p>
            <a:pPr lvl="0"/>
            <a:r>
              <a:rPr lang="en-US" dirty="0"/>
              <a:t>Parameterize queries </a:t>
            </a:r>
          </a:p>
          <a:p>
            <a:pPr lvl="1"/>
            <a:r>
              <a:rPr lang="en-US" dirty="0"/>
              <a:t>Will be recommended if queries are constantly recompiled but have the same execution plan </a:t>
            </a:r>
          </a:p>
          <a:p>
            <a:pPr lvl="1"/>
            <a:r>
              <a:rPr lang="en-US" dirty="0"/>
              <a:t>Enables forced parameterization on the database </a:t>
            </a:r>
          </a:p>
          <a:p>
            <a:pPr lvl="0"/>
            <a:r>
              <a:rPr lang="en-US" dirty="0"/>
              <a:t>Fix schema issues </a:t>
            </a:r>
          </a:p>
          <a:p>
            <a:pPr lvl="1"/>
            <a:r>
              <a:rPr lang="en-US" dirty="0"/>
              <a:t>Procedure or function '' expects parameter '', which was not supplied.</a:t>
            </a:r>
          </a:p>
          <a:p>
            <a:pPr lvl="1"/>
            <a:r>
              <a:rPr lang="en-US" dirty="0"/>
              <a:t>Invalid column name '*'.</a:t>
            </a:r>
          </a:p>
          <a:p>
            <a:pPr lvl="1"/>
            <a:r>
              <a:rPr lang="en-US" dirty="0"/>
              <a:t>Invalid object name '*'.</a:t>
            </a:r>
          </a:p>
          <a:p>
            <a:pPr lvl="1"/>
            <a:r>
              <a:rPr lang="en-US" dirty="0"/>
              <a:t>Column name or number of supplied values does not match table definition.</a:t>
            </a:r>
          </a:p>
          <a:p>
            <a:pPr lvl="1"/>
            <a:r>
              <a:rPr lang="en-US" dirty="0"/>
              <a:t>Could not find stored procedure '*'.</a:t>
            </a:r>
          </a:p>
          <a:p>
            <a:pPr lvl="1"/>
            <a:r>
              <a:rPr lang="en-US" dirty="0"/>
              <a:t>Procedure or function * has too many arguments specified.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E876D-E0EF-442C-BE86-CE14D668D47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8067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46CD6-43D2-4C77-9985-54915BA60A0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059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46CD6-43D2-4C77-9985-54915BA60A0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189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46CD6-43D2-4C77-9985-54915BA60A0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966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load test should have been run. Open Portal, go to database. On Overview, look at DTU – should be up. </a:t>
            </a:r>
          </a:p>
          <a:p>
            <a:r>
              <a:rPr lang="en-US" dirty="0"/>
              <a:t>Go to Query Performance Insight. </a:t>
            </a:r>
          </a:p>
          <a:p>
            <a:r>
              <a:rPr lang="en-US" dirty="0"/>
              <a:t>Show TOP 5 by CPU, Data IO, Log IO </a:t>
            </a:r>
          </a:p>
          <a:p>
            <a:r>
              <a:rPr lang="en-US" dirty="0"/>
              <a:t>Scroll down to specific queries. Click on the first one. </a:t>
            </a:r>
          </a:p>
          <a:p>
            <a:r>
              <a:rPr lang="en-US" dirty="0"/>
              <a:t>Can view the query. </a:t>
            </a:r>
          </a:p>
          <a:p>
            <a:r>
              <a:rPr lang="en-US" dirty="0"/>
              <a:t>Intervals – per hour, what was the number of executions, duration, etc. </a:t>
            </a:r>
          </a:p>
          <a:p>
            <a:r>
              <a:rPr lang="en-US" dirty="0"/>
              <a:t>What doesn’t it show? Execution plan. I can copy text into SSMS, get Estimated Plan.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46CD6-43D2-4C77-9985-54915BA60A0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2966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46CD6-43D2-4C77-9985-54915BA60A0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2576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https://docs.microsoft.com/en-us/azure/sql-database/sql-database-automatic-tuning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E876D-E0EF-442C-BE86-CE14D668D47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3325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I can think of: </a:t>
            </a:r>
          </a:p>
          <a:p>
            <a:r>
              <a:rPr lang="en-US" dirty="0"/>
              <a:t>Can I figure out what indexes were dropped? </a:t>
            </a:r>
          </a:p>
          <a:p>
            <a:r>
              <a:rPr lang="en-US" dirty="0"/>
              <a:t>Can I figure out what indexes were auto-created? Are they named something special? </a:t>
            </a:r>
          </a:p>
          <a:p>
            <a:r>
              <a:rPr lang="en-US" dirty="0"/>
              <a:t>Can I figure out what plans were forced? Yes, using SSMS &gt; Query Store &gt; Forced Plans. DMVs? Not sure </a:t>
            </a:r>
          </a:p>
          <a:p>
            <a:endParaRPr lang="en-US" dirty="0"/>
          </a:p>
          <a:p>
            <a:r>
              <a:rPr lang="en-US" dirty="0"/>
              <a:t>Reference: </a:t>
            </a:r>
          </a:p>
          <a:p>
            <a:r>
              <a:rPr lang="en-US" dirty="0"/>
              <a:t>AI Tunes SQL DB - https://azure.microsoft.com/en-us/blog/artificial-intelligence-tunes-azure-sql-databases/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46CD6-43D2-4C77-9985-54915BA60A0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220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46CD6-43D2-4C77-9985-54915BA60A0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38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46CD6-43D2-4C77-9985-54915BA60A0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70484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46CD6-43D2-4C77-9985-54915BA60A0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4928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46CD6-43D2-4C77-9985-54915BA60A0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69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What is it? </a:t>
            </a:r>
          </a:p>
          <a:p>
            <a:pPr lvl="0"/>
            <a:r>
              <a:rPr lang="en-US" dirty="0"/>
              <a:t>How many will I need?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46CD6-43D2-4C77-9985-54915BA60A0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74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https://docs.microsoft.com/en-us/azure/sql-database/sql-database-what-is-a-dtu</a:t>
            </a:r>
            <a:r>
              <a:rPr lang="en-US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https://docs.microsoft.com/en-us/azure/sql-database/sql-database-benchmark-overview </a:t>
            </a:r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E876D-E0EF-442C-BE86-CE14D668D4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152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Scaling up through tiers </a:t>
            </a:r>
          </a:p>
          <a:p>
            <a:r>
              <a:rPr lang="en-US" dirty="0"/>
              <a:t>Basic  - B – 5 </a:t>
            </a:r>
          </a:p>
          <a:p>
            <a:r>
              <a:rPr lang="en-US" dirty="0"/>
              <a:t>Standard –S1 – S12 – 10-3,000</a:t>
            </a:r>
          </a:p>
          <a:p>
            <a:r>
              <a:rPr lang="en-US" dirty="0"/>
              <a:t>Premium – P1 – P15 – 125-4,000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46CD6-43D2-4C77-9985-54915BA60A0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1439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 50 – 1,600 </a:t>
            </a:r>
          </a:p>
          <a:p>
            <a:r>
              <a:rPr lang="en-US" dirty="0"/>
              <a:t>Standard 50 – 3,000 </a:t>
            </a:r>
          </a:p>
          <a:p>
            <a:r>
              <a:rPr lang="en-US" dirty="0"/>
              <a:t>Premium – 125 – 4,000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46CD6-43D2-4C77-9985-54915BA60A0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959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17797-A9AB-44E7-BC47-2A2C3AF54E9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828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7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7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7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jpeg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7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9.emf"/><Relationship Id="rId1" Type="http://schemas.openxmlformats.org/officeDocument/2006/relationships/slideMaster" Target="../slideMasters/slideMaster8.xml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8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Master" Target="../slideMasters/slideMaster8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jpeg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8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8.xml"/></Relationships>
</file>

<file path=ppt/slideLayouts/_rels/slideLayout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8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8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jpeg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Master" Target="../slideMasters/slideMaster8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9.jpe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9.jpe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9.jpeg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3.jpe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7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9.emf"/><Relationship Id="rId1" Type="http://schemas.openxmlformats.org/officeDocument/2006/relationships/slideMaster" Target="../slideMasters/slideMaster7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7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Master" Target="../slideMasters/slideMaster7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914400" y="533400"/>
            <a:ext cx="10363200" cy="2514600"/>
          </a:xfrm>
          <a:noFill/>
        </p:spPr>
        <p:txBody>
          <a:bodyPr anchor="b"/>
          <a:lstStyle>
            <a:lvl1pPr algn="r">
              <a:defRPr sz="4267" b="1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3124200"/>
            <a:ext cx="8534400" cy="1295400"/>
          </a:xfrm>
        </p:spPr>
        <p:txBody>
          <a:bodyPr/>
          <a:lstStyle>
            <a:lvl1pPr marL="0" indent="0" algn="r">
              <a:buNone/>
              <a:defRPr b="0">
                <a:latin typeface="Calibri Light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2" y="4658785"/>
            <a:ext cx="5582249" cy="160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48157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914400" y="533400"/>
            <a:ext cx="10363200" cy="2514600"/>
          </a:xfrm>
          <a:noFill/>
        </p:spPr>
        <p:txBody>
          <a:bodyPr anchor="b"/>
          <a:lstStyle>
            <a:lvl1pPr algn="r">
              <a:defRPr sz="4267" b="1">
                <a:solidFill>
                  <a:srgbClr val="22AFE7"/>
                </a:solidFill>
                <a:latin typeface="Calibri Light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3124200"/>
            <a:ext cx="8534400" cy="1295400"/>
          </a:xfrm>
        </p:spPr>
        <p:txBody>
          <a:bodyPr/>
          <a:lstStyle>
            <a:lvl1pPr marL="0" indent="0" algn="r">
              <a:buNone/>
              <a:defRPr b="0">
                <a:latin typeface="Calibri Light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7716" y="4953000"/>
            <a:ext cx="4929921" cy="139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070453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086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07450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648406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0299953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44069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91301196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59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9" pos="2993">
          <p15:clr>
            <a:srgbClr val="C35EA4"/>
          </p15:clr>
        </p15:guide>
      </p15:sldGuideLst>
    </p:ext>
  </p:extLs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82291621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59">
          <p15:clr>
            <a:srgbClr val="FBAE40"/>
          </p15:clr>
        </p15:guide>
        <p15:guide id="5" orient="horz" pos="2160">
          <p15:clr>
            <a:srgbClr val="FBAE40"/>
          </p15:clr>
        </p15:guide>
      </p15:sldGuideLst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Photo bod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body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80007729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2160">
          <p15:clr>
            <a:srgbClr val="FBAE40"/>
          </p15:clr>
        </p15:guide>
      </p15:sldGuideLst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2724708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8690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6172225"/>
            <a:ext cx="12192000" cy="693751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9525" algn="ctr">
            <a:noFill/>
            <a:miter lim="800000"/>
            <a:headEnd/>
            <a:tailEnd/>
          </a:ln>
          <a:effectLst/>
        </p:spPr>
        <p:txBody>
          <a:bodyPr wrap="none" lIns="121875" tIns="60937" rIns="121875" bIns="60937" rtlCol="0" anchor="ctr"/>
          <a:lstStyle/>
          <a:p>
            <a:pPr algn="ctr" defTabSz="914332"/>
            <a:endParaRPr lang="en-US" sz="2667" dirty="0">
              <a:solidFill>
                <a:prstClr val="black"/>
              </a:solidFill>
              <a:latin typeface="Cambri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 marL="0" indent="0" algn="ctr" defTabSz="-18489234" rtl="0" eaLnBrk="1" fontAlgn="base" hangingPunct="1">
              <a:spcBef>
                <a:spcPct val="0"/>
              </a:spcBef>
              <a:spcAft>
                <a:spcPct val="0"/>
              </a:spcAft>
              <a:defRPr lang="en-US" sz="3733" b="1" dirty="0">
                <a:solidFill>
                  <a:schemeClr val="tx2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667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24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2133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867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600" b="0">
                <a:latin typeface="Calibri Light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 bwMode="auto">
          <a:xfrm>
            <a:off x="5870300" y="6551679"/>
            <a:ext cx="486581" cy="36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875" tIns="60937" rIns="121875" bIns="60937" rtlCol="0">
            <a:spAutoFit/>
          </a:bodyPr>
          <a:lstStyle/>
          <a:p>
            <a:pPr defTabSz="914332"/>
            <a:fld id="{1C0BEE2C-8B0C-4D07-B829-754BAF78059F}" type="slidenum">
              <a:rPr lang="en-US" sz="1600" smtClean="0">
                <a:solidFill>
                  <a:prstClr val="black"/>
                </a:solidFill>
                <a:latin typeface="Calibri"/>
              </a:rPr>
              <a:pPr defTabSz="914332"/>
              <a:t>‹#›</a:t>
            </a:fld>
            <a:endParaRPr lang="en-US" sz="1867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8636000" y="6488670"/>
            <a:ext cx="3556000" cy="492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875" tIns="60937" rIns="121875" bIns="60937" rtlCol="0">
            <a:spAutoFit/>
          </a:bodyPr>
          <a:lstStyle/>
          <a:p>
            <a:pPr algn="r" defTabSz="914332"/>
            <a:r>
              <a:rPr lang="en-US" sz="1200" dirty="0">
                <a:solidFill>
                  <a:prstClr val="black"/>
                </a:solidFill>
                <a:latin typeface="Calibri"/>
                <a:cs typeface="Mangal" pitchFamily="18" charset="0"/>
              </a:rPr>
              <a:t>© </a:t>
            </a:r>
            <a:r>
              <a:rPr lang="en-US" sz="1200" dirty="0" err="1">
                <a:solidFill>
                  <a:prstClr val="black"/>
                </a:solidFill>
                <a:latin typeface="Calibri"/>
                <a:cs typeface="Mangal" pitchFamily="18" charset="0"/>
              </a:rPr>
              <a:t>SQLintersection</a:t>
            </a:r>
            <a:r>
              <a:rPr lang="en-US" sz="1200" dirty="0">
                <a:solidFill>
                  <a:prstClr val="black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 defTabSz="914332"/>
            <a:r>
              <a:rPr lang="en-US" sz="1200" u="sng" dirty="0">
                <a:solidFill>
                  <a:prstClr val="black"/>
                </a:solidFill>
                <a:latin typeface="Calibri"/>
                <a:cs typeface="Mangal" pitchFamily="18" charset="0"/>
              </a:rPr>
              <a:t>http://www.SQLintersection.com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1" t="-224" r="-107"/>
          <a:stretch/>
        </p:blipFill>
        <p:spPr>
          <a:xfrm>
            <a:off x="5892825" y="2133601"/>
            <a:ext cx="6536265" cy="4453467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3409" y="5943603"/>
            <a:ext cx="2787291" cy="79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925827"/>
      </p:ext>
    </p:extLst>
  </p:cSld>
  <p:clrMapOvr>
    <a:masterClrMapping/>
  </p:clrMapOvr>
  <p:hf sldNum="0" hdr="0" ftr="0" dt="0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3515841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402511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125693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3695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710909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26943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6308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6EB48F5B-FA46-418B-8BEE-9F0C23C84A5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0920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13402632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Walkin (event nam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1187622"/>
            <a:ext cx="8964185" cy="1793104"/>
          </a:xfrm>
          <a:noFill/>
        </p:spPr>
        <p:txBody>
          <a:bodyPr lIns="146304" tIns="91440" rIns="146304" bIns="91440" anchor="b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2980725"/>
            <a:ext cx="8964186" cy="715931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240" y="3696656"/>
            <a:ext cx="8964248" cy="452654"/>
          </a:xfrm>
        </p:spPr>
        <p:txBody>
          <a:bodyPr/>
          <a:lstStyle>
            <a:lvl1pPr marL="0" indent="0">
              <a:buNone/>
              <a:defRPr lang="en-US" sz="1961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Optional (City, State or venue)</a:t>
            </a:r>
          </a:p>
        </p:txBody>
      </p:sp>
    </p:spTree>
    <p:extLst>
      <p:ext uri="{BB962C8B-B14F-4D97-AF65-F5344CB8AC3E}">
        <p14:creationId xmlns:p14="http://schemas.microsoft.com/office/powerpoint/2010/main" val="8771031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6172225"/>
            <a:ext cx="12192000" cy="693751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9525" algn="ctr">
            <a:noFill/>
            <a:miter lim="800000"/>
            <a:headEnd/>
            <a:tailEnd/>
          </a:ln>
          <a:effectLst/>
        </p:spPr>
        <p:txBody>
          <a:bodyPr wrap="none" lIns="121875" tIns="60937" rIns="121875" bIns="60937" rtlCol="0" anchor="ctr"/>
          <a:lstStyle/>
          <a:p>
            <a:pPr algn="ctr" defTabSz="914332"/>
            <a:endParaRPr lang="en-US" sz="2667" dirty="0">
              <a:solidFill>
                <a:prstClr val="black"/>
              </a:solidFill>
              <a:latin typeface="Cambri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 marL="0" indent="0" algn="ctr" defTabSz="-18489234" rtl="0" eaLnBrk="1" fontAlgn="base" hangingPunct="1">
              <a:spcBef>
                <a:spcPct val="0"/>
              </a:spcBef>
              <a:spcAft>
                <a:spcPct val="0"/>
              </a:spcAft>
              <a:defRPr lang="en-US" sz="3733" b="1" dirty="0">
                <a:solidFill>
                  <a:schemeClr val="tx2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667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24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2133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867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600" b="0">
                <a:latin typeface="Calibri Light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1" t="-224" r="-107"/>
          <a:stretch/>
        </p:blipFill>
        <p:spPr>
          <a:xfrm>
            <a:off x="5892825" y="2133601"/>
            <a:ext cx="6536265" cy="4453467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449108462"/>
      </p:ext>
    </p:extLst>
  </p:cSld>
  <p:clrMapOvr>
    <a:masterClrMapping/>
  </p:clrMapOvr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609600" y="390525"/>
            <a:ext cx="10972800" cy="76200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71600"/>
            <a:ext cx="10972800" cy="42672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8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2533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2267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20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733" b="0">
                <a:latin typeface="Calibri Light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4401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3867" b="1" dirty="0">
                <a:solidFill>
                  <a:schemeClr val="tx2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71600"/>
            <a:ext cx="10972800" cy="42672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8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2533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2267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20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733" b="0">
                <a:latin typeface="Calibri Light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654512"/>
      </p:ext>
    </p:extLst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906713"/>
            <a:ext cx="10363200" cy="1500187"/>
          </a:xfrm>
        </p:spPr>
        <p:txBody>
          <a:bodyPr anchor="b"/>
          <a:lstStyle>
            <a:lvl1pPr marL="0" indent="0">
              <a:buNone/>
              <a:defRPr sz="2800" i="0">
                <a:solidFill>
                  <a:schemeClr val="tx1"/>
                </a:solidFill>
              </a:defRPr>
            </a:lvl1pPr>
            <a:lvl2pPr marL="6095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4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84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98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55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4495800"/>
            <a:ext cx="10363200" cy="762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43598"/>
      </p:ext>
    </p:extLst>
  </p:cSld>
  <p:clrMapOvr>
    <a:masterClrMapping/>
  </p:clrMapOvr>
  <p:transition>
    <p:fade/>
  </p:transition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0E9139-0DDF-40F3-BB6F-29C6C6852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8A267-ACF7-47F3-9606-90EBE690852B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1E574-C423-4111-B0AD-29654E3FF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964E78-74D0-4F22-9495-9164C32C0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0A52D-5C9A-4D16-BC22-021E9DA8B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52110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982823"/>
      </p:ext>
    </p:extLst>
  </p:cSld>
  <p:clrMapOvr>
    <a:masterClrMapping/>
  </p:clrMapOvr>
  <p:transition>
    <p:fade/>
  </p:transition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3867" b="1" dirty="0">
                <a:solidFill>
                  <a:schemeClr val="tx2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71600"/>
            <a:ext cx="10972800" cy="42672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8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2533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2267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20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733" b="0">
                <a:latin typeface="Calibri Light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647584"/>
      </p:ext>
    </p:extLst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A5008-78F5-4CAD-94EE-07E0C2AA2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59290-6523-4EF2-ADDB-DED8147F06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3C0AD-1765-49E7-8300-137035390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15DBB-1A7E-43E9-BFD4-F21974CC3E8E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DBFBB-003E-4A3F-8D91-DD651F550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DD78B-95D7-48AC-B159-D383B4A9B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7E8D5-BFEE-4991-889D-481E9D37D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03639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B75A0920-A5C0-44B4-805C-2A21395BDE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6" name="Picture 5" descr="Woman in office looking at computer" title="Microsoft brand photo">
            <a:extLst>
              <a:ext uri="{FF2B5EF4-FFF2-40B4-BE49-F238E27FC236}">
                <a16:creationId xmlns:a16="http://schemas.microsoft.com/office/drawing/2014/main" id="{F11F4D33-2449-4985-9F0B-1E4A9BDDD52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8040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6" name="Picture 5" descr="Woman in office looking at computer" title="Microsoft brand photo">
            <a:extLst>
              <a:ext uri="{FF2B5EF4-FFF2-40B4-BE49-F238E27FC236}">
                <a16:creationId xmlns:a16="http://schemas.microsoft.com/office/drawing/2014/main" id="{3C7CA33A-235E-49CA-9295-BCE86CEAEF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3920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0FD32619-3819-428A-8565-629596C914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562850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 marL="0" indent="0" algn="ctr" defTabSz="-18489234" rtl="0" eaLnBrk="1" fontAlgn="base" hangingPunct="1">
              <a:spcBef>
                <a:spcPct val="0"/>
              </a:spcBef>
              <a:spcAft>
                <a:spcPct val="0"/>
              </a:spcAft>
              <a:defRPr lang="en-US" sz="3733" b="1" dirty="0">
                <a:solidFill>
                  <a:schemeClr val="tx2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667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24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2133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867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600" b="0">
                <a:latin typeface="Calibri Light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1" t="-224" r="-107"/>
          <a:stretch/>
        </p:blipFill>
        <p:spPr>
          <a:xfrm>
            <a:off x="6096025" y="2362201"/>
            <a:ext cx="6536265" cy="4453467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  <p:sp>
        <p:nvSpPr>
          <p:cNvPr id="11" name="Rectangle 10"/>
          <p:cNvSpPr/>
          <p:nvPr userDrawn="1"/>
        </p:nvSpPr>
        <p:spPr bwMode="auto">
          <a:xfrm>
            <a:off x="0" y="6172225"/>
            <a:ext cx="12192000" cy="693751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9525" algn="ctr">
            <a:noFill/>
            <a:miter lim="800000"/>
            <a:headEnd/>
            <a:tailEnd/>
          </a:ln>
          <a:effectLst/>
        </p:spPr>
        <p:txBody>
          <a:bodyPr wrap="none" lIns="121875" tIns="60937" rIns="121875" bIns="60937" rtlCol="0" anchor="ctr"/>
          <a:lstStyle/>
          <a:p>
            <a:pPr algn="ctr" defTabSz="914332"/>
            <a:endParaRPr lang="en-US" sz="2667" dirty="0">
              <a:solidFill>
                <a:prstClr val="black"/>
              </a:solidFill>
              <a:latin typeface="Cambria"/>
            </a:endParaRPr>
          </a:p>
        </p:txBody>
      </p:sp>
      <p:sp>
        <p:nvSpPr>
          <p:cNvPr id="12" name="TextBox 11"/>
          <p:cNvSpPr txBox="1"/>
          <p:nvPr userDrawn="1"/>
        </p:nvSpPr>
        <p:spPr bwMode="auto">
          <a:xfrm>
            <a:off x="5870300" y="6551679"/>
            <a:ext cx="486581" cy="36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875" tIns="60937" rIns="121875" bIns="60937" rtlCol="0">
            <a:spAutoFit/>
          </a:bodyPr>
          <a:lstStyle/>
          <a:p>
            <a:pPr defTabSz="914332"/>
            <a:fld id="{1C0BEE2C-8B0C-4D07-B829-754BAF78059F}" type="slidenum">
              <a:rPr lang="en-US" sz="1600" smtClean="0">
                <a:solidFill>
                  <a:prstClr val="black"/>
                </a:solidFill>
                <a:latin typeface="Calibri"/>
              </a:rPr>
              <a:pPr defTabSz="914332"/>
              <a:t>‹#›</a:t>
            </a:fld>
            <a:endParaRPr lang="en-US" sz="1867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TextBox 12"/>
          <p:cNvSpPr txBox="1"/>
          <p:nvPr userDrawn="1"/>
        </p:nvSpPr>
        <p:spPr bwMode="auto">
          <a:xfrm>
            <a:off x="8636000" y="6488670"/>
            <a:ext cx="3556000" cy="492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875" tIns="60937" rIns="121875" bIns="60937" rtlCol="0">
            <a:spAutoFit/>
          </a:bodyPr>
          <a:lstStyle/>
          <a:p>
            <a:pPr algn="r" defTabSz="914332"/>
            <a:r>
              <a:rPr lang="en-US" sz="1200" dirty="0">
                <a:solidFill>
                  <a:prstClr val="black"/>
                </a:solidFill>
                <a:latin typeface="Calibri"/>
                <a:cs typeface="Mangal" pitchFamily="18" charset="0"/>
              </a:rPr>
              <a:t>© </a:t>
            </a:r>
            <a:r>
              <a:rPr lang="en-US" sz="1200" dirty="0" err="1">
                <a:solidFill>
                  <a:prstClr val="black"/>
                </a:solidFill>
                <a:latin typeface="Calibri"/>
                <a:cs typeface="Mangal" pitchFamily="18" charset="0"/>
              </a:rPr>
              <a:t>SQLintersection</a:t>
            </a:r>
            <a:r>
              <a:rPr lang="en-US" sz="1200" dirty="0">
                <a:solidFill>
                  <a:prstClr val="black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 defTabSz="914332"/>
            <a:r>
              <a:rPr lang="en-US" sz="1200" u="sng" dirty="0">
                <a:solidFill>
                  <a:prstClr val="black"/>
                </a:solidFill>
                <a:latin typeface="Calibri"/>
                <a:cs typeface="Mangal" pitchFamily="18" charset="0"/>
              </a:rPr>
              <a:t>http://www.SQLintersection.com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3409" y="5943603"/>
            <a:ext cx="2787291" cy="79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515178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16219712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07274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00441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77189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0598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74233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1702433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64336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14061473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59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9" pos="2993">
          <p15:clr>
            <a:srgbClr val="C35EA4"/>
          </p15:clr>
        </p15:guide>
      </p15:sldGuideLst>
    </p:ext>
  </p:extLst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93327479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59">
          <p15:clr>
            <a:srgbClr val="FBAE40"/>
          </p15:clr>
        </p15:guide>
        <p15:guide id="5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81200" y="1600200"/>
            <a:ext cx="8229600" cy="3962400"/>
          </a:xfr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24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6172225"/>
            <a:ext cx="12192000" cy="693751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9525" algn="ctr">
            <a:noFill/>
            <a:miter lim="800000"/>
            <a:headEnd/>
            <a:tailEnd/>
          </a:ln>
          <a:effectLst/>
        </p:spPr>
        <p:txBody>
          <a:bodyPr wrap="none" lIns="121875" tIns="60937" rIns="121875" bIns="60937" rtlCol="0" anchor="ctr"/>
          <a:lstStyle/>
          <a:p>
            <a:pPr algn="ctr" defTabSz="914332"/>
            <a:endParaRPr lang="en-US" sz="2667" dirty="0">
              <a:solidFill>
                <a:prstClr val="black"/>
              </a:solidFill>
              <a:latin typeface="Cambria"/>
            </a:endParaRP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5870300" y="6551679"/>
            <a:ext cx="486581" cy="36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875" tIns="60937" rIns="121875" bIns="60937" rtlCol="0">
            <a:spAutoFit/>
          </a:bodyPr>
          <a:lstStyle/>
          <a:p>
            <a:pPr defTabSz="914332"/>
            <a:fld id="{1C0BEE2C-8B0C-4D07-B829-754BAF78059F}" type="slidenum">
              <a:rPr lang="en-US" sz="1600" smtClean="0">
                <a:solidFill>
                  <a:prstClr val="black"/>
                </a:solidFill>
                <a:latin typeface="Calibri"/>
              </a:rPr>
              <a:pPr defTabSz="914332"/>
              <a:t>‹#›</a:t>
            </a:fld>
            <a:endParaRPr lang="en-US" sz="1867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TextBox 11"/>
          <p:cNvSpPr txBox="1"/>
          <p:nvPr userDrawn="1"/>
        </p:nvSpPr>
        <p:spPr bwMode="auto">
          <a:xfrm>
            <a:off x="8636000" y="6488670"/>
            <a:ext cx="3556000" cy="492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875" tIns="60937" rIns="121875" bIns="60937" rtlCol="0">
            <a:spAutoFit/>
          </a:bodyPr>
          <a:lstStyle/>
          <a:p>
            <a:pPr algn="r" defTabSz="914332"/>
            <a:r>
              <a:rPr lang="en-US" sz="1200" dirty="0">
                <a:solidFill>
                  <a:prstClr val="black"/>
                </a:solidFill>
                <a:latin typeface="Calibri"/>
                <a:cs typeface="Mangal" pitchFamily="18" charset="0"/>
              </a:rPr>
              <a:t>© </a:t>
            </a:r>
            <a:r>
              <a:rPr lang="en-US" sz="1200" dirty="0" err="1">
                <a:solidFill>
                  <a:prstClr val="black"/>
                </a:solidFill>
                <a:latin typeface="Calibri"/>
                <a:cs typeface="Mangal" pitchFamily="18" charset="0"/>
              </a:rPr>
              <a:t>SQLintersection</a:t>
            </a:r>
            <a:r>
              <a:rPr lang="en-US" sz="1200" dirty="0">
                <a:solidFill>
                  <a:prstClr val="black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 defTabSz="914332"/>
            <a:r>
              <a:rPr lang="en-US" sz="1200" u="sng" dirty="0">
                <a:solidFill>
                  <a:prstClr val="black"/>
                </a:solidFill>
                <a:latin typeface="Calibri"/>
                <a:cs typeface="Mangal" pitchFamily="18" charset="0"/>
              </a:rPr>
              <a:t>http://www.SQLintersection.com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3409" y="5943603"/>
            <a:ext cx="2787291" cy="79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383300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bod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body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8797194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2160">
          <p15:clr>
            <a:srgbClr val="FBAE40"/>
          </p15:clr>
        </p15:guide>
      </p15:sldGuideLst>
    </p:ext>
  </p:extLst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1179884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276411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3249863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34777557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67856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348833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771391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50865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16861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1" t="-224" r="-107"/>
          <a:stretch/>
        </p:blipFill>
        <p:spPr>
          <a:xfrm>
            <a:off x="6096025" y="2362201"/>
            <a:ext cx="6536265" cy="4453467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  <p:sp>
        <p:nvSpPr>
          <p:cNvPr id="6" name="Rectangle 5"/>
          <p:cNvSpPr/>
          <p:nvPr userDrawn="1"/>
        </p:nvSpPr>
        <p:spPr bwMode="auto">
          <a:xfrm>
            <a:off x="0" y="6172225"/>
            <a:ext cx="12192000" cy="693751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9525" algn="ctr">
            <a:noFill/>
            <a:miter lim="800000"/>
            <a:headEnd/>
            <a:tailEnd/>
          </a:ln>
          <a:effectLst/>
        </p:spPr>
        <p:txBody>
          <a:bodyPr wrap="none" lIns="121875" tIns="60937" rIns="121875" bIns="60937" rtlCol="0" anchor="ctr"/>
          <a:lstStyle/>
          <a:p>
            <a:pPr algn="ctr" defTabSz="914332"/>
            <a:endParaRPr lang="en-US" sz="2667" dirty="0">
              <a:solidFill>
                <a:prstClr val="black"/>
              </a:solidFill>
              <a:latin typeface="Cambria"/>
            </a:endParaRPr>
          </a:p>
        </p:txBody>
      </p:sp>
      <p:sp>
        <p:nvSpPr>
          <p:cNvPr id="7" name="TextBox 6"/>
          <p:cNvSpPr txBox="1"/>
          <p:nvPr userDrawn="1"/>
        </p:nvSpPr>
        <p:spPr bwMode="auto">
          <a:xfrm>
            <a:off x="5870300" y="6551679"/>
            <a:ext cx="486581" cy="36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875" tIns="60937" rIns="121875" bIns="60937" rtlCol="0">
            <a:spAutoFit/>
          </a:bodyPr>
          <a:lstStyle/>
          <a:p>
            <a:pPr defTabSz="914332"/>
            <a:fld id="{1C0BEE2C-8B0C-4D07-B829-754BAF78059F}" type="slidenum">
              <a:rPr lang="en-US" sz="1600" smtClean="0">
                <a:solidFill>
                  <a:prstClr val="black"/>
                </a:solidFill>
                <a:latin typeface="Calibri"/>
              </a:rPr>
              <a:pPr defTabSz="914332"/>
              <a:t>‹#›</a:t>
            </a:fld>
            <a:endParaRPr lang="en-US" sz="1867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 userDrawn="1"/>
        </p:nvSpPr>
        <p:spPr bwMode="auto">
          <a:xfrm>
            <a:off x="8636000" y="6488670"/>
            <a:ext cx="3556000" cy="492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875" tIns="60937" rIns="121875" bIns="60937" rtlCol="0">
            <a:spAutoFit/>
          </a:bodyPr>
          <a:lstStyle/>
          <a:p>
            <a:pPr algn="r" defTabSz="914332"/>
            <a:r>
              <a:rPr lang="en-US" sz="1200" dirty="0">
                <a:solidFill>
                  <a:prstClr val="black"/>
                </a:solidFill>
                <a:latin typeface="Calibri"/>
                <a:cs typeface="Mangal" pitchFamily="18" charset="0"/>
              </a:rPr>
              <a:t>© </a:t>
            </a:r>
            <a:r>
              <a:rPr lang="en-US" sz="1200" dirty="0" err="1">
                <a:solidFill>
                  <a:prstClr val="black"/>
                </a:solidFill>
                <a:latin typeface="Calibri"/>
                <a:cs typeface="Mangal" pitchFamily="18" charset="0"/>
              </a:rPr>
              <a:t>SQLintersection</a:t>
            </a:r>
            <a:r>
              <a:rPr lang="en-US" sz="1200" dirty="0">
                <a:solidFill>
                  <a:prstClr val="black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 defTabSz="914332"/>
            <a:r>
              <a:rPr lang="en-US" sz="1200" u="sng" dirty="0">
                <a:solidFill>
                  <a:prstClr val="black"/>
                </a:solidFill>
                <a:latin typeface="Calibri"/>
                <a:cs typeface="Mangal" pitchFamily="18" charset="0"/>
              </a:rPr>
              <a:t>http://www.SQLintersection.com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3409" y="5943603"/>
            <a:ext cx="2787291" cy="79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516590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MS logo white - EMF" descr="Microsoft logo white text version">
            <a:extLst>
              <a:ext uri="{FF2B5EF4-FFF2-40B4-BE49-F238E27FC236}">
                <a16:creationId xmlns:a16="http://schemas.microsoft.com/office/drawing/2014/main" id="{70D3778F-A717-44C8-9013-FF206B15DD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7425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027798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1" t="-224" r="-107"/>
          <a:stretch/>
        </p:blipFill>
        <p:spPr>
          <a:xfrm>
            <a:off x="6096025" y="2362201"/>
            <a:ext cx="6536265" cy="4453467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 i="0">
                <a:solidFill>
                  <a:schemeClr val="tx1"/>
                </a:solidFill>
              </a:defRPr>
            </a:lvl1pPr>
            <a:lvl2pPr marL="60931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66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798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73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663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59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52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460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4495800"/>
            <a:ext cx="10363200" cy="762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0225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1981225"/>
            <a:ext cx="12192000" cy="693751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9525" algn="ctr">
            <a:noFill/>
            <a:miter lim="800000"/>
            <a:headEnd/>
            <a:tailEnd/>
          </a:ln>
          <a:effectLst/>
        </p:spPr>
        <p:txBody>
          <a:bodyPr wrap="none" lIns="121875" tIns="60937" rIns="121875" bIns="60937" rtlCol="0" anchor="ctr"/>
          <a:lstStyle/>
          <a:p>
            <a:pPr algn="ctr" defTabSz="914332"/>
            <a:endParaRPr lang="en-US" sz="2667" dirty="0">
              <a:solidFill>
                <a:prstClr val="black"/>
              </a:solidFill>
              <a:latin typeface="Cambri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609600" y="1990725"/>
            <a:ext cx="10972800" cy="762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609600" y="3962400"/>
            <a:ext cx="10972800" cy="1905000"/>
          </a:xfrm>
        </p:spPr>
        <p:txBody>
          <a:bodyPr rtlCol="0"/>
          <a:lstStyle>
            <a:lvl1pPr marL="0" indent="0">
              <a:buClrTx/>
              <a:buFont typeface="Wingdings" pitchFamily="2" charset="2"/>
              <a:buNone/>
              <a:defRPr sz="2667" b="0">
                <a:latin typeface="Calibri" pitchFamily="34" charset="0"/>
              </a:defRPr>
            </a:lvl1pPr>
            <a:lvl2pPr marL="609315" indent="0">
              <a:buClrTx/>
              <a:buFont typeface="Wingdings" pitchFamily="2" charset="2"/>
              <a:buNone/>
              <a:defRPr sz="2400" b="0">
                <a:latin typeface="Calibri Light" pitchFamily="34" charset="0"/>
              </a:defRPr>
            </a:lvl2pPr>
            <a:lvl3pPr marL="1218660" indent="0">
              <a:buClrTx/>
              <a:buFont typeface="Wingdings" pitchFamily="2" charset="2"/>
              <a:buNone/>
              <a:defRPr sz="2133" b="0">
                <a:latin typeface="Myriad Pro" pitchFamily="34" charset="0"/>
              </a:defRPr>
            </a:lvl3pPr>
            <a:lvl4pPr marL="1827984" indent="0">
              <a:buClrTx/>
              <a:buFont typeface="Wingdings" pitchFamily="2" charset="2"/>
              <a:buNone/>
              <a:defRPr sz="1867" b="0">
                <a:latin typeface="Myriad Pro" pitchFamily="34" charset="0"/>
              </a:defRPr>
            </a:lvl4pPr>
            <a:lvl5pPr marL="2437318" indent="0">
              <a:buClrTx/>
              <a:buFont typeface="Wingdings" pitchFamily="2" charset="2"/>
              <a:buNone/>
              <a:defRPr sz="16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6012" y="4953000"/>
            <a:ext cx="4929921" cy="139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53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/>
      <p:bldP spid="4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Detai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1" y="420381"/>
            <a:ext cx="10731243" cy="5457907"/>
          </a:xfrm>
          <a:effectLst/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6400" b="0" cap="none" spc="-107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Put one sentence on this slide…. HERE.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9513" y="6673687"/>
            <a:ext cx="660459" cy="194684"/>
          </a:xfrm>
          <a:prstGeom prst="rect">
            <a:avLst/>
          </a:prstGeom>
        </p:spPr>
        <p:txBody>
          <a:bodyPr vert="horz" lIns="91406" tIns="0" rIns="91406" bIns="45703" rtlCol="0" anchor="ctr"/>
          <a:lstStyle>
            <a:lvl1pPr algn="l">
              <a:defRPr sz="1067" b="0">
                <a:solidFill>
                  <a:schemeClr val="bg1"/>
                </a:solidFill>
              </a:defRPr>
            </a:lvl1pPr>
          </a:lstStyle>
          <a:p>
            <a:pPr defTabSz="914332"/>
            <a:fld id="{D372AB51-BDCC-4F95-83CF-1CBB2D34E9E5}" type="slidenum">
              <a:rPr lang="en-US" smtClean="0">
                <a:solidFill>
                  <a:prstClr val="white"/>
                </a:solidFill>
              </a:rPr>
              <a:pPr defTabSz="914332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680953"/>
      </p:ext>
    </p:extLst>
  </p:cSld>
  <p:clrMapOvr>
    <a:masterClrMapping/>
  </p:clrMapOvr>
  <p:transition advClick="0" advTm="800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lIns="91406" tIns="45703" rIns="91406" bIns="45703"/>
          <a:lstStyle/>
          <a:p>
            <a:pPr defTabSz="914332"/>
            <a:fld id="{9BBF8D2F-32DF-304C-A744-72D0E145EB70}" type="datetimeFigureOut">
              <a:rPr lang="en-US" sz="1867" smtClean="0">
                <a:solidFill>
                  <a:prstClr val="black"/>
                </a:solidFill>
              </a:rPr>
              <a:pPr defTabSz="914332"/>
              <a:t>2/1/2020</a:t>
            </a:fld>
            <a:endParaRPr lang="en-US" sz="1867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lIns="91406" tIns="45703" rIns="91406" bIns="45703"/>
          <a:lstStyle/>
          <a:p>
            <a:pPr defTabSz="914332"/>
            <a:endParaRPr lang="en-US" sz="1867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lIns="91406" tIns="45703" rIns="91406" bIns="45703"/>
          <a:lstStyle/>
          <a:p>
            <a:pPr defTabSz="914332"/>
            <a:fld id="{F38DF745-7D3F-47F4-83A3-874385CFAA69}" type="slidenum">
              <a:rPr lang="en-US" sz="1867" smtClean="0">
                <a:solidFill>
                  <a:prstClr val="black"/>
                </a:solidFill>
              </a:rPr>
              <a:pPr defTabSz="914332"/>
              <a:t>‹#›</a:t>
            </a:fld>
            <a:endParaRPr lang="en-US" sz="1867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686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 marL="0" indent="0" algn="ctr" defTabSz="-18496626" rtl="0" eaLnBrk="1" fontAlgn="base" hangingPunct="1">
              <a:spcBef>
                <a:spcPct val="0"/>
              </a:spcBef>
              <a:spcAft>
                <a:spcPct val="0"/>
              </a:spcAft>
              <a:defRPr lang="en-US" sz="3733" b="1" dirty="0">
                <a:solidFill>
                  <a:schemeClr val="tx2"/>
                </a:solidFill>
                <a:latin typeface="Calibri"/>
                <a:ea typeface="+mj-ea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71600"/>
            <a:ext cx="10972800" cy="42672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667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24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2133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867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600" b="0">
                <a:latin typeface="Calibri Light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 bwMode="auto">
          <a:xfrm>
            <a:off x="8636000" y="6365558"/>
            <a:ext cx="3556000" cy="492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917" tIns="60959" rIns="121917" bIns="60959" rtlCol="0">
            <a:spAutoFit/>
          </a:bodyPr>
          <a:lstStyle/>
          <a:p>
            <a:pPr algn="r"/>
            <a:r>
              <a:rPr lang="en-US" sz="12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12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SQLintersection</a:t>
            </a:r>
            <a:r>
              <a:rPr lang="en-US" sz="12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12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12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www.SQLintersection.com</a:t>
            </a:r>
            <a:r>
              <a:rPr lang="en-US" sz="12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467" y="5962888"/>
            <a:ext cx="2747263" cy="78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468517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lIns="91406" tIns="45703" rIns="91406" bIns="45703"/>
          <a:lstStyle/>
          <a:p>
            <a:pPr defTabSz="914332"/>
            <a:fld id="{D6E9CBC2-EFEA-824D-9B02-0FE8BCB5A938}" type="datetimeFigureOut">
              <a:rPr lang="en-US" sz="1867" smtClean="0">
                <a:solidFill>
                  <a:prstClr val="black">
                    <a:tint val="75000"/>
                  </a:prstClr>
                </a:solidFill>
              </a:rPr>
              <a:pPr defTabSz="914332"/>
              <a:t>2/1/2020</a:t>
            </a:fld>
            <a:endParaRPr lang="en-US" sz="1867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lIns="91406" tIns="45703" rIns="91406" bIns="45703"/>
          <a:lstStyle/>
          <a:p>
            <a:pPr defTabSz="914332"/>
            <a:endParaRPr lang="en-US" sz="1867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lIns="91406" tIns="45703" rIns="91406" bIns="45703"/>
          <a:lstStyle/>
          <a:p>
            <a:pPr defTabSz="914332"/>
            <a:fld id="{D2D307AB-2532-4947-A647-9C2AD87A7D11}" type="slidenum">
              <a:rPr lang="en-US" sz="1867" smtClean="0">
                <a:solidFill>
                  <a:prstClr val="black">
                    <a:tint val="75000"/>
                  </a:prstClr>
                </a:solidFill>
              </a:rPr>
              <a:pPr defTabSz="914332"/>
              <a:t>‹#›</a:t>
            </a:fld>
            <a:endParaRPr lang="en-US" sz="1867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851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914400" y="533400"/>
            <a:ext cx="10363200" cy="2514600"/>
          </a:xfrm>
          <a:noFill/>
        </p:spPr>
        <p:txBody>
          <a:bodyPr anchor="b"/>
          <a:lstStyle>
            <a:lvl1pPr algn="r">
              <a:defRPr sz="4267" b="1">
                <a:solidFill>
                  <a:srgbClr val="22AFE7"/>
                </a:solidFill>
                <a:latin typeface="Calibri Light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3124200"/>
            <a:ext cx="8534400" cy="1295400"/>
          </a:xfrm>
        </p:spPr>
        <p:txBody>
          <a:bodyPr/>
          <a:lstStyle>
            <a:lvl1pPr marL="0" indent="0" algn="r">
              <a:buNone/>
              <a:defRPr b="0">
                <a:latin typeface="Calibri Light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7716" y="4953000"/>
            <a:ext cx="4929921" cy="139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8652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6172225"/>
            <a:ext cx="12192000" cy="693751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9525" algn="ctr">
            <a:noFill/>
            <a:miter lim="800000"/>
            <a:headEnd/>
            <a:tailEnd/>
          </a:ln>
          <a:effectLst/>
        </p:spPr>
        <p:txBody>
          <a:bodyPr wrap="none" lIns="121875" tIns="60937" rIns="121875" bIns="60937" rtlCol="0" anchor="ctr"/>
          <a:lstStyle/>
          <a:p>
            <a:pPr algn="ctr" defTabSz="914332"/>
            <a:endParaRPr lang="en-US" sz="2667" dirty="0">
              <a:solidFill>
                <a:prstClr val="black"/>
              </a:solidFill>
              <a:latin typeface="Cambri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 marL="0" indent="0" algn="ctr" defTabSz="-18489234" rtl="0" eaLnBrk="1" fontAlgn="base" hangingPunct="1">
              <a:spcBef>
                <a:spcPct val="0"/>
              </a:spcBef>
              <a:spcAft>
                <a:spcPct val="0"/>
              </a:spcAft>
              <a:defRPr lang="en-US" sz="3733" b="1" dirty="0">
                <a:solidFill>
                  <a:schemeClr val="tx2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667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24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2133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867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600" b="0">
                <a:latin typeface="Calibri Light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 bwMode="auto">
          <a:xfrm>
            <a:off x="5870300" y="6551679"/>
            <a:ext cx="486581" cy="36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875" tIns="60937" rIns="121875" bIns="60937" rtlCol="0">
            <a:spAutoFit/>
          </a:bodyPr>
          <a:lstStyle/>
          <a:p>
            <a:pPr defTabSz="914332"/>
            <a:fld id="{1C0BEE2C-8B0C-4D07-B829-754BAF78059F}" type="slidenum">
              <a:rPr lang="en-US" sz="1600" smtClean="0">
                <a:solidFill>
                  <a:prstClr val="black"/>
                </a:solidFill>
                <a:latin typeface="Calibri"/>
              </a:rPr>
              <a:pPr defTabSz="914332"/>
              <a:t>‹#›</a:t>
            </a:fld>
            <a:endParaRPr lang="en-US" sz="1867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8636000" y="6488670"/>
            <a:ext cx="3556000" cy="492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875" tIns="60937" rIns="121875" bIns="60937" rtlCol="0">
            <a:spAutoFit/>
          </a:bodyPr>
          <a:lstStyle/>
          <a:p>
            <a:pPr algn="r" defTabSz="914332"/>
            <a:r>
              <a:rPr lang="en-US" sz="1200" dirty="0">
                <a:solidFill>
                  <a:prstClr val="black"/>
                </a:solidFill>
                <a:latin typeface="Calibri"/>
                <a:cs typeface="Mangal" pitchFamily="18" charset="0"/>
              </a:rPr>
              <a:t>© </a:t>
            </a:r>
            <a:r>
              <a:rPr lang="en-US" sz="1200" dirty="0" err="1">
                <a:solidFill>
                  <a:prstClr val="black"/>
                </a:solidFill>
                <a:latin typeface="Calibri"/>
                <a:cs typeface="Mangal" pitchFamily="18" charset="0"/>
              </a:rPr>
              <a:t>SQLintersection</a:t>
            </a:r>
            <a:r>
              <a:rPr lang="en-US" sz="1200" dirty="0">
                <a:solidFill>
                  <a:prstClr val="black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 defTabSz="914332"/>
            <a:r>
              <a:rPr lang="en-US" sz="1200" u="sng" dirty="0">
                <a:solidFill>
                  <a:prstClr val="black"/>
                </a:solidFill>
                <a:latin typeface="Calibri"/>
                <a:cs typeface="Mangal" pitchFamily="18" charset="0"/>
              </a:rPr>
              <a:t>http://www.SQLintersection.com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1" t="-224" r="-107"/>
          <a:stretch/>
        </p:blipFill>
        <p:spPr>
          <a:xfrm>
            <a:off x="5892825" y="2133601"/>
            <a:ext cx="6536265" cy="4453467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3409" y="5943603"/>
            <a:ext cx="2787291" cy="79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628304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6172225"/>
            <a:ext cx="12192000" cy="693751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9525" algn="ctr">
            <a:noFill/>
            <a:miter lim="800000"/>
            <a:headEnd/>
            <a:tailEnd/>
          </a:ln>
          <a:effectLst/>
        </p:spPr>
        <p:txBody>
          <a:bodyPr wrap="none" lIns="121875" tIns="60937" rIns="121875" bIns="60937" rtlCol="0" anchor="ctr"/>
          <a:lstStyle/>
          <a:p>
            <a:pPr algn="ctr" defTabSz="914332"/>
            <a:endParaRPr lang="en-US" sz="2667" dirty="0">
              <a:solidFill>
                <a:prstClr val="black"/>
              </a:solidFill>
              <a:latin typeface="Cambri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 marL="0" indent="0" algn="ctr" defTabSz="-18489234" rtl="0" eaLnBrk="1" fontAlgn="base" hangingPunct="1">
              <a:spcBef>
                <a:spcPct val="0"/>
              </a:spcBef>
              <a:spcAft>
                <a:spcPct val="0"/>
              </a:spcAft>
              <a:defRPr lang="en-US" sz="3733" b="1" dirty="0">
                <a:solidFill>
                  <a:schemeClr val="tx2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667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24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2133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867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600" b="0">
                <a:latin typeface="Calibri Light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1" t="-224" r="-107"/>
          <a:stretch/>
        </p:blipFill>
        <p:spPr>
          <a:xfrm>
            <a:off x="5892825" y="2133601"/>
            <a:ext cx="6536265" cy="4453467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159864306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 marL="0" indent="0" algn="ctr" defTabSz="-18489234" rtl="0" eaLnBrk="1" fontAlgn="base" hangingPunct="1">
              <a:spcBef>
                <a:spcPct val="0"/>
              </a:spcBef>
              <a:spcAft>
                <a:spcPct val="0"/>
              </a:spcAft>
              <a:defRPr lang="en-US" sz="3733" b="1" dirty="0">
                <a:solidFill>
                  <a:schemeClr val="tx2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667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24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2133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867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600" b="0">
                <a:latin typeface="Calibri Light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1" t="-224" r="-107"/>
          <a:stretch/>
        </p:blipFill>
        <p:spPr>
          <a:xfrm>
            <a:off x="6096025" y="2362201"/>
            <a:ext cx="6536265" cy="4453467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  <p:sp>
        <p:nvSpPr>
          <p:cNvPr id="11" name="Rectangle 10"/>
          <p:cNvSpPr/>
          <p:nvPr userDrawn="1"/>
        </p:nvSpPr>
        <p:spPr bwMode="auto">
          <a:xfrm>
            <a:off x="0" y="6172225"/>
            <a:ext cx="12192000" cy="693751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9525" algn="ctr">
            <a:noFill/>
            <a:miter lim="800000"/>
            <a:headEnd/>
            <a:tailEnd/>
          </a:ln>
          <a:effectLst/>
        </p:spPr>
        <p:txBody>
          <a:bodyPr wrap="none" lIns="121875" tIns="60937" rIns="121875" bIns="60937" rtlCol="0" anchor="ctr"/>
          <a:lstStyle/>
          <a:p>
            <a:pPr algn="ctr" defTabSz="914332"/>
            <a:endParaRPr lang="en-US" sz="2667" dirty="0">
              <a:solidFill>
                <a:prstClr val="black"/>
              </a:solidFill>
              <a:latin typeface="Cambria"/>
            </a:endParaRPr>
          </a:p>
        </p:txBody>
      </p:sp>
      <p:sp>
        <p:nvSpPr>
          <p:cNvPr id="12" name="TextBox 11"/>
          <p:cNvSpPr txBox="1"/>
          <p:nvPr userDrawn="1"/>
        </p:nvSpPr>
        <p:spPr bwMode="auto">
          <a:xfrm>
            <a:off x="5870300" y="6551679"/>
            <a:ext cx="486581" cy="36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875" tIns="60937" rIns="121875" bIns="60937" rtlCol="0">
            <a:spAutoFit/>
          </a:bodyPr>
          <a:lstStyle/>
          <a:p>
            <a:pPr defTabSz="914332"/>
            <a:fld id="{1C0BEE2C-8B0C-4D07-B829-754BAF78059F}" type="slidenum">
              <a:rPr lang="en-US" sz="1600" smtClean="0">
                <a:solidFill>
                  <a:prstClr val="black"/>
                </a:solidFill>
                <a:latin typeface="Calibri"/>
              </a:rPr>
              <a:pPr defTabSz="914332"/>
              <a:t>‹#›</a:t>
            </a:fld>
            <a:endParaRPr lang="en-US" sz="1867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TextBox 12"/>
          <p:cNvSpPr txBox="1"/>
          <p:nvPr userDrawn="1"/>
        </p:nvSpPr>
        <p:spPr bwMode="auto">
          <a:xfrm>
            <a:off x="8636000" y="6488670"/>
            <a:ext cx="3556000" cy="492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875" tIns="60937" rIns="121875" bIns="60937" rtlCol="0">
            <a:spAutoFit/>
          </a:bodyPr>
          <a:lstStyle/>
          <a:p>
            <a:pPr algn="r" defTabSz="914332"/>
            <a:r>
              <a:rPr lang="en-US" sz="1200" dirty="0">
                <a:solidFill>
                  <a:prstClr val="black"/>
                </a:solidFill>
                <a:latin typeface="Calibri"/>
                <a:cs typeface="Mangal" pitchFamily="18" charset="0"/>
              </a:rPr>
              <a:t>© </a:t>
            </a:r>
            <a:r>
              <a:rPr lang="en-US" sz="1200" dirty="0" err="1">
                <a:solidFill>
                  <a:prstClr val="black"/>
                </a:solidFill>
                <a:latin typeface="Calibri"/>
                <a:cs typeface="Mangal" pitchFamily="18" charset="0"/>
              </a:rPr>
              <a:t>SQLintersection</a:t>
            </a:r>
            <a:r>
              <a:rPr lang="en-US" sz="1200" dirty="0">
                <a:solidFill>
                  <a:prstClr val="black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 defTabSz="914332"/>
            <a:r>
              <a:rPr lang="en-US" sz="1200" u="sng" dirty="0">
                <a:solidFill>
                  <a:prstClr val="black"/>
                </a:solidFill>
                <a:latin typeface="Calibri"/>
                <a:cs typeface="Mangal" pitchFamily="18" charset="0"/>
              </a:rPr>
              <a:t>http://www.SQLintersection.com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3409" y="5943603"/>
            <a:ext cx="2787291" cy="79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6441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81200" y="1600200"/>
            <a:ext cx="8229600" cy="3962400"/>
          </a:xfr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24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6172225"/>
            <a:ext cx="12192000" cy="693751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9525" algn="ctr">
            <a:noFill/>
            <a:miter lim="800000"/>
            <a:headEnd/>
            <a:tailEnd/>
          </a:ln>
          <a:effectLst/>
        </p:spPr>
        <p:txBody>
          <a:bodyPr wrap="none" lIns="121875" tIns="60937" rIns="121875" bIns="60937" rtlCol="0" anchor="ctr"/>
          <a:lstStyle/>
          <a:p>
            <a:pPr algn="ctr" defTabSz="914332"/>
            <a:endParaRPr lang="en-US" sz="2667" dirty="0">
              <a:solidFill>
                <a:prstClr val="black"/>
              </a:solidFill>
              <a:latin typeface="Cambria"/>
            </a:endParaRP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5870300" y="6551679"/>
            <a:ext cx="486581" cy="36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875" tIns="60937" rIns="121875" bIns="60937" rtlCol="0">
            <a:spAutoFit/>
          </a:bodyPr>
          <a:lstStyle/>
          <a:p>
            <a:pPr defTabSz="914332"/>
            <a:fld id="{1C0BEE2C-8B0C-4D07-B829-754BAF78059F}" type="slidenum">
              <a:rPr lang="en-US" sz="1600" smtClean="0">
                <a:solidFill>
                  <a:prstClr val="black"/>
                </a:solidFill>
                <a:latin typeface="Calibri"/>
              </a:rPr>
              <a:pPr defTabSz="914332"/>
              <a:t>‹#›</a:t>
            </a:fld>
            <a:endParaRPr lang="en-US" sz="1867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TextBox 11"/>
          <p:cNvSpPr txBox="1"/>
          <p:nvPr userDrawn="1"/>
        </p:nvSpPr>
        <p:spPr bwMode="auto">
          <a:xfrm>
            <a:off x="8636000" y="6488670"/>
            <a:ext cx="3556000" cy="492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875" tIns="60937" rIns="121875" bIns="60937" rtlCol="0">
            <a:spAutoFit/>
          </a:bodyPr>
          <a:lstStyle/>
          <a:p>
            <a:pPr algn="r" defTabSz="914332"/>
            <a:r>
              <a:rPr lang="en-US" sz="1200" dirty="0">
                <a:solidFill>
                  <a:prstClr val="black"/>
                </a:solidFill>
                <a:latin typeface="Calibri"/>
                <a:cs typeface="Mangal" pitchFamily="18" charset="0"/>
              </a:rPr>
              <a:t>© </a:t>
            </a:r>
            <a:r>
              <a:rPr lang="en-US" sz="1200" dirty="0" err="1">
                <a:solidFill>
                  <a:prstClr val="black"/>
                </a:solidFill>
                <a:latin typeface="Calibri"/>
                <a:cs typeface="Mangal" pitchFamily="18" charset="0"/>
              </a:rPr>
              <a:t>SQLintersection</a:t>
            </a:r>
            <a:r>
              <a:rPr lang="en-US" sz="1200" dirty="0">
                <a:solidFill>
                  <a:prstClr val="black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 defTabSz="914332"/>
            <a:r>
              <a:rPr lang="en-US" sz="1200" u="sng" dirty="0">
                <a:solidFill>
                  <a:prstClr val="black"/>
                </a:solidFill>
                <a:latin typeface="Calibri"/>
                <a:cs typeface="Mangal" pitchFamily="18" charset="0"/>
              </a:rPr>
              <a:t>http://www.SQLintersection.com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3409" y="5943603"/>
            <a:ext cx="2787291" cy="79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7859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1" t="-224" r="-107"/>
          <a:stretch/>
        </p:blipFill>
        <p:spPr>
          <a:xfrm>
            <a:off x="6096025" y="2362201"/>
            <a:ext cx="6536265" cy="4453467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  <p:sp>
        <p:nvSpPr>
          <p:cNvPr id="6" name="Rectangle 5"/>
          <p:cNvSpPr/>
          <p:nvPr userDrawn="1"/>
        </p:nvSpPr>
        <p:spPr bwMode="auto">
          <a:xfrm>
            <a:off x="0" y="6172225"/>
            <a:ext cx="12192000" cy="693751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9525" algn="ctr">
            <a:noFill/>
            <a:miter lim="800000"/>
            <a:headEnd/>
            <a:tailEnd/>
          </a:ln>
          <a:effectLst/>
        </p:spPr>
        <p:txBody>
          <a:bodyPr wrap="none" lIns="121875" tIns="60937" rIns="121875" bIns="60937" rtlCol="0" anchor="ctr"/>
          <a:lstStyle/>
          <a:p>
            <a:pPr algn="ctr" defTabSz="914332"/>
            <a:endParaRPr lang="en-US" sz="2667" dirty="0">
              <a:solidFill>
                <a:prstClr val="black"/>
              </a:solidFill>
              <a:latin typeface="Cambria"/>
            </a:endParaRPr>
          </a:p>
        </p:txBody>
      </p:sp>
      <p:sp>
        <p:nvSpPr>
          <p:cNvPr id="7" name="TextBox 6"/>
          <p:cNvSpPr txBox="1"/>
          <p:nvPr userDrawn="1"/>
        </p:nvSpPr>
        <p:spPr bwMode="auto">
          <a:xfrm>
            <a:off x="5870300" y="6551679"/>
            <a:ext cx="486581" cy="36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875" tIns="60937" rIns="121875" bIns="60937" rtlCol="0">
            <a:spAutoFit/>
          </a:bodyPr>
          <a:lstStyle/>
          <a:p>
            <a:pPr defTabSz="914332"/>
            <a:fld id="{1C0BEE2C-8B0C-4D07-B829-754BAF78059F}" type="slidenum">
              <a:rPr lang="en-US" sz="1600" smtClean="0">
                <a:solidFill>
                  <a:prstClr val="black"/>
                </a:solidFill>
                <a:latin typeface="Calibri"/>
              </a:rPr>
              <a:pPr defTabSz="914332"/>
              <a:t>‹#›</a:t>
            </a:fld>
            <a:endParaRPr lang="en-US" sz="1867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 userDrawn="1"/>
        </p:nvSpPr>
        <p:spPr bwMode="auto">
          <a:xfrm>
            <a:off x="8636000" y="6488670"/>
            <a:ext cx="3556000" cy="492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875" tIns="60937" rIns="121875" bIns="60937" rtlCol="0">
            <a:spAutoFit/>
          </a:bodyPr>
          <a:lstStyle/>
          <a:p>
            <a:pPr algn="r" defTabSz="914332"/>
            <a:r>
              <a:rPr lang="en-US" sz="1200" dirty="0">
                <a:solidFill>
                  <a:prstClr val="black"/>
                </a:solidFill>
                <a:latin typeface="Calibri"/>
                <a:cs typeface="Mangal" pitchFamily="18" charset="0"/>
              </a:rPr>
              <a:t>© </a:t>
            </a:r>
            <a:r>
              <a:rPr lang="en-US" sz="1200" dirty="0" err="1">
                <a:solidFill>
                  <a:prstClr val="black"/>
                </a:solidFill>
                <a:latin typeface="Calibri"/>
                <a:cs typeface="Mangal" pitchFamily="18" charset="0"/>
              </a:rPr>
              <a:t>SQLintersection</a:t>
            </a:r>
            <a:r>
              <a:rPr lang="en-US" sz="1200" dirty="0">
                <a:solidFill>
                  <a:prstClr val="black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 defTabSz="914332"/>
            <a:r>
              <a:rPr lang="en-US" sz="1200" u="sng" dirty="0">
                <a:solidFill>
                  <a:prstClr val="black"/>
                </a:solidFill>
                <a:latin typeface="Calibri"/>
                <a:cs typeface="Mangal" pitchFamily="18" charset="0"/>
              </a:rPr>
              <a:t>http://www.SQLintersection.com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3409" y="5943603"/>
            <a:ext cx="2787291" cy="79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7597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1" t="-224" r="-107"/>
          <a:stretch/>
        </p:blipFill>
        <p:spPr>
          <a:xfrm>
            <a:off x="6096025" y="2362201"/>
            <a:ext cx="6536265" cy="4453467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 i="0">
                <a:solidFill>
                  <a:schemeClr val="tx1"/>
                </a:solidFill>
              </a:defRPr>
            </a:lvl1pPr>
            <a:lvl2pPr marL="60931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66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798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73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663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59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52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460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4495800"/>
            <a:ext cx="10363200" cy="762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188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1981225"/>
            <a:ext cx="12192000" cy="693751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9525" algn="ctr">
            <a:noFill/>
            <a:miter lim="800000"/>
            <a:headEnd/>
            <a:tailEnd/>
          </a:ln>
          <a:effectLst/>
        </p:spPr>
        <p:txBody>
          <a:bodyPr wrap="none" lIns="121875" tIns="60937" rIns="121875" bIns="60937" rtlCol="0" anchor="ctr"/>
          <a:lstStyle/>
          <a:p>
            <a:pPr algn="ctr" defTabSz="914332"/>
            <a:endParaRPr lang="en-US" sz="2667" dirty="0">
              <a:solidFill>
                <a:prstClr val="black"/>
              </a:solidFill>
              <a:latin typeface="Cambri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609600" y="1990725"/>
            <a:ext cx="10972800" cy="762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609600" y="3962400"/>
            <a:ext cx="10972800" cy="1905000"/>
          </a:xfrm>
        </p:spPr>
        <p:txBody>
          <a:bodyPr rtlCol="0"/>
          <a:lstStyle>
            <a:lvl1pPr marL="0" indent="0">
              <a:buClrTx/>
              <a:buFont typeface="Wingdings" pitchFamily="2" charset="2"/>
              <a:buNone/>
              <a:defRPr sz="2667" b="0">
                <a:latin typeface="Calibri" pitchFamily="34" charset="0"/>
              </a:defRPr>
            </a:lvl1pPr>
            <a:lvl2pPr marL="609315" indent="0">
              <a:buClrTx/>
              <a:buFont typeface="Wingdings" pitchFamily="2" charset="2"/>
              <a:buNone/>
              <a:defRPr sz="2400" b="0">
                <a:latin typeface="Calibri Light" pitchFamily="34" charset="0"/>
              </a:defRPr>
            </a:lvl2pPr>
            <a:lvl3pPr marL="1218660" indent="0">
              <a:buClrTx/>
              <a:buFont typeface="Wingdings" pitchFamily="2" charset="2"/>
              <a:buNone/>
              <a:defRPr sz="2133" b="0">
                <a:latin typeface="Myriad Pro" pitchFamily="34" charset="0"/>
              </a:defRPr>
            </a:lvl3pPr>
            <a:lvl4pPr marL="1827984" indent="0">
              <a:buClrTx/>
              <a:buFont typeface="Wingdings" pitchFamily="2" charset="2"/>
              <a:buNone/>
              <a:defRPr sz="1867" b="0">
                <a:latin typeface="Myriad Pro" pitchFamily="34" charset="0"/>
              </a:defRPr>
            </a:lvl4pPr>
            <a:lvl5pPr marL="2437318" indent="0">
              <a:buClrTx/>
              <a:buFont typeface="Wingdings" pitchFamily="2" charset="2"/>
              <a:buNone/>
              <a:defRPr sz="16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6012" y="4953000"/>
            <a:ext cx="4929921" cy="139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28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/>
      <p:bldP spid="4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imple Detai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1" y="420381"/>
            <a:ext cx="10731243" cy="5457907"/>
          </a:xfrm>
          <a:effectLst/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6400" b="0" cap="none" spc="-107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Put one sentence on this slide…. HERE.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9513" y="6673687"/>
            <a:ext cx="660459" cy="194684"/>
          </a:xfrm>
          <a:prstGeom prst="rect">
            <a:avLst/>
          </a:prstGeom>
        </p:spPr>
        <p:txBody>
          <a:bodyPr vert="horz" lIns="91406" tIns="0" rIns="91406" bIns="45703" rtlCol="0" anchor="ctr"/>
          <a:lstStyle>
            <a:lvl1pPr algn="l">
              <a:defRPr sz="1067" b="0">
                <a:solidFill>
                  <a:schemeClr val="bg1"/>
                </a:solidFill>
              </a:defRPr>
            </a:lvl1pPr>
          </a:lstStyle>
          <a:p>
            <a:pPr defTabSz="914332"/>
            <a:fld id="{D372AB51-BDCC-4F95-83CF-1CBB2D34E9E5}" type="slidenum">
              <a:rPr lang="en-US" smtClean="0">
                <a:solidFill>
                  <a:prstClr val="white"/>
                </a:solidFill>
              </a:rPr>
              <a:pPr defTabSz="914332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444454"/>
      </p:ext>
    </p:extLst>
  </p:cSld>
  <p:clrMapOvr>
    <a:masterClrMapping/>
  </p:clrMapOvr>
  <p:transition advClick="0" advTm="8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 marL="0" indent="0" algn="ctr" defTabSz="-18496626" rtl="0" eaLnBrk="1" fontAlgn="base" hangingPunct="1">
              <a:spcBef>
                <a:spcPct val="0"/>
              </a:spcBef>
              <a:spcAft>
                <a:spcPct val="0"/>
              </a:spcAft>
              <a:defRPr lang="en-US" sz="3867" b="1" dirty="0">
                <a:solidFill>
                  <a:schemeClr val="tx2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71600"/>
            <a:ext cx="10972800" cy="42672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8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2533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2267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20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733" b="0">
                <a:latin typeface="Calibri Light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8636000" y="6365558"/>
            <a:ext cx="3556000" cy="492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917" tIns="60959" rIns="121917" bIns="60959" rtlCol="0">
            <a:spAutoFit/>
          </a:bodyPr>
          <a:lstStyle/>
          <a:p>
            <a:pPr algn="r"/>
            <a:r>
              <a:rPr lang="en-US" sz="12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12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SQLintersection</a:t>
            </a:r>
            <a:r>
              <a:rPr lang="en-US" sz="12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12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12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www.SQLintersection.com</a:t>
            </a:r>
            <a:r>
              <a:rPr lang="en-US" sz="12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467" y="5962888"/>
            <a:ext cx="2747263" cy="78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088414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lIns="91406" tIns="45703" rIns="91406" bIns="45703"/>
          <a:lstStyle/>
          <a:p>
            <a:pPr defTabSz="914332"/>
            <a:fld id="{D6E9CBC2-EFEA-824D-9B02-0FE8BCB5A938}" type="datetimeFigureOut">
              <a:rPr lang="en-US" sz="1867" smtClean="0">
                <a:solidFill>
                  <a:prstClr val="black">
                    <a:tint val="75000"/>
                  </a:prstClr>
                </a:solidFill>
              </a:rPr>
              <a:pPr defTabSz="914332"/>
              <a:t>2/1/2020</a:t>
            </a:fld>
            <a:endParaRPr lang="en-US" sz="1867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lIns="91406" tIns="45703" rIns="91406" bIns="45703"/>
          <a:lstStyle/>
          <a:p>
            <a:pPr defTabSz="914332"/>
            <a:endParaRPr lang="en-US" sz="1867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lIns="91406" tIns="45703" rIns="91406" bIns="45703"/>
          <a:lstStyle/>
          <a:p>
            <a:pPr defTabSz="914332"/>
            <a:fld id="{D2D307AB-2532-4947-A647-9C2AD87A7D11}" type="slidenum">
              <a:rPr lang="en-US" sz="1867" smtClean="0">
                <a:solidFill>
                  <a:prstClr val="black">
                    <a:tint val="75000"/>
                  </a:prstClr>
                </a:solidFill>
              </a:rPr>
              <a:pPr defTabSz="914332"/>
              <a:t>‹#›</a:t>
            </a:fld>
            <a:endParaRPr lang="en-US" sz="1867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21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 advTm="5000"/>
    </mc:Choice>
    <mc:Fallback xmlns="">
      <p:transition spd="slow" advClick="0" advTm="5000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 (event nam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1187622"/>
            <a:ext cx="8964185" cy="1793104"/>
          </a:xfrm>
          <a:noFill/>
        </p:spPr>
        <p:txBody>
          <a:bodyPr lIns="146304" tIns="91440" rIns="146304" bIns="91440" anchor="b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2980725"/>
            <a:ext cx="8964186" cy="715931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240" y="3696656"/>
            <a:ext cx="8964248" cy="452654"/>
          </a:xfrm>
        </p:spPr>
        <p:txBody>
          <a:bodyPr/>
          <a:lstStyle>
            <a:lvl1pPr marL="0" indent="0">
              <a:buNone/>
              <a:defRPr lang="en-US" sz="1961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Optional (City, State or venue)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448212" y="470067"/>
            <a:ext cx="1454257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7071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with photo and t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190271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auto">
          <a:xfrm>
            <a:off x="269302" y="2077813"/>
            <a:ext cx="6274974" cy="3586208"/>
          </a:xfrm>
          <a:prstGeom prst="rect">
            <a:avLst/>
          </a:prstGeom>
          <a:solidFill>
            <a:schemeClr val="accent1">
              <a:alpha val="89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302" y="2077813"/>
            <a:ext cx="6274911" cy="1793104"/>
          </a:xfrm>
          <a:noFill/>
        </p:spPr>
        <p:txBody>
          <a:bodyPr lIns="146304" tIns="91440" rIns="146304" bIns="91440" anchor="t" anchorCtr="0"/>
          <a:lstStyle>
            <a:lvl1pPr>
              <a:defRPr sz="4705" spc="-98" baseline="0">
                <a:gradFill>
                  <a:gsLst>
                    <a:gs pos="2548">
                      <a:srgbClr val="FFFFFF"/>
                    </a:gs>
                    <a:gs pos="18471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83" y="3877276"/>
            <a:ext cx="6276530" cy="651821"/>
          </a:xfrm>
        </p:spPr>
        <p:txBody>
          <a:bodyPr wrap="square" lIns="164592" tIns="109728" rIns="164592" bIns="109728">
            <a:spAutoFit/>
          </a:bodyPr>
          <a:lstStyle>
            <a:lvl1pPr marL="0" indent="0">
              <a:spcBef>
                <a:spcPts val="0"/>
              </a:spcBef>
              <a:buNone/>
              <a:defRPr sz="3137">
                <a:gradFill>
                  <a:gsLst>
                    <a:gs pos="2548">
                      <a:srgbClr val="FFFFFF"/>
                    </a:gs>
                    <a:gs pos="18471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448212" y="470067"/>
            <a:ext cx="1454257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70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448212" y="470067"/>
            <a:ext cx="1454257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263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quare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302" y="2077815"/>
            <a:ext cx="4840694" cy="1799462"/>
          </a:xfrm>
          <a:noFill/>
        </p:spPr>
        <p:txBody>
          <a:bodyPr lIns="146304" tIns="91440" rIns="146304" bIns="91440" anchor="t" anchorCtr="0"/>
          <a:lstStyle>
            <a:lvl1pPr>
              <a:defRPr sz="4705" spc="-98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82" y="3877277"/>
            <a:ext cx="4840694" cy="717249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137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448212" y="470067"/>
            <a:ext cx="1454257" cy="3048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417" y="0"/>
            <a:ext cx="68568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3747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226326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443731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22665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519309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941" b="0">
                <a:latin typeface="+mn-lt"/>
              </a:defRPr>
            </a:lvl1pPr>
            <a:lvl2pPr marL="250553" indent="0">
              <a:buFont typeface="Wingdings" panose="05000000000000000000" pitchFamily="2" charset="2"/>
              <a:buNone/>
              <a:defRPr sz="2353" b="0"/>
            </a:lvl2pPr>
            <a:lvl3pPr marL="441968" indent="0">
              <a:buFont typeface="Wingdings" panose="05000000000000000000" pitchFamily="2" charset="2"/>
              <a:buNone/>
              <a:tabLst/>
              <a:defRPr sz="2157" b="0"/>
            </a:lvl3pPr>
            <a:lvl4pPr marL="639608" indent="0">
              <a:buFont typeface="Wingdings" panose="05000000000000000000" pitchFamily="2" charset="2"/>
              <a:buNone/>
              <a:defRPr sz="2157" b="0"/>
            </a:lvl4pPr>
            <a:lvl5pPr marL="837250" indent="0">
              <a:buFont typeface="Wingdings" panose="05000000000000000000" pitchFamily="2" charset="2"/>
              <a:buNone/>
              <a:tabLst/>
              <a:defRPr sz="2157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429576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0553" indent="0">
              <a:buFont typeface="Arial" panose="020B0604020202020204" pitchFamily="34" charset="0"/>
              <a:buNone/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41968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39608" indent="0">
              <a:buFont typeface="Arial" panose="020B0604020202020204" pitchFamily="34" charset="0"/>
              <a:buNone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37250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04217" marR="0" lvl="0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504217" marR="0" lvl="1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04217" marR="0" lvl="2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04217" marR="0" lvl="3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04217" marR="0" lvl="4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524887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227209" indent="-227209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941" b="0">
                <a:latin typeface="+mn-lt"/>
              </a:defRPr>
            </a:lvl1pPr>
            <a:lvl2pPr marL="418625" indent="-168072">
              <a:buFont typeface="Wingdings" panose="05000000000000000000" pitchFamily="2" charset="2"/>
              <a:buChar char=""/>
              <a:defRPr sz="2353" b="0"/>
            </a:lvl2pPr>
            <a:lvl3pPr marL="627160" indent="-185191">
              <a:buFont typeface="Wingdings" panose="05000000000000000000" pitchFamily="2" charset="2"/>
              <a:buChar char=""/>
              <a:tabLst/>
              <a:defRPr sz="2157" b="0"/>
            </a:lvl3pPr>
            <a:lvl4pPr marL="812350" indent="-172742">
              <a:buFont typeface="Wingdings" panose="05000000000000000000" pitchFamily="2" charset="2"/>
              <a:buChar char=""/>
              <a:defRPr sz="2157" b="0"/>
            </a:lvl4pPr>
            <a:lvl5pPr marL="1003766" indent="-166517">
              <a:buFont typeface="Wingdings" panose="05000000000000000000" pitchFamily="2" charset="2"/>
              <a:buChar char=""/>
              <a:tabLst/>
              <a:defRPr sz="2157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429576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86698" indent="-336145"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78113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75753" indent="-336145"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73395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27209" marR="0" lvl="0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227209" marR="0" lvl="1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27209" marR="0" lvl="2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27209" marR="0" lvl="3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27209" marR="0" lvl="4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198180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1184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81200" y="1600200"/>
            <a:ext cx="8229600" cy="3962400"/>
          </a:xfrm>
          <a:solidFill>
            <a:schemeClr val="accent1">
              <a:lumMod val="20000"/>
              <a:lumOff val="80000"/>
            </a:schemeClr>
          </a:solidFill>
          <a:ln w="9525">
            <a:noFill/>
          </a:ln>
        </p:spPr>
        <p:txBody>
          <a:bodyPr/>
          <a:lstStyle>
            <a:lvl1pPr>
              <a:buNone/>
              <a:defRPr sz="2533" b="0">
                <a:latin typeface="Calibri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8636000" y="6365558"/>
            <a:ext cx="3556000" cy="492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917" tIns="60959" rIns="121917" bIns="60959" rtlCol="0">
            <a:spAutoFit/>
          </a:bodyPr>
          <a:lstStyle/>
          <a:p>
            <a:pPr algn="r"/>
            <a:r>
              <a:rPr lang="en-US" sz="12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12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SQLintersection</a:t>
            </a:r>
            <a:r>
              <a:rPr lang="en-US" sz="12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12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12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www.SQLintersection.com</a:t>
            </a:r>
            <a:r>
              <a:rPr lang="en-US" sz="12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465" y="5962888"/>
            <a:ext cx="2747264" cy="7896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467" y="5962888"/>
            <a:ext cx="2747263" cy="78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527961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2378459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2557508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893296217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861587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83567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19819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91375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225866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484337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448212" y="470067"/>
            <a:ext cx="1454257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0481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94607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 bwMode="auto">
          <a:xfrm>
            <a:off x="8636000" y="6365558"/>
            <a:ext cx="3556000" cy="492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917" tIns="60959" rIns="121917" bIns="60959" rtlCol="0">
            <a:spAutoFit/>
          </a:bodyPr>
          <a:lstStyle/>
          <a:p>
            <a:pPr algn="r"/>
            <a:r>
              <a:rPr lang="en-US" sz="12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12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SQLintersection</a:t>
            </a:r>
            <a:r>
              <a:rPr lang="en-US" sz="12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12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12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www.SQLintersection.com</a:t>
            </a:r>
            <a:r>
              <a:rPr lang="en-US" sz="12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467" y="5962888"/>
            <a:ext cx="2747263" cy="78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966977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 marL="0" indent="0" algn="ctr" defTabSz="-18496626" rtl="0" eaLnBrk="1" fontAlgn="base" hangingPunct="1">
              <a:spcBef>
                <a:spcPct val="0"/>
              </a:spcBef>
              <a:spcAft>
                <a:spcPct val="0"/>
              </a:spcAft>
              <a:defRPr lang="en-US" sz="3733" b="1" dirty="0">
                <a:solidFill>
                  <a:schemeClr val="tx2"/>
                </a:solidFill>
                <a:latin typeface="Calibri"/>
                <a:ea typeface="+mj-ea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71600"/>
            <a:ext cx="10972800" cy="42672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667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24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2133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867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600" b="0">
                <a:latin typeface="Calibri Light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377039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609600" y="390525"/>
            <a:ext cx="10972800" cy="76200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71600"/>
            <a:ext cx="10972800" cy="42672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8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2533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2267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20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733" b="0">
                <a:latin typeface="Calibri Light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3520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3867" b="1" dirty="0">
                <a:solidFill>
                  <a:schemeClr val="tx2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71600"/>
            <a:ext cx="10972800" cy="42672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8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2533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2267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20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733" b="0">
                <a:latin typeface="Calibri Light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804417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906713"/>
            <a:ext cx="10363200" cy="1500187"/>
          </a:xfrm>
        </p:spPr>
        <p:txBody>
          <a:bodyPr anchor="b"/>
          <a:lstStyle>
            <a:lvl1pPr marL="0" indent="0">
              <a:buNone/>
              <a:defRPr sz="2800" i="0">
                <a:solidFill>
                  <a:schemeClr val="tx1"/>
                </a:solidFill>
              </a:defRPr>
            </a:lvl1pPr>
            <a:lvl2pPr marL="6095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4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84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98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55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4495800"/>
            <a:ext cx="10363200" cy="762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407983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0E9139-0DDF-40F3-BB6F-29C6C6852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8A267-ACF7-47F3-9606-90EBE690852B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1E574-C423-4111-B0AD-29654E3FF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964E78-74D0-4F22-9495-9164C32C0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0A52D-5C9A-4D16-BC22-021E9DA8B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20936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270922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1187622"/>
            <a:ext cx="8964185" cy="1793104"/>
          </a:xfrm>
          <a:noFill/>
        </p:spPr>
        <p:txBody>
          <a:bodyPr lIns="146304" tIns="91440" rIns="146304" bIns="91440" anchor="b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2980725"/>
            <a:ext cx="8964186" cy="715931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240" y="3696656"/>
            <a:ext cx="8964248" cy="452654"/>
          </a:xfrm>
        </p:spPr>
        <p:txBody>
          <a:bodyPr/>
          <a:lstStyle>
            <a:lvl1pPr marL="0" indent="0">
              <a:buNone/>
              <a:defRPr lang="en-US" sz="1961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Optional (City, State or venue)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48212" y="470067"/>
            <a:ext cx="1454257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0846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photo and t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30" y="0"/>
            <a:ext cx="12190271" cy="68580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 bwMode="auto">
          <a:xfrm>
            <a:off x="269302" y="2077813"/>
            <a:ext cx="6274974" cy="3586208"/>
          </a:xfrm>
          <a:prstGeom prst="rect">
            <a:avLst/>
          </a:prstGeom>
          <a:solidFill>
            <a:schemeClr val="accent1">
              <a:alpha val="89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302" y="2077813"/>
            <a:ext cx="6274911" cy="1793104"/>
          </a:xfrm>
          <a:noFill/>
        </p:spPr>
        <p:txBody>
          <a:bodyPr lIns="146304" tIns="91440" rIns="146304" bIns="91440" anchor="t" anchorCtr="0"/>
          <a:lstStyle>
            <a:lvl1pPr>
              <a:defRPr sz="4705" spc="-98" baseline="0">
                <a:gradFill>
                  <a:gsLst>
                    <a:gs pos="2548">
                      <a:srgbClr val="FFFFFF"/>
                    </a:gs>
                    <a:gs pos="18471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83" y="3877276"/>
            <a:ext cx="6276530" cy="651821"/>
          </a:xfrm>
        </p:spPr>
        <p:txBody>
          <a:bodyPr wrap="square" lIns="164592" tIns="109728" rIns="164592" bIns="109728">
            <a:spAutoFit/>
          </a:bodyPr>
          <a:lstStyle>
            <a:lvl1pPr marL="0" indent="0">
              <a:spcBef>
                <a:spcPts val="0"/>
              </a:spcBef>
              <a:buNone/>
              <a:defRPr sz="3137">
                <a:gradFill>
                  <a:gsLst>
                    <a:gs pos="2548">
                      <a:srgbClr val="FFFFFF"/>
                    </a:gs>
                    <a:gs pos="18471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48212" y="470067"/>
            <a:ext cx="1454257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593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48212" y="470067"/>
            <a:ext cx="1454257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464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0178" y="0"/>
            <a:ext cx="6861821" cy="6858973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302" y="2077815"/>
            <a:ext cx="4840694" cy="1799462"/>
          </a:xfrm>
          <a:noFill/>
        </p:spPr>
        <p:txBody>
          <a:bodyPr lIns="146304" tIns="91440" rIns="146304" bIns="91440" anchor="t" anchorCtr="0"/>
          <a:lstStyle>
            <a:lvl1pPr>
              <a:defRPr sz="4705" spc="-98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82" y="3877277"/>
            <a:ext cx="4840694" cy="717249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137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48212" y="470067"/>
            <a:ext cx="1454257" cy="3048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417" y="0"/>
            <a:ext cx="68568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6869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906713"/>
            <a:ext cx="10363200" cy="1500187"/>
          </a:xfrm>
        </p:spPr>
        <p:txBody>
          <a:bodyPr anchor="b"/>
          <a:lstStyle>
            <a:lvl1pPr marL="0" indent="0">
              <a:buNone/>
              <a:defRPr sz="2800" i="0">
                <a:solidFill>
                  <a:schemeClr val="tx1"/>
                </a:solidFill>
              </a:defRPr>
            </a:lvl1pPr>
            <a:lvl2pPr marL="6095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4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84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98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55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4495800"/>
            <a:ext cx="10363200" cy="762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 bwMode="auto">
          <a:xfrm>
            <a:off x="8636000" y="6365558"/>
            <a:ext cx="3556000" cy="492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917" tIns="60959" rIns="121917" bIns="60959" rtlCol="0">
            <a:spAutoFit/>
          </a:bodyPr>
          <a:lstStyle/>
          <a:p>
            <a:pPr algn="r"/>
            <a:r>
              <a:rPr lang="en-US" sz="12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12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SQLintersection</a:t>
            </a:r>
            <a:r>
              <a:rPr lang="en-US" sz="12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12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12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www.SQLintersection.com</a:t>
            </a:r>
            <a:r>
              <a:rPr lang="en-US" sz="12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467" y="5962888"/>
            <a:ext cx="2747263" cy="78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990338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226326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347630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22665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844963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941" b="0">
                <a:latin typeface="+mn-lt"/>
              </a:defRPr>
            </a:lvl1pPr>
            <a:lvl2pPr marL="250553" indent="0">
              <a:buFont typeface="Wingdings" panose="05000000000000000000" pitchFamily="2" charset="2"/>
              <a:buNone/>
              <a:defRPr sz="2353" b="0"/>
            </a:lvl2pPr>
            <a:lvl3pPr marL="441968" indent="0">
              <a:buFont typeface="Wingdings" panose="05000000000000000000" pitchFamily="2" charset="2"/>
              <a:buNone/>
              <a:tabLst/>
              <a:defRPr sz="2157" b="0"/>
            </a:lvl3pPr>
            <a:lvl4pPr marL="639608" indent="0">
              <a:buFont typeface="Wingdings" panose="05000000000000000000" pitchFamily="2" charset="2"/>
              <a:buNone/>
              <a:defRPr sz="2157" b="0"/>
            </a:lvl4pPr>
            <a:lvl5pPr marL="837250" indent="0">
              <a:buFont typeface="Wingdings" panose="05000000000000000000" pitchFamily="2" charset="2"/>
              <a:buNone/>
              <a:tabLst/>
              <a:defRPr sz="2157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429576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0553" indent="0">
              <a:buFont typeface="Arial" panose="020B0604020202020204" pitchFamily="34" charset="0"/>
              <a:buNone/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41968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39608" indent="0">
              <a:buFont typeface="Arial" panose="020B0604020202020204" pitchFamily="34" charset="0"/>
              <a:buNone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37250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04217" marR="0" lvl="0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504217" marR="0" lvl="1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04217" marR="0" lvl="2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04217" marR="0" lvl="3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04217" marR="0" lvl="4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111099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227209" indent="-227209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941" b="0">
                <a:latin typeface="+mn-lt"/>
              </a:defRPr>
            </a:lvl1pPr>
            <a:lvl2pPr marL="418625" indent="-168072">
              <a:buFont typeface="Wingdings" panose="05000000000000000000" pitchFamily="2" charset="2"/>
              <a:buChar char=""/>
              <a:defRPr sz="2353" b="0"/>
            </a:lvl2pPr>
            <a:lvl3pPr marL="627160" indent="-185191">
              <a:buFont typeface="Wingdings" panose="05000000000000000000" pitchFamily="2" charset="2"/>
              <a:buChar char=""/>
              <a:tabLst/>
              <a:defRPr sz="2157" b="0"/>
            </a:lvl3pPr>
            <a:lvl4pPr marL="812350" indent="-172742">
              <a:buFont typeface="Wingdings" panose="05000000000000000000" pitchFamily="2" charset="2"/>
              <a:buChar char=""/>
              <a:defRPr sz="2157" b="0"/>
            </a:lvl4pPr>
            <a:lvl5pPr marL="1003766" indent="-166517">
              <a:buFont typeface="Wingdings" panose="05000000000000000000" pitchFamily="2" charset="2"/>
              <a:buChar char=""/>
              <a:tabLst/>
              <a:defRPr sz="2157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429576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86698" indent="-336145"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78113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75753" indent="-336145"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73395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27209" marR="0" lvl="0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227209" marR="0" lvl="1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27209" marR="0" lvl="2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27209" marR="0" lvl="3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27209" marR="0" lvl="4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611368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029311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4483612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1281435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50897545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3288949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75651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3867" b="1" dirty="0">
                <a:solidFill>
                  <a:schemeClr val="tx2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71600"/>
            <a:ext cx="10972800" cy="42672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8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2533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2267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20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733" b="0">
                <a:latin typeface="Calibri Light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8636000" y="6365558"/>
            <a:ext cx="3556000" cy="492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917" tIns="60959" rIns="121917" bIns="60959" rtlCol="0">
            <a:spAutoFit/>
          </a:bodyPr>
          <a:lstStyle/>
          <a:p>
            <a:pPr algn="r"/>
            <a:r>
              <a:rPr lang="en-US" sz="12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12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SQLintersection</a:t>
            </a:r>
            <a:r>
              <a:rPr lang="en-US" sz="12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12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12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www.SQLintersection.com</a:t>
            </a:r>
            <a:r>
              <a:rPr lang="en-US" sz="12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467" y="5962888"/>
            <a:ext cx="2747263" cy="78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469119"/>
      </p:ext>
    </p:extLst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1160764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2739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225866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580889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48212" y="470067"/>
            <a:ext cx="1454257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3152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80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1187622"/>
            <a:ext cx="8964185" cy="1793104"/>
          </a:xfrm>
          <a:noFill/>
        </p:spPr>
        <p:txBody>
          <a:bodyPr lIns="146304" tIns="91440" rIns="146304" bIns="91440" anchor="b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2980725"/>
            <a:ext cx="8964186" cy="715931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240" y="3696656"/>
            <a:ext cx="8964248" cy="452654"/>
          </a:xfrm>
        </p:spPr>
        <p:txBody>
          <a:bodyPr/>
          <a:lstStyle>
            <a:lvl1pPr marL="0" indent="0">
              <a:buNone/>
              <a:defRPr lang="en-US" sz="1961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Optional (City, State or venue)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48212" y="470067"/>
            <a:ext cx="1454257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196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photo and t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190271" cy="68580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 bwMode="auto">
          <a:xfrm>
            <a:off x="267682" y="2084172"/>
            <a:ext cx="6274974" cy="3586208"/>
          </a:xfrm>
          <a:prstGeom prst="rect">
            <a:avLst/>
          </a:prstGeom>
          <a:solidFill>
            <a:schemeClr val="accent1">
              <a:alpha val="89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302" y="2077813"/>
            <a:ext cx="6274911" cy="1793104"/>
          </a:xfrm>
          <a:noFill/>
        </p:spPr>
        <p:txBody>
          <a:bodyPr lIns="146304" tIns="91440" rIns="146304" bIns="91440" anchor="t" anchorCtr="0"/>
          <a:lstStyle>
            <a:lvl1pPr>
              <a:defRPr sz="4705" spc="-98" baseline="0">
                <a:gradFill>
                  <a:gsLst>
                    <a:gs pos="2548">
                      <a:srgbClr val="FFFFFF"/>
                    </a:gs>
                    <a:gs pos="18471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83" y="3877276"/>
            <a:ext cx="6276530" cy="651821"/>
          </a:xfrm>
        </p:spPr>
        <p:txBody>
          <a:bodyPr wrap="square" lIns="164592" tIns="109728" rIns="164592" bIns="109728">
            <a:spAutoFit/>
          </a:bodyPr>
          <a:lstStyle>
            <a:lvl1pPr marL="0" indent="0">
              <a:spcBef>
                <a:spcPts val="0"/>
              </a:spcBef>
              <a:buNone/>
              <a:defRPr sz="3137">
                <a:gradFill>
                  <a:gsLst>
                    <a:gs pos="2548">
                      <a:srgbClr val="FFFFFF"/>
                    </a:gs>
                    <a:gs pos="18471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48212" y="470067"/>
            <a:ext cx="1454257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06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48212" y="470067"/>
            <a:ext cx="1454257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6181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302" y="2077815"/>
            <a:ext cx="4840694" cy="1799462"/>
          </a:xfrm>
          <a:noFill/>
        </p:spPr>
        <p:txBody>
          <a:bodyPr lIns="146304" tIns="91440" rIns="146304" bIns="91440" anchor="t" anchorCtr="0"/>
          <a:lstStyle>
            <a:lvl1pPr>
              <a:defRPr sz="4705" spc="-98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82" y="3877277"/>
            <a:ext cx="4840694" cy="717249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137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48212" y="470067"/>
            <a:ext cx="1454257" cy="3048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417" y="0"/>
            <a:ext cx="68568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7335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226326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65433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609600" y="390525"/>
            <a:ext cx="10972800" cy="76200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71600"/>
            <a:ext cx="10972800" cy="42672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8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2533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2267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20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733" b="0">
                <a:latin typeface="Calibri Light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8636000" y="6365558"/>
            <a:ext cx="3556000" cy="492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917" tIns="60959" rIns="121917" bIns="60959" rtlCol="0">
            <a:spAutoFit/>
          </a:bodyPr>
          <a:lstStyle/>
          <a:p>
            <a:pPr algn="r"/>
            <a:r>
              <a:rPr lang="en-US" sz="12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</a:t>
            </a:r>
            <a:r>
              <a:rPr lang="en-US" sz="12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SQLintersection</a:t>
            </a:r>
            <a:r>
              <a:rPr lang="en-US" sz="12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12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12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www.SQLintersection.com</a:t>
            </a:r>
            <a:r>
              <a:rPr lang="en-US" sz="12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467" y="5962888"/>
            <a:ext cx="2747263" cy="78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984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22665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264069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941" b="0">
                <a:latin typeface="+mn-lt"/>
              </a:defRPr>
            </a:lvl1pPr>
            <a:lvl2pPr marL="250553" indent="0">
              <a:buFont typeface="Wingdings" panose="05000000000000000000" pitchFamily="2" charset="2"/>
              <a:buNone/>
              <a:defRPr sz="2353" b="0"/>
            </a:lvl2pPr>
            <a:lvl3pPr marL="441968" indent="0">
              <a:buFont typeface="Wingdings" panose="05000000000000000000" pitchFamily="2" charset="2"/>
              <a:buNone/>
              <a:tabLst/>
              <a:defRPr sz="2157" b="0"/>
            </a:lvl3pPr>
            <a:lvl4pPr marL="639608" indent="0">
              <a:buFont typeface="Wingdings" panose="05000000000000000000" pitchFamily="2" charset="2"/>
              <a:buNone/>
              <a:defRPr sz="2157" b="0"/>
            </a:lvl4pPr>
            <a:lvl5pPr marL="837250" indent="0">
              <a:buFont typeface="Wingdings" panose="05000000000000000000" pitchFamily="2" charset="2"/>
              <a:buNone/>
              <a:tabLst/>
              <a:defRPr sz="2157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429576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0553" indent="0">
              <a:buFont typeface="Arial" panose="020B0604020202020204" pitchFamily="34" charset="0"/>
              <a:buNone/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41968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39608" indent="0">
              <a:buFont typeface="Arial" panose="020B0604020202020204" pitchFamily="34" charset="0"/>
              <a:buNone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37250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04217" marR="0" lvl="0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504217" marR="0" lvl="1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04217" marR="0" lvl="2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04217" marR="0" lvl="3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04217" marR="0" lvl="4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901336"/>
      </p:ext>
    </p:extLst>
  </p:cSld>
  <p:clrMapOvr>
    <a:masterClrMapping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227209" indent="-227209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941" b="0">
                <a:latin typeface="+mn-lt"/>
              </a:defRPr>
            </a:lvl1pPr>
            <a:lvl2pPr marL="418625" indent="-168072">
              <a:buFont typeface="Wingdings" panose="05000000000000000000" pitchFamily="2" charset="2"/>
              <a:buChar char=""/>
              <a:defRPr sz="2353" b="0"/>
            </a:lvl2pPr>
            <a:lvl3pPr marL="627160" indent="-185191">
              <a:buFont typeface="Wingdings" panose="05000000000000000000" pitchFamily="2" charset="2"/>
              <a:buChar char=""/>
              <a:tabLst/>
              <a:defRPr sz="2157" b="0"/>
            </a:lvl3pPr>
            <a:lvl4pPr marL="812350" indent="-172742">
              <a:buFont typeface="Wingdings" panose="05000000000000000000" pitchFamily="2" charset="2"/>
              <a:buChar char=""/>
              <a:defRPr sz="2157" b="0"/>
            </a:lvl4pPr>
            <a:lvl5pPr marL="1003766" indent="-166517">
              <a:buFont typeface="Wingdings" panose="05000000000000000000" pitchFamily="2" charset="2"/>
              <a:buChar char=""/>
              <a:tabLst/>
              <a:defRPr sz="2157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429576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86698" indent="-336145"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78113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75753" indent="-336145"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73395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27209" marR="0" lvl="0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227209" marR="0" lvl="1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27209" marR="0" lvl="2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27209" marR="0" lvl="3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27209" marR="0" lvl="4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999905"/>
      </p:ext>
    </p:extLst>
  </p:cSld>
  <p:clrMapOvr>
    <a:masterClrMapping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999748"/>
      </p:ext>
    </p:extLst>
  </p:cSld>
  <p:clrMapOvr>
    <a:masterClrMapping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7877782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9977519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92199302"/>
      </p:ext>
    </p:extLst>
  </p:cSld>
  <p:clrMapOvr>
    <a:masterClrMapping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3423306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28324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644605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0E9139-0DDF-40F3-BB6F-29C6C6852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8A267-ACF7-47F3-9606-90EBE690852B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1E574-C423-4111-B0AD-29654E3FF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964E78-74D0-4F22-9495-9164C32C0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0A52D-5C9A-4D16-BC22-021E9DA8B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07169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6911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225866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412695"/>
      </p:ext>
    </p:extLst>
  </p:cSld>
  <p:clrMapOvr>
    <a:masterClrMapping/>
  </p:clrMapOvr>
  <p:transition>
    <p:fad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48212" y="470067"/>
            <a:ext cx="1454257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4366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7387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606C7DA6-3E58-4BAA-9E2E-EA46ED5F182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7" name="Picture 6" descr="Woman in office looking at computer" title="Microsoft brand photo">
            <a:extLst>
              <a:ext uri="{FF2B5EF4-FFF2-40B4-BE49-F238E27FC236}">
                <a16:creationId xmlns:a16="http://schemas.microsoft.com/office/drawing/2014/main" id="{B08DCC4D-BAE9-479D-8C04-23AAF2E0321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3609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6" name="MS logo white - EMF" descr="Microsoft logo white text version">
            <a:extLst>
              <a:ext uri="{FF2B5EF4-FFF2-40B4-BE49-F238E27FC236}">
                <a16:creationId xmlns:a16="http://schemas.microsoft.com/office/drawing/2014/main" id="{752F7F94-9231-4E4A-AA40-FA537E6B0D7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pic>
        <p:nvPicPr>
          <p:cNvPr id="7" name="Picture 6" descr="Woman in office looking at computer" title="Microsoft brand photo">
            <a:extLst>
              <a:ext uri="{FF2B5EF4-FFF2-40B4-BE49-F238E27FC236}">
                <a16:creationId xmlns:a16="http://schemas.microsoft.com/office/drawing/2014/main" id="{794A1B1E-F9C8-41BF-998E-A56EAB701C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31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11527229-DBED-4F7D-9D9A-03EC2258F26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2549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923145A3-A9AB-4B3E-A898-5EC4C932840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84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00552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57869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8.xml"/><Relationship Id="rId26" Type="http://schemas.openxmlformats.org/officeDocument/2006/relationships/theme" Target="../theme/theme4.xml"/><Relationship Id="rId3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51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5" Type="http://schemas.openxmlformats.org/officeDocument/2006/relationships/slideLayout" Target="../slideLayouts/slideLayout55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24" Type="http://schemas.openxmlformats.org/officeDocument/2006/relationships/slideLayout" Target="../slideLayouts/slideLayout54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23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49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Relationship Id="rId22" Type="http://schemas.openxmlformats.org/officeDocument/2006/relationships/slideLayout" Target="../slideLayouts/slideLayout52.xml"/><Relationship Id="rId27" Type="http://schemas.openxmlformats.org/officeDocument/2006/relationships/image" Target="../media/image10.em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slideLayout" Target="../slideLayouts/slideLayout68.xml"/><Relationship Id="rId18" Type="http://schemas.openxmlformats.org/officeDocument/2006/relationships/slideLayout" Target="../slideLayouts/slideLayout73.xml"/><Relationship Id="rId3" Type="http://schemas.openxmlformats.org/officeDocument/2006/relationships/slideLayout" Target="../slideLayouts/slideLayout58.xml"/><Relationship Id="rId21" Type="http://schemas.openxmlformats.org/officeDocument/2006/relationships/image" Target="../media/image10.emf"/><Relationship Id="rId7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7.xml"/><Relationship Id="rId17" Type="http://schemas.openxmlformats.org/officeDocument/2006/relationships/slideLayout" Target="../slideLayouts/slideLayout72.xml"/><Relationship Id="rId2" Type="http://schemas.openxmlformats.org/officeDocument/2006/relationships/slideLayout" Target="../slideLayouts/slideLayout57.xml"/><Relationship Id="rId16" Type="http://schemas.openxmlformats.org/officeDocument/2006/relationships/slideLayout" Target="../slideLayouts/slideLayout71.xml"/><Relationship Id="rId20" Type="http://schemas.openxmlformats.org/officeDocument/2006/relationships/theme" Target="../theme/theme5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5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65.xml"/><Relationship Id="rId19" Type="http://schemas.openxmlformats.org/officeDocument/2006/relationships/slideLayout" Target="../slideLayouts/slideLayout74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slideLayout" Target="../slideLayouts/slideLayout6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7.xml"/><Relationship Id="rId18" Type="http://schemas.openxmlformats.org/officeDocument/2006/relationships/slideLayout" Target="../slideLayouts/slideLayout92.xml"/><Relationship Id="rId3" Type="http://schemas.openxmlformats.org/officeDocument/2006/relationships/slideLayout" Target="../slideLayouts/slideLayout77.xml"/><Relationship Id="rId21" Type="http://schemas.openxmlformats.org/officeDocument/2006/relationships/image" Target="../media/image10.emf"/><Relationship Id="rId7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6.xml"/><Relationship Id="rId17" Type="http://schemas.openxmlformats.org/officeDocument/2006/relationships/slideLayout" Target="../slideLayouts/slideLayout91.xml"/><Relationship Id="rId2" Type="http://schemas.openxmlformats.org/officeDocument/2006/relationships/slideLayout" Target="../slideLayouts/slideLayout76.xml"/><Relationship Id="rId16" Type="http://schemas.openxmlformats.org/officeDocument/2006/relationships/slideLayout" Target="../slideLayouts/slideLayout90.xml"/><Relationship Id="rId20" Type="http://schemas.openxmlformats.org/officeDocument/2006/relationships/theme" Target="../theme/theme6.xml"/><Relationship Id="rId1" Type="http://schemas.openxmlformats.org/officeDocument/2006/relationships/slideLayout" Target="../slideLayouts/slideLayout75.xml"/><Relationship Id="rId6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5.xml"/><Relationship Id="rId5" Type="http://schemas.openxmlformats.org/officeDocument/2006/relationships/slideLayout" Target="../slideLayouts/slideLayout79.xml"/><Relationship Id="rId1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84.xml"/><Relationship Id="rId19" Type="http://schemas.openxmlformats.org/officeDocument/2006/relationships/slideLayout" Target="../slideLayouts/slideLayout93.xml"/><Relationship Id="rId4" Type="http://schemas.openxmlformats.org/officeDocument/2006/relationships/slideLayout" Target="../slideLayouts/slideLayout78.xml"/><Relationship Id="rId9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8.xml"/></Relationships>
</file>

<file path=ppt/slideMasters/_rels/slideMaster7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06.xml"/><Relationship Id="rId18" Type="http://schemas.openxmlformats.org/officeDocument/2006/relationships/slideLayout" Target="../slideLayouts/slideLayout111.xml"/><Relationship Id="rId26" Type="http://schemas.openxmlformats.org/officeDocument/2006/relationships/slideLayout" Target="../slideLayouts/slideLayout119.xml"/><Relationship Id="rId3" Type="http://schemas.openxmlformats.org/officeDocument/2006/relationships/slideLayout" Target="../slideLayouts/slideLayout96.xml"/><Relationship Id="rId21" Type="http://schemas.openxmlformats.org/officeDocument/2006/relationships/slideLayout" Target="../slideLayouts/slideLayout114.xml"/><Relationship Id="rId34" Type="http://schemas.openxmlformats.org/officeDocument/2006/relationships/theme" Target="../theme/theme7.xml"/><Relationship Id="rId7" Type="http://schemas.openxmlformats.org/officeDocument/2006/relationships/slideLayout" Target="../slideLayouts/slideLayout100.xml"/><Relationship Id="rId12" Type="http://schemas.openxmlformats.org/officeDocument/2006/relationships/slideLayout" Target="../slideLayouts/slideLayout105.xml"/><Relationship Id="rId17" Type="http://schemas.openxmlformats.org/officeDocument/2006/relationships/slideLayout" Target="../slideLayouts/slideLayout110.xml"/><Relationship Id="rId25" Type="http://schemas.openxmlformats.org/officeDocument/2006/relationships/slideLayout" Target="../slideLayouts/slideLayout118.xml"/><Relationship Id="rId33" Type="http://schemas.openxmlformats.org/officeDocument/2006/relationships/slideLayout" Target="../slideLayouts/slideLayout126.xml"/><Relationship Id="rId2" Type="http://schemas.openxmlformats.org/officeDocument/2006/relationships/slideLayout" Target="../slideLayouts/slideLayout95.xml"/><Relationship Id="rId16" Type="http://schemas.openxmlformats.org/officeDocument/2006/relationships/slideLayout" Target="../slideLayouts/slideLayout109.xml"/><Relationship Id="rId20" Type="http://schemas.openxmlformats.org/officeDocument/2006/relationships/slideLayout" Target="../slideLayouts/slideLayout113.xml"/><Relationship Id="rId29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94.xml"/><Relationship Id="rId6" Type="http://schemas.openxmlformats.org/officeDocument/2006/relationships/slideLayout" Target="../slideLayouts/slideLayout99.xml"/><Relationship Id="rId11" Type="http://schemas.openxmlformats.org/officeDocument/2006/relationships/slideLayout" Target="../slideLayouts/slideLayout104.xml"/><Relationship Id="rId24" Type="http://schemas.openxmlformats.org/officeDocument/2006/relationships/slideLayout" Target="../slideLayouts/slideLayout117.xml"/><Relationship Id="rId32" Type="http://schemas.openxmlformats.org/officeDocument/2006/relationships/slideLayout" Target="../slideLayouts/slideLayout125.xml"/><Relationship Id="rId5" Type="http://schemas.openxmlformats.org/officeDocument/2006/relationships/slideLayout" Target="../slideLayouts/slideLayout98.xml"/><Relationship Id="rId15" Type="http://schemas.openxmlformats.org/officeDocument/2006/relationships/slideLayout" Target="../slideLayouts/slideLayout108.xml"/><Relationship Id="rId23" Type="http://schemas.openxmlformats.org/officeDocument/2006/relationships/slideLayout" Target="../slideLayouts/slideLayout116.xml"/><Relationship Id="rId28" Type="http://schemas.openxmlformats.org/officeDocument/2006/relationships/slideLayout" Target="../slideLayouts/slideLayout121.xml"/><Relationship Id="rId10" Type="http://schemas.openxmlformats.org/officeDocument/2006/relationships/slideLayout" Target="../slideLayouts/slideLayout103.xml"/><Relationship Id="rId19" Type="http://schemas.openxmlformats.org/officeDocument/2006/relationships/slideLayout" Target="../slideLayouts/slideLayout112.xml"/><Relationship Id="rId31" Type="http://schemas.openxmlformats.org/officeDocument/2006/relationships/slideLayout" Target="../slideLayouts/slideLayout124.xml"/><Relationship Id="rId4" Type="http://schemas.openxmlformats.org/officeDocument/2006/relationships/slideLayout" Target="../slideLayouts/slideLayout97.xml"/><Relationship Id="rId9" Type="http://schemas.openxmlformats.org/officeDocument/2006/relationships/slideLayout" Target="../slideLayouts/slideLayout102.xml"/><Relationship Id="rId14" Type="http://schemas.openxmlformats.org/officeDocument/2006/relationships/slideLayout" Target="../slideLayouts/slideLayout107.xml"/><Relationship Id="rId22" Type="http://schemas.openxmlformats.org/officeDocument/2006/relationships/slideLayout" Target="../slideLayouts/slideLayout115.xml"/><Relationship Id="rId27" Type="http://schemas.openxmlformats.org/officeDocument/2006/relationships/slideLayout" Target="../slideLayouts/slideLayout120.xml"/><Relationship Id="rId30" Type="http://schemas.openxmlformats.org/officeDocument/2006/relationships/slideLayout" Target="../slideLayouts/slideLayout123.xml"/><Relationship Id="rId35" Type="http://schemas.openxmlformats.org/officeDocument/2006/relationships/image" Target="../media/image16.emf"/><Relationship Id="rId8" Type="http://schemas.openxmlformats.org/officeDocument/2006/relationships/slideLayout" Target="../slideLayouts/slideLayout10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4.xml"/><Relationship Id="rId13" Type="http://schemas.openxmlformats.org/officeDocument/2006/relationships/slideLayout" Target="../slideLayouts/slideLayout139.xml"/><Relationship Id="rId18" Type="http://schemas.openxmlformats.org/officeDocument/2006/relationships/slideLayout" Target="../slideLayouts/slideLayout144.xml"/><Relationship Id="rId26" Type="http://schemas.openxmlformats.org/officeDocument/2006/relationships/theme" Target="../theme/theme8.xml"/><Relationship Id="rId3" Type="http://schemas.openxmlformats.org/officeDocument/2006/relationships/slideLayout" Target="../slideLayouts/slideLayout129.xml"/><Relationship Id="rId21" Type="http://schemas.openxmlformats.org/officeDocument/2006/relationships/slideLayout" Target="../slideLayouts/slideLayout147.xml"/><Relationship Id="rId7" Type="http://schemas.openxmlformats.org/officeDocument/2006/relationships/slideLayout" Target="../slideLayouts/slideLayout133.xml"/><Relationship Id="rId12" Type="http://schemas.openxmlformats.org/officeDocument/2006/relationships/slideLayout" Target="../slideLayouts/slideLayout138.xml"/><Relationship Id="rId17" Type="http://schemas.openxmlformats.org/officeDocument/2006/relationships/slideLayout" Target="../slideLayouts/slideLayout143.xml"/><Relationship Id="rId25" Type="http://schemas.openxmlformats.org/officeDocument/2006/relationships/slideLayout" Target="../slideLayouts/slideLayout151.xml"/><Relationship Id="rId2" Type="http://schemas.openxmlformats.org/officeDocument/2006/relationships/slideLayout" Target="../slideLayouts/slideLayout128.xml"/><Relationship Id="rId16" Type="http://schemas.openxmlformats.org/officeDocument/2006/relationships/slideLayout" Target="../slideLayouts/slideLayout142.xml"/><Relationship Id="rId20" Type="http://schemas.openxmlformats.org/officeDocument/2006/relationships/slideLayout" Target="../slideLayouts/slideLayout146.xml"/><Relationship Id="rId1" Type="http://schemas.openxmlformats.org/officeDocument/2006/relationships/slideLayout" Target="../slideLayouts/slideLayout127.xml"/><Relationship Id="rId6" Type="http://schemas.openxmlformats.org/officeDocument/2006/relationships/slideLayout" Target="../slideLayouts/slideLayout132.xml"/><Relationship Id="rId11" Type="http://schemas.openxmlformats.org/officeDocument/2006/relationships/slideLayout" Target="../slideLayouts/slideLayout137.xml"/><Relationship Id="rId24" Type="http://schemas.openxmlformats.org/officeDocument/2006/relationships/slideLayout" Target="../slideLayouts/slideLayout150.xml"/><Relationship Id="rId5" Type="http://schemas.openxmlformats.org/officeDocument/2006/relationships/slideLayout" Target="../slideLayouts/slideLayout131.xml"/><Relationship Id="rId15" Type="http://schemas.openxmlformats.org/officeDocument/2006/relationships/slideLayout" Target="../slideLayouts/slideLayout141.xml"/><Relationship Id="rId23" Type="http://schemas.openxmlformats.org/officeDocument/2006/relationships/slideLayout" Target="../slideLayouts/slideLayout149.xml"/><Relationship Id="rId10" Type="http://schemas.openxmlformats.org/officeDocument/2006/relationships/slideLayout" Target="../slideLayouts/slideLayout136.xml"/><Relationship Id="rId19" Type="http://schemas.openxmlformats.org/officeDocument/2006/relationships/slideLayout" Target="../slideLayouts/slideLayout145.xml"/><Relationship Id="rId4" Type="http://schemas.openxmlformats.org/officeDocument/2006/relationships/slideLayout" Target="../slideLayouts/slideLayout130.xml"/><Relationship Id="rId9" Type="http://schemas.openxmlformats.org/officeDocument/2006/relationships/slideLayout" Target="../slideLayouts/slideLayout135.xml"/><Relationship Id="rId14" Type="http://schemas.openxmlformats.org/officeDocument/2006/relationships/slideLayout" Target="../slideLayouts/slideLayout140.xml"/><Relationship Id="rId22" Type="http://schemas.openxmlformats.org/officeDocument/2006/relationships/slideLayout" Target="../slideLayouts/slideLayout148.xml"/><Relationship Id="rId27" Type="http://schemas.openxmlformats.org/officeDocument/2006/relationships/image" Target="../media/image16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EV_Slide_Bg_F14.jpg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0"/>
            <a:ext cx="10972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10972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8" tIns="45719" rIns="91438" bIns="457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214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9" r:id="rId7"/>
    <p:sldLayoutId id="2147483670" r:id="rId8"/>
    <p:sldLayoutId id="2147483671" r:id="rId9"/>
  </p:sldLayoutIdLst>
  <p:transition>
    <p:fade/>
  </p:transition>
  <p:txStyles>
    <p:titleStyle>
      <a:lvl1pPr marL="0" indent="0" algn="ctr" defTabSz="-18496626" rtl="0" eaLnBrk="1" fontAlgn="base" hangingPunct="1">
        <a:spcBef>
          <a:spcPct val="0"/>
        </a:spcBef>
        <a:spcAft>
          <a:spcPct val="0"/>
        </a:spcAft>
        <a:defRPr lang="en-US" sz="3733" b="1" dirty="0" smtClean="0">
          <a:solidFill>
            <a:schemeClr val="tx2"/>
          </a:solidFill>
          <a:latin typeface="Calibri"/>
          <a:ea typeface="+mj-ea"/>
          <a:cs typeface="Segoe UI" pitchFamily="34" charset="0"/>
        </a:defRPr>
      </a:lvl1pPr>
      <a:lvl2pPr marL="457178" indent="-457178" algn="ctr" defTabSz="-18496626" rtl="0" eaLnBrk="1" fontAlgn="base" hangingPunct="1">
        <a:spcBef>
          <a:spcPct val="0"/>
        </a:spcBef>
        <a:spcAft>
          <a:spcPct val="0"/>
        </a:spcAft>
        <a:defRPr sz="3733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457178" indent="-457178" algn="ctr" defTabSz="-18496626" rtl="0" eaLnBrk="1" fontAlgn="base" hangingPunct="1">
        <a:spcBef>
          <a:spcPct val="0"/>
        </a:spcBef>
        <a:spcAft>
          <a:spcPct val="0"/>
        </a:spcAft>
        <a:defRPr sz="3733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457178" indent="-457178" algn="ctr" defTabSz="-18496626" rtl="0" eaLnBrk="1" fontAlgn="base" hangingPunct="1">
        <a:spcBef>
          <a:spcPct val="0"/>
        </a:spcBef>
        <a:spcAft>
          <a:spcPct val="0"/>
        </a:spcAft>
        <a:defRPr sz="3733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457178" indent="-457178" algn="ctr" defTabSz="-18496626" rtl="0" eaLnBrk="1" fontAlgn="base" hangingPunct="1">
        <a:spcBef>
          <a:spcPct val="0"/>
        </a:spcBef>
        <a:spcAft>
          <a:spcPct val="0"/>
        </a:spcAft>
        <a:defRPr sz="3733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609570" algn="l" eaLnBrk="1" fontAlgn="base" hangingPunct="1">
        <a:spcBef>
          <a:spcPct val="0"/>
        </a:spcBef>
        <a:spcAft>
          <a:spcPct val="0"/>
        </a:spcAft>
        <a:defRPr sz="3733" b="1">
          <a:solidFill>
            <a:schemeClr val="tx2">
              <a:alpha val="100000"/>
            </a:schemeClr>
          </a:solidFill>
          <a:latin typeface="Verdana"/>
        </a:defRPr>
      </a:lvl6pPr>
      <a:lvl7pPr marL="1219140" algn="l" eaLnBrk="1" fontAlgn="base" hangingPunct="1">
        <a:spcBef>
          <a:spcPct val="0"/>
        </a:spcBef>
        <a:spcAft>
          <a:spcPct val="0"/>
        </a:spcAft>
        <a:defRPr sz="3733" b="1">
          <a:solidFill>
            <a:schemeClr val="tx2">
              <a:alpha val="100000"/>
            </a:schemeClr>
          </a:solidFill>
          <a:latin typeface="Verdana"/>
        </a:defRPr>
      </a:lvl7pPr>
      <a:lvl8pPr marL="1828709" algn="l" eaLnBrk="1" fontAlgn="base" hangingPunct="1">
        <a:spcBef>
          <a:spcPct val="0"/>
        </a:spcBef>
        <a:spcAft>
          <a:spcPct val="0"/>
        </a:spcAft>
        <a:defRPr sz="3733" b="1">
          <a:solidFill>
            <a:schemeClr val="tx2">
              <a:alpha val="100000"/>
            </a:schemeClr>
          </a:solidFill>
          <a:latin typeface="Verdana"/>
        </a:defRPr>
      </a:lvl8pPr>
      <a:lvl9pPr marL="2438278" algn="l" eaLnBrk="1" fontAlgn="base" hangingPunct="1">
        <a:spcBef>
          <a:spcPct val="0"/>
        </a:spcBef>
        <a:spcAft>
          <a:spcPct val="0"/>
        </a:spcAft>
        <a:defRPr sz="3733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457178" indent="-457178" algn="l" defTabSz="-18496626" rtl="0" eaLnBrk="1" fontAlgn="base" hangingPunct="1">
        <a:spcBef>
          <a:spcPts val="400"/>
        </a:spcBef>
        <a:spcAft>
          <a:spcPct val="0"/>
        </a:spcAft>
        <a:buFont typeface="Wingdings" pitchFamily="2" charset="2"/>
        <a:buChar char="§"/>
        <a:defRPr sz="2667" b="1">
          <a:solidFill>
            <a:schemeClr val="tx1"/>
          </a:solidFill>
          <a:latin typeface="Calibri" pitchFamily="34" charset="0"/>
          <a:ea typeface="+mn-ea"/>
          <a:cs typeface="Segoe UI" pitchFamily="34" charset="0"/>
        </a:defRPr>
      </a:lvl1pPr>
      <a:lvl2pPr marL="990550" indent="-380981" algn="l" defTabSz="-18496626" rtl="0" eaLnBrk="1" fontAlgn="base" hangingPunct="1">
        <a:spcBef>
          <a:spcPts val="400"/>
        </a:spcBef>
        <a:spcAft>
          <a:spcPct val="0"/>
        </a:spcAft>
        <a:buSzPct val="50000"/>
        <a:buFont typeface="Wingdings" pitchFamily="2" charset="2"/>
        <a:buChar char="o"/>
        <a:defRPr sz="2400">
          <a:solidFill>
            <a:schemeClr val="tx1"/>
          </a:solidFill>
          <a:latin typeface="Calibri Light" pitchFamily="34" charset="0"/>
          <a:cs typeface="Segoe UI" pitchFamily="34" charset="0"/>
        </a:defRPr>
      </a:lvl2pPr>
      <a:lvl3pPr marL="1523925" indent="-304784" algn="l" defTabSz="-18496626" rtl="0" eaLnBrk="1" fontAlgn="base" hangingPunct="1">
        <a:spcBef>
          <a:spcPts val="400"/>
        </a:spcBef>
        <a:spcAft>
          <a:spcPct val="0"/>
        </a:spcAft>
        <a:buSzPct val="50000"/>
        <a:buFont typeface="Wingdings" pitchFamily="2" charset="2"/>
        <a:buChar char="o"/>
        <a:defRPr sz="2133">
          <a:solidFill>
            <a:schemeClr val="tx1"/>
          </a:solidFill>
          <a:latin typeface="Calibri Light" pitchFamily="34" charset="0"/>
          <a:cs typeface="Segoe UI" pitchFamily="34" charset="0"/>
        </a:defRPr>
      </a:lvl3pPr>
      <a:lvl4pPr marL="2133493" indent="-304784" algn="l" defTabSz="-18496626" rtl="0" eaLnBrk="1" fontAlgn="base" hangingPunct="1">
        <a:spcBef>
          <a:spcPts val="400"/>
        </a:spcBef>
        <a:spcAft>
          <a:spcPct val="0"/>
        </a:spcAft>
        <a:buSzPct val="50000"/>
        <a:buFont typeface="Wingdings" pitchFamily="2" charset="2"/>
        <a:buChar char="o"/>
        <a:defRPr sz="1867">
          <a:solidFill>
            <a:schemeClr val="tx1"/>
          </a:solidFill>
          <a:latin typeface="Calibri Light" pitchFamily="34" charset="0"/>
          <a:cs typeface="Segoe UI" pitchFamily="34" charset="0"/>
        </a:defRPr>
      </a:lvl4pPr>
      <a:lvl5pPr marL="2743062" indent="-304784" algn="l" defTabSz="-18496626" rtl="0" eaLnBrk="1" fontAlgn="base" hangingPunct="1">
        <a:spcBef>
          <a:spcPts val="4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Calibri Light" pitchFamily="34" charset="0"/>
          <a:cs typeface="Segoe UI" pitchFamily="34" charset="0"/>
        </a:defRPr>
      </a:lvl5pPr>
      <a:lvl6pPr marL="3352632" indent="-304784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867" b="1">
          <a:solidFill>
            <a:schemeClr val="tx1">
              <a:alpha val="100000"/>
            </a:schemeClr>
          </a:solidFill>
          <a:latin typeface="+mn-lt"/>
        </a:defRPr>
      </a:lvl6pPr>
      <a:lvl7pPr marL="3962202" indent="-304784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867" b="1">
          <a:solidFill>
            <a:schemeClr val="tx1">
              <a:alpha val="100000"/>
            </a:schemeClr>
          </a:solidFill>
          <a:latin typeface="+mn-lt"/>
        </a:defRPr>
      </a:lvl7pPr>
      <a:lvl8pPr marL="4571772" indent="-304784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867" b="1">
          <a:solidFill>
            <a:schemeClr val="tx1">
              <a:alpha val="100000"/>
            </a:schemeClr>
          </a:solidFill>
          <a:latin typeface="+mn-lt"/>
        </a:defRPr>
      </a:lvl8pPr>
      <a:lvl9pPr marL="5181341" indent="-304784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867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60957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121914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828709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2438278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3047848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3657418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4266987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4876557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0"/>
            <a:ext cx="10972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6" tIns="45703" rIns="91406" bIns="457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10972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6" tIns="45703" rIns="91406" bIns="4570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38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marL="0" indent="0" algn="ctr" defTabSz="-18489234" rtl="0" eaLnBrk="1" fontAlgn="base" hangingPunct="1">
        <a:spcBef>
          <a:spcPct val="0"/>
        </a:spcBef>
        <a:spcAft>
          <a:spcPct val="0"/>
        </a:spcAft>
        <a:defRPr lang="en-US" sz="3733" b="1" dirty="0" smtClean="0">
          <a:solidFill>
            <a:schemeClr val="tx2"/>
          </a:solidFill>
          <a:latin typeface="+mj-lt"/>
          <a:ea typeface="+mj-ea"/>
          <a:cs typeface="Segoe UI" pitchFamily="34" charset="0"/>
        </a:defRPr>
      </a:lvl1pPr>
      <a:lvl2pPr marL="456987" indent="-456987" algn="ctr" defTabSz="-18489234" rtl="0" eaLnBrk="1" fontAlgn="base" hangingPunct="1">
        <a:spcBef>
          <a:spcPct val="0"/>
        </a:spcBef>
        <a:spcAft>
          <a:spcPct val="0"/>
        </a:spcAft>
        <a:defRPr sz="3733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456987" indent="-456987" algn="ctr" defTabSz="-18489234" rtl="0" eaLnBrk="1" fontAlgn="base" hangingPunct="1">
        <a:spcBef>
          <a:spcPct val="0"/>
        </a:spcBef>
        <a:spcAft>
          <a:spcPct val="0"/>
        </a:spcAft>
        <a:defRPr sz="3733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456987" indent="-456987" algn="ctr" defTabSz="-18489234" rtl="0" eaLnBrk="1" fontAlgn="base" hangingPunct="1">
        <a:spcBef>
          <a:spcPct val="0"/>
        </a:spcBef>
        <a:spcAft>
          <a:spcPct val="0"/>
        </a:spcAft>
        <a:defRPr sz="3733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456987" indent="-456987" algn="ctr" defTabSz="-18489234" rtl="0" eaLnBrk="1" fontAlgn="base" hangingPunct="1">
        <a:spcBef>
          <a:spcPct val="0"/>
        </a:spcBef>
        <a:spcAft>
          <a:spcPct val="0"/>
        </a:spcAft>
        <a:defRPr sz="3733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609315" algn="l" eaLnBrk="1" fontAlgn="base" hangingPunct="1">
        <a:spcBef>
          <a:spcPct val="0"/>
        </a:spcBef>
        <a:spcAft>
          <a:spcPct val="0"/>
        </a:spcAft>
        <a:defRPr sz="3733" b="1">
          <a:solidFill>
            <a:schemeClr val="tx2">
              <a:alpha val="100000"/>
            </a:schemeClr>
          </a:solidFill>
          <a:latin typeface="Verdana"/>
        </a:defRPr>
      </a:lvl6pPr>
      <a:lvl7pPr marL="1218660" algn="l" eaLnBrk="1" fontAlgn="base" hangingPunct="1">
        <a:spcBef>
          <a:spcPct val="0"/>
        </a:spcBef>
        <a:spcAft>
          <a:spcPct val="0"/>
        </a:spcAft>
        <a:defRPr sz="3733" b="1">
          <a:solidFill>
            <a:schemeClr val="tx2">
              <a:alpha val="100000"/>
            </a:schemeClr>
          </a:solidFill>
          <a:latin typeface="Verdana"/>
        </a:defRPr>
      </a:lvl7pPr>
      <a:lvl8pPr marL="1827984" algn="l" eaLnBrk="1" fontAlgn="base" hangingPunct="1">
        <a:spcBef>
          <a:spcPct val="0"/>
        </a:spcBef>
        <a:spcAft>
          <a:spcPct val="0"/>
        </a:spcAft>
        <a:defRPr sz="3733" b="1">
          <a:solidFill>
            <a:schemeClr val="tx2">
              <a:alpha val="100000"/>
            </a:schemeClr>
          </a:solidFill>
          <a:latin typeface="Verdana"/>
        </a:defRPr>
      </a:lvl8pPr>
      <a:lvl9pPr marL="2437318" algn="l" eaLnBrk="1" fontAlgn="base" hangingPunct="1">
        <a:spcBef>
          <a:spcPct val="0"/>
        </a:spcBef>
        <a:spcAft>
          <a:spcPct val="0"/>
        </a:spcAft>
        <a:defRPr sz="3733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456987" indent="-456987" algn="l" defTabSz="-18489234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667" b="1">
          <a:solidFill>
            <a:schemeClr val="tx1"/>
          </a:solidFill>
          <a:latin typeface="Calibri" pitchFamily="34" charset="0"/>
          <a:ea typeface="+mn-ea"/>
          <a:cs typeface="Segoe UI" pitchFamily="34" charset="0"/>
        </a:defRPr>
      </a:lvl1pPr>
      <a:lvl2pPr marL="990166" indent="-380832" algn="l" defTabSz="-18489234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Calibri Light" pitchFamily="34" charset="0"/>
          <a:cs typeface="Segoe UI" pitchFamily="34" charset="0"/>
        </a:defRPr>
      </a:lvl2pPr>
      <a:lvl3pPr marL="1523317" indent="-304656" algn="l" defTabSz="-18489234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2133">
          <a:solidFill>
            <a:schemeClr val="tx1"/>
          </a:solidFill>
          <a:latin typeface="Calibri Light" pitchFamily="34" charset="0"/>
          <a:cs typeface="Segoe UI" pitchFamily="34" charset="0"/>
        </a:defRPr>
      </a:lvl3pPr>
      <a:lvl4pPr marL="2132640" indent="-304656" algn="l" defTabSz="-18489234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867">
          <a:solidFill>
            <a:schemeClr val="tx1"/>
          </a:solidFill>
          <a:latin typeface="Calibri Light" pitchFamily="34" charset="0"/>
          <a:cs typeface="Segoe UI" pitchFamily="34" charset="0"/>
        </a:defRPr>
      </a:lvl4pPr>
      <a:lvl5pPr marL="2741974" indent="-304656" algn="l" defTabSz="-18489234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Calibri Light" pitchFamily="34" charset="0"/>
          <a:cs typeface="Segoe UI" pitchFamily="34" charset="0"/>
        </a:defRPr>
      </a:lvl5pPr>
      <a:lvl6pPr marL="3351288" indent="-304656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867" b="1">
          <a:solidFill>
            <a:schemeClr val="tx1">
              <a:alpha val="100000"/>
            </a:schemeClr>
          </a:solidFill>
          <a:latin typeface="+mn-lt"/>
        </a:defRPr>
      </a:lvl6pPr>
      <a:lvl7pPr marL="3960624" indent="-304656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867" b="1">
          <a:solidFill>
            <a:schemeClr val="tx1">
              <a:alpha val="100000"/>
            </a:schemeClr>
          </a:solidFill>
          <a:latin typeface="+mn-lt"/>
        </a:defRPr>
      </a:lvl7pPr>
      <a:lvl8pPr marL="4569948" indent="-304656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867" b="1">
          <a:solidFill>
            <a:schemeClr val="tx1">
              <a:alpha val="100000"/>
            </a:schemeClr>
          </a:solidFill>
          <a:latin typeface="+mn-lt"/>
        </a:defRPr>
      </a:lvl8pPr>
      <a:lvl9pPr marL="5179272" indent="-304656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867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609315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121866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827984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2437318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3046632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3655947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426528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4874605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0"/>
            <a:ext cx="10972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6" tIns="45703" rIns="91406" bIns="457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10972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6" tIns="45703" rIns="91406" bIns="4570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602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4" r:id="rId8"/>
    <p:sldLayoutId id="2147483695" r:id="rId9"/>
    <p:sldLayoutId id="2147483697" r:id="rId10"/>
  </p:sldLayoutIdLst>
  <p:hf hdr="0" ftr="0" dt="0"/>
  <p:txStyles>
    <p:titleStyle>
      <a:lvl1pPr marL="0" indent="0" algn="ctr" defTabSz="-18489234" rtl="0" eaLnBrk="1" fontAlgn="base" hangingPunct="1">
        <a:spcBef>
          <a:spcPct val="0"/>
        </a:spcBef>
        <a:spcAft>
          <a:spcPct val="0"/>
        </a:spcAft>
        <a:defRPr lang="en-US" sz="3733" b="1" dirty="0" smtClean="0">
          <a:solidFill>
            <a:schemeClr val="tx2"/>
          </a:solidFill>
          <a:latin typeface="+mj-lt"/>
          <a:ea typeface="+mj-ea"/>
          <a:cs typeface="Segoe UI" pitchFamily="34" charset="0"/>
        </a:defRPr>
      </a:lvl1pPr>
      <a:lvl2pPr marL="456987" indent="-456987" algn="ctr" defTabSz="-18489234" rtl="0" eaLnBrk="1" fontAlgn="base" hangingPunct="1">
        <a:spcBef>
          <a:spcPct val="0"/>
        </a:spcBef>
        <a:spcAft>
          <a:spcPct val="0"/>
        </a:spcAft>
        <a:defRPr sz="3733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456987" indent="-456987" algn="ctr" defTabSz="-18489234" rtl="0" eaLnBrk="1" fontAlgn="base" hangingPunct="1">
        <a:spcBef>
          <a:spcPct val="0"/>
        </a:spcBef>
        <a:spcAft>
          <a:spcPct val="0"/>
        </a:spcAft>
        <a:defRPr sz="3733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456987" indent="-456987" algn="ctr" defTabSz="-18489234" rtl="0" eaLnBrk="1" fontAlgn="base" hangingPunct="1">
        <a:spcBef>
          <a:spcPct val="0"/>
        </a:spcBef>
        <a:spcAft>
          <a:spcPct val="0"/>
        </a:spcAft>
        <a:defRPr sz="3733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456987" indent="-456987" algn="ctr" defTabSz="-18489234" rtl="0" eaLnBrk="1" fontAlgn="base" hangingPunct="1">
        <a:spcBef>
          <a:spcPct val="0"/>
        </a:spcBef>
        <a:spcAft>
          <a:spcPct val="0"/>
        </a:spcAft>
        <a:defRPr sz="3733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609315" algn="l" eaLnBrk="1" fontAlgn="base" hangingPunct="1">
        <a:spcBef>
          <a:spcPct val="0"/>
        </a:spcBef>
        <a:spcAft>
          <a:spcPct val="0"/>
        </a:spcAft>
        <a:defRPr sz="3733" b="1">
          <a:solidFill>
            <a:schemeClr val="tx2">
              <a:alpha val="100000"/>
            </a:schemeClr>
          </a:solidFill>
          <a:latin typeface="Verdana"/>
        </a:defRPr>
      </a:lvl6pPr>
      <a:lvl7pPr marL="1218660" algn="l" eaLnBrk="1" fontAlgn="base" hangingPunct="1">
        <a:spcBef>
          <a:spcPct val="0"/>
        </a:spcBef>
        <a:spcAft>
          <a:spcPct val="0"/>
        </a:spcAft>
        <a:defRPr sz="3733" b="1">
          <a:solidFill>
            <a:schemeClr val="tx2">
              <a:alpha val="100000"/>
            </a:schemeClr>
          </a:solidFill>
          <a:latin typeface="Verdana"/>
        </a:defRPr>
      </a:lvl7pPr>
      <a:lvl8pPr marL="1827984" algn="l" eaLnBrk="1" fontAlgn="base" hangingPunct="1">
        <a:spcBef>
          <a:spcPct val="0"/>
        </a:spcBef>
        <a:spcAft>
          <a:spcPct val="0"/>
        </a:spcAft>
        <a:defRPr sz="3733" b="1">
          <a:solidFill>
            <a:schemeClr val="tx2">
              <a:alpha val="100000"/>
            </a:schemeClr>
          </a:solidFill>
          <a:latin typeface="Verdana"/>
        </a:defRPr>
      </a:lvl8pPr>
      <a:lvl9pPr marL="2437318" algn="l" eaLnBrk="1" fontAlgn="base" hangingPunct="1">
        <a:spcBef>
          <a:spcPct val="0"/>
        </a:spcBef>
        <a:spcAft>
          <a:spcPct val="0"/>
        </a:spcAft>
        <a:defRPr sz="3733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456987" indent="-456987" algn="l" defTabSz="-18489234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667" b="1">
          <a:solidFill>
            <a:schemeClr val="tx1"/>
          </a:solidFill>
          <a:latin typeface="Calibri" pitchFamily="34" charset="0"/>
          <a:ea typeface="+mn-ea"/>
          <a:cs typeface="Segoe UI" pitchFamily="34" charset="0"/>
        </a:defRPr>
      </a:lvl1pPr>
      <a:lvl2pPr marL="990166" indent="-380832" algn="l" defTabSz="-18489234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Calibri Light" pitchFamily="34" charset="0"/>
          <a:cs typeface="Segoe UI" pitchFamily="34" charset="0"/>
        </a:defRPr>
      </a:lvl2pPr>
      <a:lvl3pPr marL="1523317" indent="-304656" algn="l" defTabSz="-18489234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2133">
          <a:solidFill>
            <a:schemeClr val="tx1"/>
          </a:solidFill>
          <a:latin typeface="Calibri Light" pitchFamily="34" charset="0"/>
          <a:cs typeface="Segoe UI" pitchFamily="34" charset="0"/>
        </a:defRPr>
      </a:lvl3pPr>
      <a:lvl4pPr marL="2132640" indent="-304656" algn="l" defTabSz="-18489234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867">
          <a:solidFill>
            <a:schemeClr val="tx1"/>
          </a:solidFill>
          <a:latin typeface="Calibri Light" pitchFamily="34" charset="0"/>
          <a:cs typeface="Segoe UI" pitchFamily="34" charset="0"/>
        </a:defRPr>
      </a:lvl4pPr>
      <a:lvl5pPr marL="2741974" indent="-304656" algn="l" defTabSz="-18489234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Calibri Light" pitchFamily="34" charset="0"/>
          <a:cs typeface="Segoe UI" pitchFamily="34" charset="0"/>
        </a:defRPr>
      </a:lvl5pPr>
      <a:lvl6pPr marL="3351288" indent="-304656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867" b="1">
          <a:solidFill>
            <a:schemeClr val="tx1">
              <a:alpha val="100000"/>
            </a:schemeClr>
          </a:solidFill>
          <a:latin typeface="+mn-lt"/>
        </a:defRPr>
      </a:lvl6pPr>
      <a:lvl7pPr marL="3960624" indent="-304656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867" b="1">
          <a:solidFill>
            <a:schemeClr val="tx1">
              <a:alpha val="100000"/>
            </a:schemeClr>
          </a:solidFill>
          <a:latin typeface="+mn-lt"/>
        </a:defRPr>
      </a:lvl7pPr>
      <a:lvl8pPr marL="4569948" indent="-304656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867" b="1">
          <a:solidFill>
            <a:schemeClr val="tx1">
              <a:alpha val="100000"/>
            </a:schemeClr>
          </a:solidFill>
          <a:latin typeface="+mn-lt"/>
        </a:defRPr>
      </a:lvl8pPr>
      <a:lvl9pPr marL="5179272" indent="-304656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867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609315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121866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827984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2437318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3046632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3655947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426528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4874605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26326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187079" y="3012391"/>
            <a:ext cx="6858623" cy="83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466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  <p:sldLayoutId id="2147483717" r:id="rId19"/>
    <p:sldLayoutId id="2147483718" r:id="rId20"/>
    <p:sldLayoutId id="2147483720" r:id="rId21"/>
    <p:sldLayoutId id="2147483722" r:id="rId22"/>
    <p:sldLayoutId id="2147483723" r:id="rId23"/>
    <p:sldLayoutId id="2147483725" r:id="rId24"/>
    <p:sldLayoutId id="2147483727" r:id="rId25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4097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52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4819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74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72290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96386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2048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26326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187079" y="3012391"/>
            <a:ext cx="6858623" cy="83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113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  <p:sldLayoutId id="2147483759" r:id="rId17"/>
    <p:sldLayoutId id="2147483760" r:id="rId18"/>
    <p:sldLayoutId id="2147483761" r:id="rId19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4097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52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4819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74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72290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96386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2048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26326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187079" y="3012391"/>
            <a:ext cx="6858623" cy="83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031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  <p:sldLayoutId id="2147483780" r:id="rId18"/>
    <p:sldLayoutId id="2147483781" r:id="rId19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4097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52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4819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74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72290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96386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2048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/>
        </p:nvPicPr>
        <p:blipFill>
          <a:blip r:embed="rId3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4169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5" r:id="rId13"/>
    <p:sldLayoutId id="2147483796" r:id="rId14"/>
    <p:sldLayoutId id="2147483797" r:id="rId15"/>
    <p:sldLayoutId id="2147483798" r:id="rId16"/>
    <p:sldLayoutId id="2147483799" r:id="rId17"/>
    <p:sldLayoutId id="2147483800" r:id="rId18"/>
    <p:sldLayoutId id="2147483801" r:id="rId19"/>
    <p:sldLayoutId id="2147483802" r:id="rId20"/>
    <p:sldLayoutId id="2147483803" r:id="rId21"/>
    <p:sldLayoutId id="2147483804" r:id="rId22"/>
    <p:sldLayoutId id="2147483805" r:id="rId23"/>
    <p:sldLayoutId id="2147483806" r:id="rId24"/>
    <p:sldLayoutId id="2147483807" r:id="rId25"/>
    <p:sldLayoutId id="2147483809" r:id="rId26"/>
    <p:sldLayoutId id="2147483810" r:id="rId27"/>
    <p:sldLayoutId id="2147483811" r:id="rId28"/>
    <p:sldLayoutId id="2147483812" r:id="rId29"/>
    <p:sldLayoutId id="2147483814" r:id="rId30"/>
    <p:sldLayoutId id="2147483822" r:id="rId31"/>
    <p:sldLayoutId id="2147483829" r:id="rId32"/>
    <p:sldLayoutId id="2147483857" r:id="rId33"/>
  </p:sldLayoutIdLst>
  <p:transition>
    <p:fade/>
  </p:transition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1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  <p:sldLayoutId id="2147483848" r:id="rId17"/>
    <p:sldLayoutId id="2147483849" r:id="rId18"/>
    <p:sldLayoutId id="2147483850" r:id="rId19"/>
    <p:sldLayoutId id="2147483851" r:id="rId20"/>
    <p:sldLayoutId id="2147483852" r:id="rId21"/>
    <p:sldLayoutId id="2147483853" r:id="rId22"/>
    <p:sldLayoutId id="2147483854" r:id="rId23"/>
    <p:sldLayoutId id="2147483855" r:id="rId24"/>
    <p:sldLayoutId id="2147483856" r:id="rId2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1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tucalculator.azurewebsites.net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jes.schultz@microsoft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0.xml"/><Relationship Id="rId4" Type="http://schemas.openxmlformats.org/officeDocument/2006/relationships/image" Target="../media/image21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9.xml"/><Relationship Id="rId5" Type="http://schemas.openxmlformats.org/officeDocument/2006/relationships/image" Target="../media/image26.png"/><Relationship Id="rId4" Type="http://schemas.openxmlformats.org/officeDocument/2006/relationships/image" Target="../media/image28.sv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1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sqlflipflopsdba.com/2017/10/01/using-qpi-to-identify-high-data-usage-in-elastic-pool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mailto:jes.schultz@microsoft.com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0.xml"/><Relationship Id="rId4" Type="http://schemas.openxmlformats.org/officeDocument/2006/relationships/image" Target="../media/image2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46454-0366-41C0-9B9C-0BB977972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to make next time: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E9034-30C3-4ADA-BAEE-1B4C888FCD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850559"/>
          </a:xfrm>
        </p:spPr>
        <p:txBody>
          <a:bodyPr/>
          <a:lstStyle/>
          <a:p>
            <a:r>
              <a:rPr lang="en-US" dirty="0"/>
              <a:t>Will eventually remove DTU stuff? </a:t>
            </a:r>
          </a:p>
          <a:p>
            <a:r>
              <a:rPr lang="en-US" dirty="0"/>
              <a:t>Does this cover Managed Instance?! </a:t>
            </a:r>
          </a:p>
          <a:p>
            <a:r>
              <a:rPr lang="en-US" dirty="0"/>
              <a:t>Remove the features section. I don’t need to talk about indexes and In-mem. Not here. </a:t>
            </a:r>
          </a:p>
          <a:p>
            <a:r>
              <a:rPr lang="en-US" dirty="0"/>
              <a:t>Add demo for scaling. I have the script in PowerShell!!!! </a:t>
            </a:r>
          </a:p>
          <a:p>
            <a:r>
              <a:rPr lang="en-US" dirty="0"/>
              <a:t>Add Query Store slide right before QPI </a:t>
            </a:r>
          </a:p>
          <a:p>
            <a:r>
              <a:rPr lang="en-US" dirty="0"/>
              <a:t>Better demo to query WWI with </a:t>
            </a:r>
            <a:r>
              <a:rPr lang="en-US" dirty="0" err="1"/>
              <a:t>ostress</a:t>
            </a:r>
            <a:r>
              <a:rPr lang="en-US" dirty="0"/>
              <a:t> to show more about QPI </a:t>
            </a:r>
          </a:p>
          <a:p>
            <a:pPr lvl="1"/>
            <a:r>
              <a:rPr lang="en-US" dirty="0"/>
              <a:t>Can I find bad queries somewhere? If not, I just need to write more. </a:t>
            </a:r>
          </a:p>
          <a:p>
            <a:r>
              <a:rPr lang="en-US" dirty="0"/>
              <a:t>Show more about </a:t>
            </a:r>
            <a:r>
              <a:rPr lang="en-US"/>
              <a:t>Automatic Tuning </a:t>
            </a:r>
            <a:endParaRPr lang="en-US" dirty="0"/>
          </a:p>
          <a:p>
            <a:r>
              <a:rPr lang="en-US" dirty="0"/>
              <a:t>Will need to add more about Auto Scaling eventually. </a:t>
            </a:r>
          </a:p>
        </p:txBody>
      </p:sp>
    </p:spTree>
    <p:extLst>
      <p:ext uri="{BB962C8B-B14F-4D97-AF65-F5344CB8AC3E}">
        <p14:creationId xmlns:p14="http://schemas.microsoft.com/office/powerpoint/2010/main" val="3310723019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device&#10;&#10;Description generated with high confidence">
            <a:extLst>
              <a:ext uri="{FF2B5EF4-FFF2-40B4-BE49-F238E27FC236}">
                <a16:creationId xmlns:a16="http://schemas.microsoft.com/office/drawing/2014/main" id="{46E7B441-F306-43D8-8A1C-459E3A1496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824" y="1208689"/>
            <a:ext cx="10132353" cy="438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05075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A9CBD-61CA-41FE-9B06-6BA3AA027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DTUs do I need?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DDDB6-A577-43F6-8A2E-DBA21EB9E0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Migrating workloads </a:t>
            </a:r>
          </a:p>
          <a:p>
            <a:pPr lvl="1"/>
            <a:r>
              <a:rPr lang="en-US" dirty="0"/>
              <a:t>DTU Calculator - </a:t>
            </a:r>
            <a:r>
              <a:rPr lang="en-US" dirty="0">
                <a:hlinkClick r:id="rId3"/>
              </a:rPr>
              <a:t>http://dtucalculator.azurewebsites.net/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New workloads </a:t>
            </a:r>
          </a:p>
          <a:p>
            <a:pPr lvl="1"/>
            <a:r>
              <a:rPr lang="en-US" dirty="0"/>
              <a:t>Start low, work up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94342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28CD5-F3B3-4AAA-88C3-C22ACC607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Vcore</a:t>
            </a:r>
            <a:r>
              <a:rPr lang="en-US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C86EE-4166-49C4-A9D7-507EFB76F0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Scale CPU/memory separately from storage</a:t>
            </a:r>
          </a:p>
          <a:p>
            <a:pPr lvl="1"/>
            <a:r>
              <a:rPr lang="en-US" dirty="0"/>
              <a:t>Gen 4 - Intel E5-2673 v3 (Haswell) 2.4 GHz processors </a:t>
            </a:r>
          </a:p>
          <a:p>
            <a:pPr lvl="1"/>
            <a:r>
              <a:rPr lang="en-US" dirty="0"/>
              <a:t>Gen 5 - Intel E5-2673 v4 (Broadwell) 2.3-GHz and Intel SP-8160 (Skylake) processors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3793646-7561-435E-8F12-1B368FB328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508128"/>
              </p:ext>
            </p:extLst>
          </p:nvPr>
        </p:nvGraphicFramePr>
        <p:xfrm>
          <a:off x="656030" y="3145796"/>
          <a:ext cx="873417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4499">
                  <a:extLst>
                    <a:ext uri="{9D8B030D-6E8A-4147-A177-3AD203B41FA5}">
                      <a16:colId xmlns:a16="http://schemas.microsoft.com/office/drawing/2014/main" val="1772681982"/>
                    </a:ext>
                  </a:extLst>
                </a:gridCol>
                <a:gridCol w="2214499">
                  <a:extLst>
                    <a:ext uri="{9D8B030D-6E8A-4147-A177-3AD203B41FA5}">
                      <a16:colId xmlns:a16="http://schemas.microsoft.com/office/drawing/2014/main" val="3144796579"/>
                    </a:ext>
                  </a:extLst>
                </a:gridCol>
                <a:gridCol w="2090674">
                  <a:extLst>
                    <a:ext uri="{9D8B030D-6E8A-4147-A177-3AD203B41FA5}">
                      <a16:colId xmlns:a16="http://schemas.microsoft.com/office/drawing/2014/main" val="520824676"/>
                    </a:ext>
                  </a:extLst>
                </a:gridCol>
                <a:gridCol w="2214499">
                  <a:extLst>
                    <a:ext uri="{9D8B030D-6E8A-4147-A177-3AD203B41FA5}">
                      <a16:colId xmlns:a16="http://schemas.microsoft.com/office/drawing/2014/main" val="144756413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General Purpose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Business Critical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240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Gen 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Gen 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Gen 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Gen 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242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1-24 cores 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2-80 cores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1-24 cores 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2-80 cores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578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 GB per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vCore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5.1 GB per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vCore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 GB per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vCore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5.1 GB per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vCore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10479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5GB – 4TB Premium blob storage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5GB – 4TB local SSD storage 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691698"/>
                  </a:ext>
                </a:extLst>
              </a:tr>
            </a:tbl>
          </a:graphicData>
        </a:graphic>
      </p:graphicFrame>
      <p:sp>
        <p:nvSpPr>
          <p:cNvPr id="5" name="Flowchart: Data 4">
            <a:extLst>
              <a:ext uri="{FF2B5EF4-FFF2-40B4-BE49-F238E27FC236}">
                <a16:creationId xmlns:a16="http://schemas.microsoft.com/office/drawing/2014/main" id="{9FB9C39B-3543-4637-A0D7-D4F9BDFF5592}"/>
              </a:ext>
            </a:extLst>
          </p:cNvPr>
          <p:cNvSpPr/>
          <p:nvPr/>
        </p:nvSpPr>
        <p:spPr bwMode="auto">
          <a:xfrm>
            <a:off x="9477153" y="4366436"/>
            <a:ext cx="2125566" cy="1994795"/>
          </a:xfrm>
          <a:prstGeom prst="flowChartInputOutpu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 pitchFamily="34" charset="0"/>
                <a:ea typeface="Segoe UI" pitchFamily="34" charset="0"/>
                <a:cs typeface="Calibri" panose="020F0502020204030204" pitchFamily="34" charset="0"/>
              </a:rPr>
              <a:t>Vcore</a:t>
            </a:r>
            <a:endParaRPr lang="en-US" sz="3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alibri" panose="020F0502020204030204" pitchFamily="34" charset="0"/>
              <a:ea typeface="Segoe UI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979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EB20F-85A3-43DC-96AA-A212B5E31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maximize your investment? </a:t>
            </a:r>
          </a:p>
        </p:txBody>
      </p:sp>
    </p:spTree>
    <p:extLst>
      <p:ext uri="{BB962C8B-B14F-4D97-AF65-F5344CB8AC3E}">
        <p14:creationId xmlns:p14="http://schemas.microsoft.com/office/powerpoint/2010/main" val="231209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D8283-CA71-472B-A1F7-790198367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 how much work your queries do </a:t>
            </a:r>
          </a:p>
        </p:txBody>
      </p:sp>
    </p:spTree>
    <p:extLst>
      <p:ext uri="{BB962C8B-B14F-4D97-AF65-F5344CB8AC3E}">
        <p14:creationId xmlns:p14="http://schemas.microsoft.com/office/powerpoint/2010/main" val="1937453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759C8-25E9-4C39-93D1-E3E42BABB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expensive are my queries?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39D5E-575B-4751-BE4F-1AD9D9AB95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/>
              <a:t>Plan cache and execution plans are the same as SQL Server! </a:t>
            </a:r>
          </a:p>
          <a:p>
            <a:pPr lvl="0"/>
            <a:r>
              <a:rPr lang="en-US" dirty="0" err="1"/>
              <a:t>SentryOne</a:t>
            </a:r>
            <a:r>
              <a:rPr lang="en-US" dirty="0"/>
              <a:t> Plan Explorer works for SQL DB, too! </a:t>
            </a:r>
          </a:p>
          <a:p>
            <a:pPr lvl="0"/>
            <a:r>
              <a:rPr lang="en-US" dirty="0"/>
              <a:t>You can track query performance and history using Query Store </a:t>
            </a:r>
          </a:p>
        </p:txBody>
      </p:sp>
    </p:spTree>
    <p:extLst>
      <p:ext uri="{BB962C8B-B14F-4D97-AF65-F5344CB8AC3E}">
        <p14:creationId xmlns:p14="http://schemas.microsoft.com/office/powerpoint/2010/main" val="247359093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26684-A2AF-4564-A402-FC329792A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 your resource consumption  </a:t>
            </a:r>
          </a:p>
        </p:txBody>
      </p:sp>
    </p:spTree>
    <p:extLst>
      <p:ext uri="{BB962C8B-B14F-4D97-AF65-F5344CB8AC3E}">
        <p14:creationId xmlns:p14="http://schemas.microsoft.com/office/powerpoint/2010/main" val="2540824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DDC6B-2746-4710-B3A4-2D7E81AE5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DMVs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A63D7-AD55-46A5-BA3D-C51674041E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 err="1"/>
              <a:t>sys.dm_db_resource_stats</a:t>
            </a:r>
            <a:r>
              <a:rPr lang="en-US" sz="2400" dirty="0"/>
              <a:t> </a:t>
            </a:r>
          </a:p>
          <a:p>
            <a:pPr lvl="1"/>
            <a:r>
              <a:rPr lang="en-US" sz="2400" dirty="0"/>
              <a:t>Per database </a:t>
            </a:r>
          </a:p>
          <a:p>
            <a:pPr lvl="1"/>
            <a:r>
              <a:rPr lang="en-US" sz="2400" dirty="0"/>
              <a:t>Captures data every 15 seconds </a:t>
            </a:r>
          </a:p>
          <a:p>
            <a:pPr lvl="1"/>
            <a:r>
              <a:rPr lang="en-US" sz="2400" dirty="0"/>
              <a:t>Stored for one hour </a:t>
            </a:r>
          </a:p>
          <a:p>
            <a:pPr lvl="1"/>
            <a:r>
              <a:rPr lang="en-US" sz="2400" dirty="0"/>
              <a:t>Shows percentage used of allowed DTU limits for current tier </a:t>
            </a:r>
          </a:p>
          <a:p>
            <a:r>
              <a:rPr lang="en-US" sz="2400" dirty="0" err="1"/>
              <a:t>sys.resource_stats</a:t>
            </a:r>
            <a:endParaRPr lang="en-US" sz="2400" dirty="0"/>
          </a:p>
          <a:p>
            <a:pPr lvl="1"/>
            <a:r>
              <a:rPr lang="en-US" sz="2400" dirty="0"/>
              <a:t>Stored in master database </a:t>
            </a:r>
          </a:p>
          <a:p>
            <a:pPr lvl="1"/>
            <a:r>
              <a:rPr lang="en-US" sz="2400" dirty="0"/>
              <a:t>Captures data every 5 minutes </a:t>
            </a:r>
          </a:p>
          <a:p>
            <a:pPr lvl="1"/>
            <a:r>
              <a:rPr lang="en-US" sz="2400" dirty="0"/>
              <a:t>Stored for 14 days </a:t>
            </a:r>
          </a:p>
          <a:p>
            <a:pPr lvl="1"/>
            <a:r>
              <a:rPr lang="en-US" sz="2400" dirty="0"/>
              <a:t>Shows percentage used of allowed DTU limits for current tier 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58122392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ADE92-EBE5-4829-8C86-9EA7F29BF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Alert rules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9D43A-E444-4BFA-96A3-F538736A9E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6"/>
            <a:ext cx="7611110" cy="442857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Monitor your databases - when set conditions are met, an email will be sent </a:t>
            </a:r>
          </a:p>
          <a:p>
            <a:pPr lvl="0"/>
            <a:r>
              <a:rPr lang="en-US" dirty="0"/>
              <a:t>Portal </a:t>
            </a:r>
          </a:p>
          <a:p>
            <a:pPr lvl="1"/>
            <a:r>
              <a:rPr lang="en-US" dirty="0"/>
              <a:t>Choose a metric </a:t>
            </a:r>
          </a:p>
          <a:p>
            <a:pPr lvl="1"/>
            <a:r>
              <a:rPr lang="en-US" dirty="0"/>
              <a:t>Set a condition - less than, equal to, greater than </a:t>
            </a:r>
          </a:p>
          <a:p>
            <a:pPr lvl="1"/>
            <a:r>
              <a:rPr lang="en-US" dirty="0"/>
              <a:t>Set a threshold </a:t>
            </a:r>
          </a:p>
          <a:p>
            <a:pPr lvl="1"/>
            <a:r>
              <a:rPr lang="en-US" dirty="0"/>
              <a:t>Pick a period of time the condition is evaluated for </a:t>
            </a:r>
          </a:p>
          <a:p>
            <a:r>
              <a:rPr lang="en-US" dirty="0"/>
              <a:t>PowerShell </a:t>
            </a:r>
          </a:p>
          <a:p>
            <a:pPr lvl="1"/>
            <a:r>
              <a:rPr lang="en-US" dirty="0"/>
              <a:t>Add-</a:t>
            </a:r>
            <a:r>
              <a:rPr lang="en-US" dirty="0" err="1"/>
              <a:t>AzMetricAlertRule</a:t>
            </a:r>
            <a:r>
              <a:rPr lang="en-US" dirty="0"/>
              <a:t>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AAB4F8-255A-42DD-B318-11041AC73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6212" y="386316"/>
            <a:ext cx="2817525" cy="608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45672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257CFD-F2DF-4BBA-9A71-B726340C6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features for performance </a:t>
            </a:r>
          </a:p>
        </p:txBody>
      </p:sp>
    </p:spTree>
    <p:extLst>
      <p:ext uri="{BB962C8B-B14F-4D97-AF65-F5344CB8AC3E}">
        <p14:creationId xmlns:p14="http://schemas.microsoft.com/office/powerpoint/2010/main" val="1259137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2667" dirty="0">
                <a:solidFill>
                  <a:schemeClr val="tx2"/>
                </a:solidFill>
                <a:effectLst/>
                <a:latin typeface="Calibri"/>
                <a:cs typeface="Mangal" pitchFamily="18" charset="0"/>
              </a:rPr>
            </a:br>
            <a:br>
              <a:rPr lang="en-US" sz="3200" dirty="0">
                <a:solidFill>
                  <a:schemeClr val="tx2"/>
                </a:solidFill>
                <a:effectLst/>
                <a:latin typeface="Calibri"/>
                <a:cs typeface="Mangal" pitchFamily="18" charset="0"/>
              </a:rPr>
            </a:br>
            <a:r>
              <a:rPr lang="en-US" dirty="0">
                <a:solidFill>
                  <a:schemeClr val="tx2"/>
                </a:solidFill>
                <a:effectLst/>
                <a:latin typeface="Calibri"/>
                <a:cs typeface="Mangal" pitchFamily="18" charset="0"/>
              </a:rPr>
              <a:t>Azure SQL Database Performance Tuning</a:t>
            </a:r>
            <a:endParaRPr lang="en-US" dirty="0">
              <a:solidFill>
                <a:schemeClr val="tx2"/>
              </a:solidFill>
              <a:effectLst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DDBF2-891F-4FD3-81B9-15B30B96B29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mv="urn:schemas-microsoft-com:mac:vml" xmlns="">
      <mp:transition xmlns:mp="http://schemas.microsoft.com/office/mac/powerpoint/2008/main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2757F-716F-4BE6-BD0C-6FF7CB732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3077298"/>
            <a:ext cx="11018520" cy="830997"/>
          </a:xfrm>
        </p:spPr>
        <p:txBody>
          <a:bodyPr anchor="ctr"/>
          <a:lstStyle/>
          <a:p>
            <a:pPr algn="ctr"/>
            <a:r>
              <a:rPr lang="en-US" sz="5400" dirty="0"/>
              <a:t>A bad query is always worth tuning </a:t>
            </a:r>
          </a:p>
        </p:txBody>
      </p:sp>
    </p:spTree>
    <p:extLst>
      <p:ext uri="{BB962C8B-B14F-4D97-AF65-F5344CB8AC3E}">
        <p14:creationId xmlns:p14="http://schemas.microsoft.com/office/powerpoint/2010/main" val="4285995349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FD073-1531-4213-B087-2BF04B052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Indexes </a:t>
            </a:r>
          </a:p>
        </p:txBody>
      </p:sp>
    </p:spTree>
    <p:extLst>
      <p:ext uri="{BB962C8B-B14F-4D97-AF65-F5344CB8AC3E}">
        <p14:creationId xmlns:p14="http://schemas.microsoft.com/office/powerpoint/2010/main" val="169123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2B69B-71B3-464C-A2B6-F36FF5125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Rowstore</a:t>
            </a:r>
            <a:r>
              <a:rPr lang="en-US" dirty="0"/>
              <a:t> indexes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78950-A04E-481D-A90C-FFEF39C483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Clustered indexes </a:t>
            </a:r>
          </a:p>
          <a:p>
            <a:r>
              <a:rPr lang="en-US" dirty="0" err="1"/>
              <a:t>Nonclustered</a:t>
            </a:r>
            <a:r>
              <a:rPr lang="en-US" dirty="0"/>
              <a:t> indexes 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7952E32-CF0C-499F-9183-1BD16564AB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7393943"/>
              </p:ext>
            </p:extLst>
          </p:nvPr>
        </p:nvGraphicFramePr>
        <p:xfrm>
          <a:off x="3454400" y="11345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88350743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11E43-DC0D-4A67-8D1E-5ED238E9F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Columnstore</a:t>
            </a:r>
            <a:r>
              <a:rPr lang="en-US" dirty="0"/>
              <a:t> indexes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BB709-0892-4FC1-B9C3-1365D1D46E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6010910" cy="2308324"/>
          </a:xfrm>
        </p:spPr>
        <p:txBody>
          <a:bodyPr/>
          <a:lstStyle/>
          <a:p>
            <a:r>
              <a:rPr lang="en-US" dirty="0"/>
              <a:t>Available in Standard S3+ and Premium </a:t>
            </a:r>
          </a:p>
          <a:p>
            <a:r>
              <a:rPr lang="en-US" dirty="0"/>
              <a:t>Not just an index, but a new way to store data </a:t>
            </a:r>
          </a:p>
          <a:p>
            <a:r>
              <a:rPr lang="en-US" dirty="0"/>
              <a:t>Up to 10x data compression </a:t>
            </a:r>
          </a:p>
          <a:p>
            <a:r>
              <a:rPr lang="en-US" dirty="0"/>
              <a:t>Up to 10x query performance in data warehouse scenarios</a:t>
            </a:r>
          </a:p>
          <a:p>
            <a:pPr lvl="1"/>
            <a:r>
              <a:rPr lang="en-US" dirty="0"/>
              <a:t>Best for analytic queries searching large amounts of data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DDDC2A-2467-4241-8751-AD3CCEBB0DBA}"/>
              </a:ext>
            </a:extLst>
          </p:cNvPr>
          <p:cNvSpPr txBox="1"/>
          <p:nvPr/>
        </p:nvSpPr>
        <p:spPr>
          <a:xfrm>
            <a:off x="8053361" y="971547"/>
            <a:ext cx="1493638" cy="4000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914192"/>
            <a:r>
              <a:rPr lang="en-US" sz="1961" b="1" dirty="0">
                <a:solidFill>
                  <a:schemeClr val="accent4"/>
                </a:solidFill>
              </a:rPr>
              <a:t>Segments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DA472FC-B07A-46FE-AF5B-D6945D05331C}"/>
              </a:ext>
            </a:extLst>
          </p:cNvPr>
          <p:cNvGrpSpPr>
            <a:grpSpLocks noChangeAspect="1"/>
          </p:cNvGrpSpPr>
          <p:nvPr/>
        </p:nvGrpSpPr>
        <p:grpSpPr>
          <a:xfrm>
            <a:off x="7345153" y="2010699"/>
            <a:ext cx="3137214" cy="4270503"/>
            <a:chOff x="617298" y="2339314"/>
            <a:chExt cx="3699617" cy="377803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4EDA67A-11BB-4203-B2D5-9BFF82CF4199}"/>
                </a:ext>
              </a:extLst>
            </p:cNvPr>
            <p:cNvSpPr/>
            <p:nvPr/>
          </p:nvSpPr>
          <p:spPr>
            <a:xfrm>
              <a:off x="726712" y="2643434"/>
              <a:ext cx="265862" cy="105571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92"/>
              <a:endParaRPr lang="en-US" sz="1765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AEF2975-36AD-470E-8015-11F2A3920CB6}"/>
                </a:ext>
              </a:extLst>
            </p:cNvPr>
            <p:cNvSpPr/>
            <p:nvPr/>
          </p:nvSpPr>
          <p:spPr>
            <a:xfrm>
              <a:off x="739109" y="3831112"/>
              <a:ext cx="265862" cy="105571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92"/>
              <a:endParaRPr lang="en-US" sz="1765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B89726D-A112-4252-9508-BC22A5B34F8E}"/>
                </a:ext>
              </a:extLst>
            </p:cNvPr>
            <p:cNvSpPr/>
            <p:nvPr/>
          </p:nvSpPr>
          <p:spPr>
            <a:xfrm>
              <a:off x="741924" y="5018790"/>
              <a:ext cx="265862" cy="105571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92"/>
              <a:endParaRPr lang="en-US" sz="1765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2273B8-52C4-4174-A9BC-762A57B565C5}"/>
                </a:ext>
              </a:extLst>
            </p:cNvPr>
            <p:cNvSpPr txBox="1"/>
            <p:nvPr/>
          </p:nvSpPr>
          <p:spPr>
            <a:xfrm>
              <a:off x="617298" y="2339314"/>
              <a:ext cx="425711" cy="228322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none" rtlCol="0">
              <a:spAutoFit/>
            </a:bodyPr>
            <a:lstStyle/>
            <a:p>
              <a:pPr defTabSz="914192"/>
              <a:r>
                <a:rPr lang="en-US" sz="1077" b="1" dirty="0"/>
                <a:t>C1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126B17B-5F63-4686-9ABB-F73BE716C0C7}"/>
                </a:ext>
              </a:extLst>
            </p:cNvPr>
            <p:cNvSpPr/>
            <p:nvPr/>
          </p:nvSpPr>
          <p:spPr>
            <a:xfrm>
              <a:off x="634920" y="2611610"/>
              <a:ext cx="459757" cy="1129902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92"/>
              <a:endParaRPr lang="en-US" sz="1765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4C72EF0-22B8-4404-828F-D214DB005AA0}"/>
                </a:ext>
              </a:extLst>
            </p:cNvPr>
            <p:cNvSpPr/>
            <p:nvPr/>
          </p:nvSpPr>
          <p:spPr>
            <a:xfrm>
              <a:off x="634920" y="3794019"/>
              <a:ext cx="459756" cy="1129902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92"/>
              <a:endParaRPr lang="en-US" sz="1765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2AE7BF-D756-45DA-A31D-2DCCFF626EB7}"/>
                </a:ext>
              </a:extLst>
            </p:cNvPr>
            <p:cNvSpPr/>
            <p:nvPr/>
          </p:nvSpPr>
          <p:spPr>
            <a:xfrm>
              <a:off x="1302138" y="2648705"/>
              <a:ext cx="265862" cy="105571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92"/>
              <a:endParaRPr lang="en-US" sz="1765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3D95D2-DFED-42DE-829D-958CA8AD8E36}"/>
                </a:ext>
              </a:extLst>
            </p:cNvPr>
            <p:cNvSpPr/>
            <p:nvPr/>
          </p:nvSpPr>
          <p:spPr>
            <a:xfrm>
              <a:off x="1310221" y="3831112"/>
              <a:ext cx="265862" cy="105571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92"/>
              <a:endParaRPr lang="en-US" sz="1765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1E5CC74-18CE-4A01-9DC5-090ED03B8B01}"/>
                </a:ext>
              </a:extLst>
            </p:cNvPr>
            <p:cNvSpPr/>
            <p:nvPr/>
          </p:nvSpPr>
          <p:spPr>
            <a:xfrm>
              <a:off x="1308487" y="5018790"/>
              <a:ext cx="265862" cy="105571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92"/>
              <a:endParaRPr lang="en-US" sz="1765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3164B2E-681E-4773-848B-ADB535C3000A}"/>
                </a:ext>
              </a:extLst>
            </p:cNvPr>
            <p:cNvSpPr txBox="1"/>
            <p:nvPr/>
          </p:nvSpPr>
          <p:spPr>
            <a:xfrm>
              <a:off x="1220016" y="2344077"/>
              <a:ext cx="484368" cy="231296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defTabSz="914192"/>
              <a:r>
                <a:rPr lang="en-US" sz="1077" b="1" dirty="0"/>
                <a:t>C2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FD773B6-D478-4907-9543-6C71CC424727}"/>
                </a:ext>
              </a:extLst>
            </p:cNvPr>
            <p:cNvSpPr/>
            <p:nvPr/>
          </p:nvSpPr>
          <p:spPr>
            <a:xfrm>
              <a:off x="1219982" y="2611611"/>
              <a:ext cx="444066" cy="1129902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92"/>
              <a:endParaRPr lang="en-US" sz="1765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F915B1F-ECED-41D8-89AC-5E7BAFF01DAC}"/>
                </a:ext>
              </a:extLst>
            </p:cNvPr>
            <p:cNvSpPr/>
            <p:nvPr/>
          </p:nvSpPr>
          <p:spPr>
            <a:xfrm>
              <a:off x="1213036" y="3794019"/>
              <a:ext cx="444066" cy="1129902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92"/>
              <a:endParaRPr lang="en-US" sz="1765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72AF070-0C01-439A-AB51-D68F20DAB983}"/>
                </a:ext>
              </a:extLst>
            </p:cNvPr>
            <p:cNvSpPr/>
            <p:nvPr/>
          </p:nvSpPr>
          <p:spPr>
            <a:xfrm>
              <a:off x="1882554" y="2648197"/>
              <a:ext cx="265861" cy="105571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92"/>
              <a:endParaRPr lang="en-US" sz="1765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00E0B89-0B1F-4765-947D-9CCC2B72E8FB}"/>
                </a:ext>
              </a:extLst>
            </p:cNvPr>
            <p:cNvSpPr/>
            <p:nvPr/>
          </p:nvSpPr>
          <p:spPr>
            <a:xfrm>
              <a:off x="1900518" y="3826846"/>
              <a:ext cx="265861" cy="105571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92"/>
              <a:endParaRPr lang="en-US" sz="1765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0D1BFE0-7BEB-4702-832B-8260FA8B2D54}"/>
                </a:ext>
              </a:extLst>
            </p:cNvPr>
            <p:cNvSpPr/>
            <p:nvPr/>
          </p:nvSpPr>
          <p:spPr>
            <a:xfrm>
              <a:off x="1904511" y="5018790"/>
              <a:ext cx="265861" cy="105571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92"/>
              <a:endParaRPr lang="en-US" sz="1765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072419D-0874-436A-BC33-192B0569AF70}"/>
                </a:ext>
              </a:extLst>
            </p:cNvPr>
            <p:cNvSpPr txBox="1"/>
            <p:nvPr/>
          </p:nvSpPr>
          <p:spPr>
            <a:xfrm>
              <a:off x="1783721" y="2339355"/>
              <a:ext cx="528122" cy="231296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defTabSz="914192"/>
              <a:r>
                <a:rPr lang="en-US" sz="1077" b="1" dirty="0"/>
                <a:t>C3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7182699-A001-4307-9549-947B58D59A17}"/>
                </a:ext>
              </a:extLst>
            </p:cNvPr>
            <p:cNvSpPr/>
            <p:nvPr/>
          </p:nvSpPr>
          <p:spPr>
            <a:xfrm>
              <a:off x="1793451" y="2611103"/>
              <a:ext cx="444066" cy="1129902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92"/>
              <a:endParaRPr lang="en-US" sz="1765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B492BD9-B00B-4BD6-9FDD-F20FC460CD7D}"/>
                </a:ext>
              </a:extLst>
            </p:cNvPr>
            <p:cNvSpPr/>
            <p:nvPr/>
          </p:nvSpPr>
          <p:spPr>
            <a:xfrm>
              <a:off x="1804966" y="3794019"/>
              <a:ext cx="444066" cy="1129902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92"/>
              <a:endParaRPr lang="en-US" sz="1765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109946D-02F8-4624-887E-380DC3BE5394}"/>
                </a:ext>
              </a:extLst>
            </p:cNvPr>
            <p:cNvSpPr/>
            <p:nvPr/>
          </p:nvSpPr>
          <p:spPr>
            <a:xfrm>
              <a:off x="3013331" y="2648197"/>
              <a:ext cx="265861" cy="105571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92"/>
              <a:endParaRPr lang="en-US" sz="1765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1A59E47-9C5A-4A2F-88CC-87A3997A4F24}"/>
                </a:ext>
              </a:extLst>
            </p:cNvPr>
            <p:cNvSpPr/>
            <p:nvPr/>
          </p:nvSpPr>
          <p:spPr>
            <a:xfrm>
              <a:off x="3025496" y="3831112"/>
              <a:ext cx="265861" cy="105571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92"/>
              <a:endParaRPr lang="en-US" sz="1765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52FCA7B-06F5-4B6C-83F7-79BA08E3C943}"/>
                </a:ext>
              </a:extLst>
            </p:cNvPr>
            <p:cNvSpPr/>
            <p:nvPr/>
          </p:nvSpPr>
          <p:spPr>
            <a:xfrm>
              <a:off x="3044543" y="5018790"/>
              <a:ext cx="265861" cy="105571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92"/>
              <a:endParaRPr lang="en-US" sz="1765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A097A03-C500-40F7-A117-35B34D8C6AB3}"/>
                </a:ext>
              </a:extLst>
            </p:cNvPr>
            <p:cNvSpPr txBox="1"/>
            <p:nvPr/>
          </p:nvSpPr>
          <p:spPr>
            <a:xfrm>
              <a:off x="2926128" y="2339314"/>
              <a:ext cx="562704" cy="231296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defTabSz="914192"/>
              <a:r>
                <a:rPr lang="en-US" sz="1077" b="1" dirty="0"/>
                <a:t>C5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6EAC245-1616-441C-8340-82CB5D590A2C}"/>
                </a:ext>
              </a:extLst>
            </p:cNvPr>
            <p:cNvSpPr/>
            <p:nvPr/>
          </p:nvSpPr>
          <p:spPr>
            <a:xfrm>
              <a:off x="2924229" y="2611611"/>
              <a:ext cx="444065" cy="1129902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92"/>
              <a:endParaRPr lang="en-US" sz="1765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C7FE416-4C12-4487-9434-2A95F18A1C1D}"/>
                </a:ext>
              </a:extLst>
            </p:cNvPr>
            <p:cNvSpPr/>
            <p:nvPr/>
          </p:nvSpPr>
          <p:spPr>
            <a:xfrm>
              <a:off x="2938825" y="3794018"/>
              <a:ext cx="444065" cy="1129902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92"/>
              <a:endParaRPr lang="en-US" sz="1765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DFB1D0C-7ED0-4AA7-A08C-52138106DD86}"/>
                </a:ext>
              </a:extLst>
            </p:cNvPr>
            <p:cNvSpPr/>
            <p:nvPr/>
          </p:nvSpPr>
          <p:spPr>
            <a:xfrm>
              <a:off x="3582686" y="2643434"/>
              <a:ext cx="265862" cy="105571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92"/>
              <a:endParaRPr lang="en-US" sz="1765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AA72987-FC2D-4F4C-B7A9-98BFB158AA50}"/>
                </a:ext>
              </a:extLst>
            </p:cNvPr>
            <p:cNvSpPr/>
            <p:nvPr/>
          </p:nvSpPr>
          <p:spPr>
            <a:xfrm>
              <a:off x="3603535" y="3826846"/>
              <a:ext cx="265862" cy="105571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92"/>
              <a:endParaRPr lang="en-US" sz="1765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26F66B5-FE10-42E3-B0E0-D83679FD6296}"/>
                </a:ext>
              </a:extLst>
            </p:cNvPr>
            <p:cNvSpPr/>
            <p:nvPr/>
          </p:nvSpPr>
          <p:spPr>
            <a:xfrm>
              <a:off x="3621106" y="5018790"/>
              <a:ext cx="265862" cy="105571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92"/>
              <a:endParaRPr lang="en-US" sz="1765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CB6A668-85A0-4F7D-AEFD-86A137E1142E}"/>
                </a:ext>
              </a:extLst>
            </p:cNvPr>
            <p:cNvSpPr txBox="1"/>
            <p:nvPr/>
          </p:nvSpPr>
          <p:spPr>
            <a:xfrm>
              <a:off x="3494380" y="2339314"/>
              <a:ext cx="670135" cy="231296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defTabSz="914192"/>
              <a:r>
                <a:rPr lang="en-US" sz="1077" b="1" dirty="0"/>
                <a:t>C6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9A23FED-D2F7-4BAB-AE70-AEFB9C846C59}"/>
                </a:ext>
              </a:extLst>
            </p:cNvPr>
            <p:cNvSpPr/>
            <p:nvPr/>
          </p:nvSpPr>
          <p:spPr>
            <a:xfrm>
              <a:off x="3493584" y="2606340"/>
              <a:ext cx="444066" cy="1129902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92"/>
              <a:endParaRPr lang="en-US" sz="1765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05897FA-3DB9-41C4-9244-B516F1929458}"/>
                </a:ext>
              </a:extLst>
            </p:cNvPr>
            <p:cNvSpPr/>
            <p:nvPr/>
          </p:nvSpPr>
          <p:spPr>
            <a:xfrm>
              <a:off x="3508084" y="3794019"/>
              <a:ext cx="444066" cy="1129902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92"/>
              <a:endParaRPr lang="en-US" sz="1765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1249245-A570-4172-BCF3-EC7D95EC390F}"/>
                </a:ext>
              </a:extLst>
            </p:cNvPr>
            <p:cNvSpPr/>
            <p:nvPr/>
          </p:nvSpPr>
          <p:spPr>
            <a:xfrm>
              <a:off x="2461630" y="2648197"/>
              <a:ext cx="265861" cy="105571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92"/>
              <a:endParaRPr lang="en-US" sz="1765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0167638-3231-4197-AFB4-FC578585E6EF}"/>
                </a:ext>
              </a:extLst>
            </p:cNvPr>
            <p:cNvSpPr/>
            <p:nvPr/>
          </p:nvSpPr>
          <p:spPr>
            <a:xfrm>
              <a:off x="2471083" y="3834177"/>
              <a:ext cx="265861" cy="105571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92"/>
              <a:endParaRPr lang="en-US" sz="1765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FCB0E7E-33B9-430A-B572-7417A3801445}"/>
                </a:ext>
              </a:extLst>
            </p:cNvPr>
            <p:cNvSpPr txBox="1"/>
            <p:nvPr/>
          </p:nvSpPr>
          <p:spPr>
            <a:xfrm>
              <a:off x="2369890" y="2339314"/>
              <a:ext cx="554338" cy="231296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defTabSz="914192"/>
              <a:r>
                <a:rPr lang="en-US" sz="1077" b="1" dirty="0"/>
                <a:t>C4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264853C-5438-49DA-B0E1-EE9DFC851575}"/>
                </a:ext>
              </a:extLst>
            </p:cNvPr>
            <p:cNvSpPr/>
            <p:nvPr/>
          </p:nvSpPr>
          <p:spPr>
            <a:xfrm>
              <a:off x="2372528" y="2611611"/>
              <a:ext cx="444065" cy="1129902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92"/>
              <a:endParaRPr lang="en-US" sz="1765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3FB8217-BEFA-4576-8B66-9A9E25FFC51A}"/>
                </a:ext>
              </a:extLst>
            </p:cNvPr>
            <p:cNvSpPr/>
            <p:nvPr/>
          </p:nvSpPr>
          <p:spPr>
            <a:xfrm>
              <a:off x="2382068" y="3794019"/>
              <a:ext cx="444065" cy="1129902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92"/>
              <a:endParaRPr lang="en-US" sz="1765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89BA4FD-F545-42EB-AAA8-D0F50DF4CEA1}"/>
                </a:ext>
              </a:extLst>
            </p:cNvPr>
            <p:cNvSpPr/>
            <p:nvPr/>
          </p:nvSpPr>
          <p:spPr>
            <a:xfrm>
              <a:off x="2416356" y="4981696"/>
              <a:ext cx="444065" cy="1129902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92"/>
              <a:endParaRPr lang="en-US" sz="1765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AACCF10-8B27-4DBD-B677-D85633F1DA11}"/>
                </a:ext>
              </a:extLst>
            </p:cNvPr>
            <p:cNvSpPr/>
            <p:nvPr/>
          </p:nvSpPr>
          <p:spPr>
            <a:xfrm>
              <a:off x="2499723" y="5018790"/>
              <a:ext cx="265861" cy="105571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92"/>
              <a:endParaRPr lang="en-US" sz="1765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910379C-15B0-4280-998E-40168EEAC39C}"/>
                </a:ext>
              </a:extLst>
            </p:cNvPr>
            <p:cNvSpPr/>
            <p:nvPr/>
          </p:nvSpPr>
          <p:spPr>
            <a:xfrm>
              <a:off x="2936246" y="4981696"/>
              <a:ext cx="444066" cy="1129902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92"/>
              <a:endParaRPr lang="en-US" sz="1765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D18506E-8F57-4C48-B0D4-CE437AC6CE6A}"/>
                </a:ext>
              </a:extLst>
            </p:cNvPr>
            <p:cNvSpPr/>
            <p:nvPr/>
          </p:nvSpPr>
          <p:spPr>
            <a:xfrm>
              <a:off x="3527132" y="4977616"/>
              <a:ext cx="444066" cy="1129902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92"/>
              <a:endParaRPr lang="en-US" sz="1765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3A453B1-AEF9-47E2-AB2E-E155DEABCD49}"/>
                </a:ext>
              </a:extLst>
            </p:cNvPr>
            <p:cNvSpPr/>
            <p:nvPr/>
          </p:nvSpPr>
          <p:spPr>
            <a:xfrm>
              <a:off x="1811038" y="4987448"/>
              <a:ext cx="444066" cy="1129902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92"/>
              <a:endParaRPr lang="en-US" sz="1765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9D07FE7-48B2-4A6E-8D32-6FB4A2FCBF8C}"/>
                </a:ext>
              </a:extLst>
            </p:cNvPr>
            <p:cNvSpPr/>
            <p:nvPr/>
          </p:nvSpPr>
          <p:spPr>
            <a:xfrm>
              <a:off x="1213036" y="4981696"/>
              <a:ext cx="444066" cy="1129902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92"/>
              <a:endParaRPr lang="en-US" sz="1765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68306D5-E795-4E0B-8C92-88EBEA138454}"/>
                </a:ext>
              </a:extLst>
            </p:cNvPr>
            <p:cNvSpPr/>
            <p:nvPr/>
          </p:nvSpPr>
          <p:spPr>
            <a:xfrm>
              <a:off x="634920" y="4981696"/>
              <a:ext cx="459756" cy="1129902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92"/>
              <a:endParaRPr lang="en-US" sz="1765" dirty="0">
                <a:solidFill>
                  <a:schemeClr val="tx1"/>
                </a:solidFill>
              </a:endParaRPr>
            </a:p>
          </p:txBody>
        </p:sp>
        <p:sp>
          <p:nvSpPr>
            <p:cNvPr id="48" name="Right Brace 47">
              <a:extLst>
                <a:ext uri="{FF2B5EF4-FFF2-40B4-BE49-F238E27FC236}">
                  <a16:creationId xmlns:a16="http://schemas.microsoft.com/office/drawing/2014/main" id="{94D93196-9EBC-4458-889E-0A09B8AE9164}"/>
                </a:ext>
              </a:extLst>
            </p:cNvPr>
            <p:cNvSpPr/>
            <p:nvPr/>
          </p:nvSpPr>
          <p:spPr>
            <a:xfrm>
              <a:off x="4012115" y="3794018"/>
              <a:ext cx="304800" cy="1161401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914192"/>
              <a:endParaRPr lang="en-US" sz="1765"/>
            </a:p>
          </p:txBody>
        </p:sp>
      </p:grpSp>
      <p:sp>
        <p:nvSpPr>
          <p:cNvPr id="49" name="Right Brace 48">
            <a:extLst>
              <a:ext uri="{FF2B5EF4-FFF2-40B4-BE49-F238E27FC236}">
                <a16:creationId xmlns:a16="http://schemas.microsoft.com/office/drawing/2014/main" id="{10C11550-FA82-4EB2-B4BF-FF355E0EEADD}"/>
              </a:ext>
            </a:extLst>
          </p:cNvPr>
          <p:cNvSpPr/>
          <p:nvPr/>
        </p:nvSpPr>
        <p:spPr>
          <a:xfrm rot="16200000">
            <a:off x="8540809" y="367634"/>
            <a:ext cx="467769" cy="2818361"/>
          </a:xfrm>
          <a:prstGeom prst="rightBrac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5EF0FCA-0F81-410C-9B19-77744516F3F4}"/>
              </a:ext>
            </a:extLst>
          </p:cNvPr>
          <p:cNvSpPr txBox="1">
            <a:spLocks noChangeAspect="1"/>
          </p:cNvSpPr>
          <p:nvPr/>
        </p:nvSpPr>
        <p:spPr>
          <a:xfrm>
            <a:off x="10550271" y="3928697"/>
            <a:ext cx="937789" cy="707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92"/>
            <a:r>
              <a:rPr lang="en-US" sz="1961" b="1" dirty="0">
                <a:solidFill>
                  <a:schemeClr val="accent5"/>
                </a:solidFill>
              </a:rPr>
              <a:t>Row</a:t>
            </a:r>
            <a:r>
              <a:rPr lang="en-US" sz="1961" dirty="0">
                <a:solidFill>
                  <a:schemeClr val="accent5"/>
                </a:solidFill>
              </a:rPr>
              <a:t> </a:t>
            </a:r>
            <a:r>
              <a:rPr lang="en-US" sz="1961" b="1" dirty="0">
                <a:solidFill>
                  <a:schemeClr val="accent5"/>
                </a:solidFill>
              </a:rPr>
              <a:t>group</a:t>
            </a:r>
          </a:p>
        </p:txBody>
      </p:sp>
    </p:spTree>
    <p:extLst>
      <p:ext uri="{BB962C8B-B14F-4D97-AF65-F5344CB8AC3E}">
        <p14:creationId xmlns:p14="http://schemas.microsoft.com/office/powerpoint/2010/main" val="2412634211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DC44A-0768-44AE-8022-C00530835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Columnstore</a:t>
            </a:r>
            <a:r>
              <a:rPr lang="en-US" dirty="0"/>
              <a:t> flavors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B1BC3-2C57-4A3D-AA25-C57A2D46A3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Clustered </a:t>
            </a:r>
            <a:r>
              <a:rPr lang="en-US" dirty="0" err="1"/>
              <a:t>columnstore</a:t>
            </a:r>
            <a:r>
              <a:rPr lang="en-US" dirty="0"/>
              <a:t> index </a:t>
            </a:r>
          </a:p>
          <a:p>
            <a:pPr lvl="1"/>
            <a:r>
              <a:rPr lang="en-US" dirty="0"/>
              <a:t>It is the data! </a:t>
            </a:r>
          </a:p>
          <a:p>
            <a:pPr lvl="1"/>
            <a:r>
              <a:rPr lang="en-US" dirty="0"/>
              <a:t>Can have </a:t>
            </a:r>
            <a:r>
              <a:rPr lang="en-US" dirty="0" err="1"/>
              <a:t>nonclustered</a:t>
            </a:r>
            <a:r>
              <a:rPr lang="en-US" dirty="0"/>
              <a:t> </a:t>
            </a:r>
            <a:r>
              <a:rPr lang="en-US" dirty="0" err="1"/>
              <a:t>rowstore</a:t>
            </a:r>
            <a:r>
              <a:rPr lang="en-US" dirty="0"/>
              <a:t> indexes built on it </a:t>
            </a:r>
          </a:p>
          <a:p>
            <a:r>
              <a:rPr lang="en-US" dirty="0" err="1"/>
              <a:t>Nonclustered</a:t>
            </a:r>
            <a:r>
              <a:rPr lang="en-US" dirty="0"/>
              <a:t> </a:t>
            </a:r>
            <a:r>
              <a:rPr lang="en-US" dirty="0" err="1"/>
              <a:t>columnstore</a:t>
            </a:r>
            <a:r>
              <a:rPr lang="en-US" dirty="0"/>
              <a:t> index </a:t>
            </a:r>
          </a:p>
          <a:p>
            <a:pPr lvl="1"/>
            <a:r>
              <a:rPr lang="en-US" dirty="0"/>
              <a:t>Built on top of a </a:t>
            </a:r>
            <a:r>
              <a:rPr lang="en-US" dirty="0" err="1"/>
              <a:t>rowstore</a:t>
            </a:r>
            <a:r>
              <a:rPr lang="en-US" dirty="0"/>
              <a:t> table </a:t>
            </a:r>
          </a:p>
        </p:txBody>
      </p:sp>
    </p:spTree>
    <p:extLst>
      <p:ext uri="{BB962C8B-B14F-4D97-AF65-F5344CB8AC3E}">
        <p14:creationId xmlns:p14="http://schemas.microsoft.com/office/powerpoint/2010/main" val="1067778408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4A31C-D8B1-411B-9D83-53B5EF309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In-Memory OLTP </a:t>
            </a:r>
          </a:p>
        </p:txBody>
      </p:sp>
    </p:spTree>
    <p:extLst>
      <p:ext uri="{BB962C8B-B14F-4D97-AF65-F5344CB8AC3E}">
        <p14:creationId xmlns:p14="http://schemas.microsoft.com/office/powerpoint/2010/main" val="379971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9E76A-51A4-4D72-8BB5-2E0CC08CC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is faster than disk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A2F70-63FF-4B44-9D4D-5BFF66CD6A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3586" y="1435497"/>
            <a:ext cx="6504434" cy="2308324"/>
          </a:xfrm>
        </p:spPr>
        <p:txBody>
          <a:bodyPr/>
          <a:lstStyle/>
          <a:p>
            <a:r>
              <a:rPr lang="en-US" dirty="0"/>
              <a:t>Memory-optimized tables </a:t>
            </a:r>
          </a:p>
          <a:p>
            <a:pPr lvl="1"/>
            <a:r>
              <a:rPr lang="en-US" dirty="0"/>
              <a:t>Schema or schema + data </a:t>
            </a:r>
          </a:p>
          <a:p>
            <a:pPr lvl="1"/>
            <a:r>
              <a:rPr lang="en-US" dirty="0"/>
              <a:t>No locking </a:t>
            </a:r>
          </a:p>
          <a:p>
            <a:pPr lvl="1"/>
            <a:r>
              <a:rPr lang="en-US" dirty="0"/>
              <a:t>Great for high-write workloads </a:t>
            </a:r>
          </a:p>
          <a:p>
            <a:r>
              <a:rPr lang="en-US" dirty="0"/>
              <a:t>Natively compiled T-SQL modules </a:t>
            </a:r>
          </a:p>
          <a:p>
            <a:pPr lvl="1"/>
            <a:r>
              <a:rPr lang="en-US" dirty="0"/>
              <a:t>Designed to work with memory-optimized tables for best performance </a:t>
            </a:r>
          </a:p>
          <a:p>
            <a:r>
              <a:rPr lang="en-US" dirty="0"/>
              <a:t>Premium tier only </a:t>
            </a:r>
          </a:p>
          <a:p>
            <a:pPr lvl="1"/>
            <a:r>
              <a:rPr lang="en-US" dirty="0"/>
              <a:t>1 GB storage for every 125 DTUs or </a:t>
            </a:r>
            <a:r>
              <a:rPr lang="en-US" dirty="0" err="1"/>
              <a:t>eDTUs</a:t>
            </a:r>
            <a:r>
              <a:rPr lang="en-US" dirty="0"/>
              <a:t>   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BAD0AB-1E0B-49DC-9DE7-0FD876507A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89520" y="2131677"/>
            <a:ext cx="3547110" cy="25946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79681868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E4D9D-F010-4046-93F1-C2AA0A962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 Analytics </a:t>
            </a:r>
          </a:p>
        </p:txBody>
      </p:sp>
    </p:spTree>
    <p:extLst>
      <p:ext uri="{BB962C8B-B14F-4D97-AF65-F5344CB8AC3E}">
        <p14:creationId xmlns:p14="http://schemas.microsoft.com/office/powerpoint/2010/main" val="285564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0DEDD-43C8-4AF6-B85A-BD080217D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operational analytics?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CF36C-4188-4E2B-9570-E938636399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/>
              <a:t>"An updateable </a:t>
            </a:r>
            <a:r>
              <a:rPr lang="en-US" dirty="0" err="1"/>
              <a:t>columnstore</a:t>
            </a:r>
            <a:r>
              <a:rPr lang="en-US" dirty="0"/>
              <a:t> index on a </a:t>
            </a:r>
            <a:r>
              <a:rPr lang="en-US" dirty="0" err="1"/>
              <a:t>rowstore</a:t>
            </a:r>
            <a:r>
              <a:rPr lang="en-US" dirty="0"/>
              <a:t> table or an in-memory table" </a:t>
            </a:r>
          </a:p>
          <a:p>
            <a:pPr lvl="0"/>
            <a:r>
              <a:rPr lang="en-US" dirty="0"/>
              <a:t>Run analytic queries – quickly! – against your transactional database </a:t>
            </a:r>
          </a:p>
        </p:txBody>
      </p:sp>
    </p:spTree>
    <p:extLst>
      <p:ext uri="{BB962C8B-B14F-4D97-AF65-F5344CB8AC3E}">
        <p14:creationId xmlns:p14="http://schemas.microsoft.com/office/powerpoint/2010/main" val="4253520835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74E33-E3E5-4E14-8441-1864E89A0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</a:t>
            </a:r>
          </a:p>
        </p:txBody>
      </p:sp>
    </p:spTree>
    <p:extLst>
      <p:ext uri="{BB962C8B-B14F-4D97-AF65-F5344CB8AC3E}">
        <p14:creationId xmlns:p14="http://schemas.microsoft.com/office/powerpoint/2010/main" val="50511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ACDCB-95C6-4FED-95A6-32D1D56DF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01734"/>
            <a:ext cx="5398294" cy="4616648"/>
          </a:xfrm>
        </p:spPr>
        <p:txBody>
          <a:bodyPr/>
          <a:lstStyle/>
          <a:p>
            <a:r>
              <a:rPr lang="en-US" dirty="0"/>
              <a:t>Jes Schultz </a:t>
            </a:r>
            <a:br>
              <a:rPr lang="en-US" dirty="0"/>
            </a:br>
            <a:br>
              <a:rPr lang="en-US" dirty="0"/>
            </a:br>
            <a:r>
              <a:rPr lang="en-US" sz="3200" b="0" dirty="0"/>
              <a:t>Software Engineer </a:t>
            </a:r>
            <a:br>
              <a:rPr lang="en-US" sz="3200" b="0" dirty="0"/>
            </a:br>
            <a:r>
              <a:rPr lang="en-US" sz="3200" b="0" dirty="0"/>
              <a:t>Microsoft </a:t>
            </a:r>
            <a:br>
              <a:rPr lang="en-US" sz="3200" b="0" dirty="0"/>
            </a:br>
            <a:br>
              <a:rPr lang="en-US" sz="3200" b="0" dirty="0"/>
            </a:br>
            <a:r>
              <a:rPr lang="en-US" sz="3200" b="0" dirty="0">
                <a:hlinkClick r:id="rId3"/>
              </a:rPr>
              <a:t>jes.schultz@microsoft.com</a:t>
            </a:r>
            <a:br>
              <a:rPr lang="en-US" sz="3200" b="0" dirty="0"/>
            </a:br>
            <a:r>
              <a:rPr lang="en-US" sz="3200" b="0" dirty="0"/>
              <a:t>@</a:t>
            </a:r>
            <a:r>
              <a:rPr lang="en-US" sz="3200" b="0" dirty="0" err="1"/>
              <a:t>grrl_geek</a:t>
            </a:r>
            <a:br>
              <a:rPr lang="en-US" sz="3200" b="0" dirty="0"/>
            </a:br>
            <a:r>
              <a:rPr lang="en-US" sz="3200" b="0" dirty="0"/>
              <a:t>LessThanDot.com </a:t>
            </a:r>
            <a:br>
              <a:rPr lang="en-US" sz="3600" dirty="0"/>
            </a:br>
            <a:r>
              <a:rPr lang="en-US" sz="3600" b="0" dirty="0"/>
              <a:t> </a:t>
            </a:r>
            <a:endParaRPr lang="en-US" b="0" dirty="0"/>
          </a:p>
        </p:txBody>
      </p:sp>
      <p:pic>
        <p:nvPicPr>
          <p:cNvPr id="4" name="Picture 3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B4B5BE53-9F0F-4AAA-BBCE-45147701974A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45571" y="601734"/>
            <a:ext cx="3740297" cy="5610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104748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BF4D3B4-F6DC-4FEB-9699-D9F69A6B6B9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59735" y="4113275"/>
            <a:ext cx="780290" cy="7802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99AD0C-479B-4249-93CA-5A2CB757F74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61814" y="4113275"/>
            <a:ext cx="780290" cy="7802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697956-F151-4D44-8498-B69006C9207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86237" y="2838450"/>
            <a:ext cx="2180845" cy="21808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6CCC1CD-BC43-41F1-AA20-3C531B4D886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63131" y="3617216"/>
            <a:ext cx="1402079" cy="14020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AED7C10-1D88-4D62-B4BC-28B2B4AAB62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90396" y="4113275"/>
            <a:ext cx="780290" cy="78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345875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34BBD-893C-4FEB-8079-26A0E5B89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scaling works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38F49-0C1E-400B-80CF-B3C3FBDC84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6"/>
            <a:ext cx="11018520" cy="4965303"/>
          </a:xfrm>
        </p:spPr>
        <p:txBody>
          <a:bodyPr>
            <a:normAutofit/>
          </a:bodyPr>
          <a:lstStyle/>
          <a:p>
            <a:r>
              <a:rPr lang="en-US" dirty="0"/>
              <a:t>Changing the service tier and/or performance level of a database creates a replica of the original database at the new performance level, and then switches connections over to the replica </a:t>
            </a:r>
          </a:p>
          <a:p>
            <a:r>
              <a:rPr lang="en-US" dirty="0"/>
              <a:t>No data is lost during this process</a:t>
            </a:r>
          </a:p>
          <a:p>
            <a:pPr lvl="1"/>
            <a:r>
              <a:rPr lang="en-US" dirty="0"/>
              <a:t>During the brief moment when we switch over to the replica, connections to the database are disabled, so some transactions in flight may be rolled back </a:t>
            </a:r>
          </a:p>
          <a:p>
            <a:r>
              <a:rPr lang="en-US" dirty="0"/>
              <a:t>The length of time for the switch over varies, but is generally under 4 seconds and is less than 30 seconds 99% of the time </a:t>
            </a:r>
          </a:p>
          <a:p>
            <a:pPr lvl="1"/>
            <a:r>
              <a:rPr lang="en-US" dirty="0"/>
              <a:t>If there are large numbers of transactions in flight at the moment connections are disabled, the length of time for the switch over may be longer </a:t>
            </a:r>
          </a:p>
        </p:txBody>
      </p:sp>
    </p:spTree>
    <p:extLst>
      <p:ext uri="{BB962C8B-B14F-4D97-AF65-F5344CB8AC3E}">
        <p14:creationId xmlns:p14="http://schemas.microsoft.com/office/powerpoint/2010/main" val="2830700973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A26AF-8A79-4346-9907-0DE16B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12D07-757D-46E9-A4DD-E49FAA513E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6"/>
            <a:ext cx="11018520" cy="4885293"/>
          </a:xfrm>
        </p:spPr>
        <p:txBody>
          <a:bodyPr/>
          <a:lstStyle/>
          <a:p>
            <a:r>
              <a:rPr lang="en-US" dirty="0"/>
              <a:t>Scaling up </a:t>
            </a:r>
          </a:p>
          <a:p>
            <a:pPr lvl="1"/>
            <a:r>
              <a:rPr lang="en-US" dirty="0"/>
              <a:t>If you upgrade to a higher tier or level, maximum database size doesn’t change unless you specify it </a:t>
            </a:r>
          </a:p>
          <a:p>
            <a:pPr lvl="1"/>
            <a:r>
              <a:rPr lang="en-US" dirty="0"/>
              <a:t>If upgrading a database with DR (geo-replication) enabled, the recommendation is to upgrade the </a:t>
            </a:r>
            <a:r>
              <a:rPr lang="en-US" dirty="0" err="1"/>
              <a:t>secondaries</a:t>
            </a:r>
            <a:r>
              <a:rPr lang="en-US" dirty="0"/>
              <a:t> first </a:t>
            </a:r>
          </a:p>
          <a:p>
            <a:r>
              <a:rPr lang="en-US" dirty="0"/>
              <a:t>Scaling down </a:t>
            </a:r>
          </a:p>
          <a:p>
            <a:pPr lvl="1"/>
            <a:r>
              <a:rPr lang="en-US" dirty="0"/>
              <a:t>The database size must not be larger than the maximum database size for the lower tier or level </a:t>
            </a:r>
          </a:p>
          <a:p>
            <a:pPr lvl="1"/>
            <a:r>
              <a:rPr lang="en-US" dirty="0"/>
              <a:t>When you downgrade to a lower tier, your DR options (such as backup retention period) may change, columnstore and in-memory may not be available </a:t>
            </a:r>
          </a:p>
        </p:txBody>
      </p:sp>
    </p:spTree>
    <p:extLst>
      <p:ext uri="{BB962C8B-B14F-4D97-AF65-F5344CB8AC3E}">
        <p14:creationId xmlns:p14="http://schemas.microsoft.com/office/powerpoint/2010/main" val="1248120221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BC8D6-1BA2-4648-AA4E-AE7790269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scale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49C4F-79DF-4B0B-A1FC-1AA74179D7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Portal </a:t>
            </a:r>
          </a:p>
          <a:p>
            <a:r>
              <a:rPr lang="en-US" dirty="0"/>
              <a:t>PowerShell </a:t>
            </a:r>
          </a:p>
          <a:p>
            <a:endParaRPr lang="en-US" dirty="0"/>
          </a:p>
          <a:p>
            <a:r>
              <a:rPr lang="en-US" dirty="0"/>
              <a:t>Manually </a:t>
            </a:r>
          </a:p>
          <a:p>
            <a:r>
              <a:rPr lang="en-US" dirty="0"/>
              <a:t>Scheduled </a:t>
            </a:r>
          </a:p>
        </p:txBody>
      </p:sp>
      <p:pic>
        <p:nvPicPr>
          <p:cNvPr id="5" name="Graphic 4" descr="Clock">
            <a:extLst>
              <a:ext uri="{FF2B5EF4-FFF2-40B4-BE49-F238E27FC236}">
                <a16:creationId xmlns:a16="http://schemas.microsoft.com/office/drawing/2014/main" id="{6E2AB843-12AD-4BB6-B1C1-DCB71F5F9D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52191" y="2408808"/>
            <a:ext cx="2040384" cy="204038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D32A190-FEC8-433F-B903-9A52B1204AD8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82238" y="1713863"/>
            <a:ext cx="780290" cy="7802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3AAC198-3F8F-4053-9A4D-1FDC2A6BD82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0275" y="3038855"/>
            <a:ext cx="780290" cy="78029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0DD00E1-288B-4EA3-9982-FE85A5F2D0EA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6248" y="3666173"/>
            <a:ext cx="1566038" cy="156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644425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8F43-9C72-4ABD-BCEE-67D136510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scale-out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6115A-C0E4-4C1D-8998-E993E23EC0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360920"/>
          </a:xfrm>
        </p:spPr>
        <p:txBody>
          <a:bodyPr/>
          <a:lstStyle/>
          <a:p>
            <a:r>
              <a:rPr lang="en-US" dirty="0"/>
              <a:t>Premium (DTU) or Business Critical (</a:t>
            </a:r>
            <a:r>
              <a:rPr lang="en-US" dirty="0" err="1"/>
              <a:t>Vcore</a:t>
            </a:r>
            <a:r>
              <a:rPr lang="en-US" dirty="0"/>
              <a:t>) tier feature </a:t>
            </a:r>
          </a:p>
          <a:p>
            <a:r>
              <a:rPr lang="en-US" dirty="0"/>
              <a:t>Load balance read-only workloads using one of the already-provisioned replicas </a:t>
            </a:r>
          </a:p>
          <a:p>
            <a:r>
              <a:rPr lang="en-US" dirty="0"/>
              <a:t>No additional cost </a:t>
            </a:r>
          </a:p>
          <a:p>
            <a:r>
              <a:rPr lang="en-US" dirty="0"/>
              <a:t>Session-level consistency 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ApplicationIntent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dirty="0"/>
              <a:t> in the application connection string </a:t>
            </a:r>
          </a:p>
        </p:txBody>
      </p:sp>
    </p:spTree>
    <p:extLst>
      <p:ext uri="{BB962C8B-B14F-4D97-AF65-F5344CB8AC3E}">
        <p14:creationId xmlns:p14="http://schemas.microsoft.com/office/powerpoint/2010/main" val="436345276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32526-47D9-45F0-A4E0-D23DBB7C4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about your workload </a:t>
            </a:r>
          </a:p>
        </p:txBody>
      </p:sp>
    </p:spTree>
    <p:extLst>
      <p:ext uri="{BB962C8B-B14F-4D97-AF65-F5344CB8AC3E}">
        <p14:creationId xmlns:p14="http://schemas.microsoft.com/office/powerpoint/2010/main" val="245439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C79C-30E4-4655-A767-64A4428C4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Query Performance Insight </a:t>
            </a:r>
          </a:p>
        </p:txBody>
      </p:sp>
    </p:spTree>
    <p:extLst>
      <p:ext uri="{BB962C8B-B14F-4D97-AF65-F5344CB8AC3E}">
        <p14:creationId xmlns:p14="http://schemas.microsoft.com/office/powerpoint/2010/main" val="918862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DA4BD-9A88-4611-9AC1-F1AC91BBA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Query Performance Insight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206B47-8882-473D-B644-D62EF8A3C4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/>
              <a:t>A real-time view of how queries are affecting your database </a:t>
            </a:r>
          </a:p>
          <a:p>
            <a:pPr lvl="0"/>
            <a:r>
              <a:rPr lang="en-US" dirty="0"/>
              <a:t>Requires Query Store be enabled (it is by default)  </a:t>
            </a:r>
          </a:p>
          <a:p>
            <a:pPr lvl="0"/>
            <a:r>
              <a:rPr lang="en-US" dirty="0"/>
              <a:t>View top resource-consuming queries </a:t>
            </a:r>
          </a:p>
          <a:p>
            <a:pPr lvl="1"/>
            <a:r>
              <a:rPr lang="it-IT" dirty="0"/>
              <a:t>CPU, data IO, log IO, duration, execution count </a:t>
            </a:r>
          </a:p>
          <a:p>
            <a:pPr lvl="0"/>
            <a:r>
              <a:rPr lang="en-US" dirty="0"/>
              <a:t>View long-running queries </a:t>
            </a:r>
          </a:p>
          <a:p>
            <a:pPr lvl="0"/>
            <a:r>
              <a:rPr lang="en-US" dirty="0"/>
              <a:t>Get Performance Recommendations for a query </a:t>
            </a:r>
          </a:p>
        </p:txBody>
      </p:sp>
    </p:spTree>
    <p:extLst>
      <p:ext uri="{BB962C8B-B14F-4D97-AF65-F5344CB8AC3E}">
        <p14:creationId xmlns:p14="http://schemas.microsoft.com/office/powerpoint/2010/main" val="929396010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05E7A19-63F2-449C-BFC7-BCE42201C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14" y="0"/>
            <a:ext cx="118073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620278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D51DA-3CD5-4C44-9E8D-F2F57BA02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recommendations provided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8B949-CE85-48A6-AEA9-DBC85A83A7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Create index </a:t>
            </a:r>
          </a:p>
          <a:p>
            <a:pPr lvl="0"/>
            <a:r>
              <a:rPr lang="en-US" dirty="0"/>
              <a:t>Drop index </a:t>
            </a:r>
          </a:p>
          <a:p>
            <a:pPr lvl="0"/>
            <a:r>
              <a:rPr lang="en-US" dirty="0"/>
              <a:t>Parameterize queries (preview) </a:t>
            </a:r>
          </a:p>
          <a:p>
            <a:pPr lvl="1"/>
            <a:r>
              <a:rPr lang="en-US" dirty="0"/>
              <a:t>Enables forced parameterization on the database </a:t>
            </a:r>
          </a:p>
          <a:p>
            <a:pPr lvl="0"/>
            <a:r>
              <a:rPr lang="en-US" dirty="0"/>
              <a:t>Fix schema issues (preview)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87463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FCAEB-820E-4A7B-8000-03128E51D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talk about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09222-B16F-412C-B025-A4A10BB532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050340"/>
          </a:xfrm>
        </p:spPr>
        <p:txBody>
          <a:bodyPr/>
          <a:lstStyle/>
          <a:p>
            <a:r>
              <a:rPr lang="en-US" dirty="0"/>
              <a:t>Paying for performance </a:t>
            </a:r>
          </a:p>
          <a:p>
            <a:r>
              <a:rPr lang="en-US" dirty="0"/>
              <a:t>Monitoring </a:t>
            </a:r>
          </a:p>
          <a:p>
            <a:r>
              <a:rPr lang="en-US" dirty="0"/>
              <a:t>Indexes </a:t>
            </a:r>
          </a:p>
          <a:p>
            <a:r>
              <a:rPr lang="en-US" dirty="0"/>
              <a:t>In-Memory OLTP </a:t>
            </a:r>
          </a:p>
          <a:p>
            <a:r>
              <a:rPr lang="en-US" dirty="0"/>
              <a:t>Columnstore Indexes </a:t>
            </a:r>
          </a:p>
          <a:p>
            <a:r>
              <a:rPr lang="en-US" dirty="0"/>
              <a:t>Scaling </a:t>
            </a:r>
          </a:p>
          <a:p>
            <a:r>
              <a:rPr lang="en-US" dirty="0"/>
              <a:t>Query Performance Insight </a:t>
            </a:r>
          </a:p>
          <a:p>
            <a:r>
              <a:rPr lang="en-US" dirty="0"/>
              <a:t>Automatic Tuning </a:t>
            </a:r>
          </a:p>
        </p:txBody>
      </p:sp>
    </p:spTree>
    <p:extLst>
      <p:ext uri="{BB962C8B-B14F-4D97-AF65-F5344CB8AC3E}">
        <p14:creationId xmlns:p14="http://schemas.microsoft.com/office/powerpoint/2010/main" val="4189142929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F666BD-5482-4DEF-9653-C9110990F0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3236" y="1308653"/>
            <a:ext cx="10405528" cy="424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9841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FF55A-CF04-4A24-8F48-736506E51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life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4B368-B53D-47F8-AC67-EFEFDEDAB0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764381"/>
          </a:xfrm>
        </p:spPr>
        <p:txBody>
          <a:bodyPr/>
          <a:lstStyle/>
          <a:p>
            <a:r>
              <a:rPr lang="en-US" dirty="0"/>
              <a:t>Using QPI to identify high data usage in Elastic Pool – Jim Donahoe - </a:t>
            </a:r>
            <a:r>
              <a:rPr lang="en-US" dirty="0">
                <a:hlinkClick r:id="rId3"/>
              </a:rPr>
              <a:t>http://sqlflipflopsdba.com/2017/10/01/using-qpi-to-identify-high-data-usage-in-elastic-pool/</a:t>
            </a:r>
            <a:r>
              <a:rPr lang="en-US" dirty="0"/>
              <a:t> </a:t>
            </a:r>
          </a:p>
          <a:p>
            <a:r>
              <a:rPr lang="en-US" dirty="0"/>
              <a:t>Customer wanted to move from Premium to Standard Elastic Pool </a:t>
            </a:r>
          </a:p>
          <a:p>
            <a:r>
              <a:rPr lang="en-US" dirty="0"/>
              <a:t>Performance tune existing databases! </a:t>
            </a:r>
          </a:p>
          <a:p>
            <a:r>
              <a:rPr lang="en-US" dirty="0"/>
              <a:t>Found the top 5 resource-consuming databases </a:t>
            </a:r>
          </a:p>
          <a:p>
            <a:r>
              <a:rPr lang="en-US" dirty="0"/>
              <a:t>Identified highest data and log I/O queries </a:t>
            </a:r>
          </a:p>
          <a:p>
            <a:r>
              <a:rPr lang="en-US" dirty="0"/>
              <a:t>Tuning top 3 queries reduced I/O by 10 billion reads </a:t>
            </a:r>
          </a:p>
          <a:p>
            <a:pPr lvl="1"/>
            <a:r>
              <a:rPr lang="en-US" dirty="0"/>
              <a:t>Yes, BILLION!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206044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37A2C-CF69-46B9-B5FB-9024EAA6C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or screenshots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4A4EF-9BEB-4595-B256-8DF87909D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371600"/>
            <a:ext cx="10972800" cy="2326791"/>
          </a:xfrm>
        </p:spPr>
        <p:txBody>
          <a:bodyPr/>
          <a:lstStyle/>
          <a:p>
            <a:r>
              <a:rPr lang="en-US" dirty="0"/>
              <a:t>ostress.exe -Sschultz.database.windows.net -</a:t>
            </a:r>
            <a:r>
              <a:rPr lang="en-US" dirty="0" err="1"/>
              <a:t>dWideWorldImporters</a:t>
            </a:r>
            <a:r>
              <a:rPr lang="en-US" dirty="0"/>
              <a:t>-Standard –U_____ –_____ -</a:t>
            </a:r>
            <a:r>
              <a:rPr lang="en-US" dirty="0" err="1"/>
              <a:t>i"C</a:t>
            </a:r>
            <a:r>
              <a:rPr lang="en-US" dirty="0"/>
              <a:t>:\ostress\Azure_SQL_D_ </a:t>
            </a:r>
            <a:r>
              <a:rPr lang="en-US" dirty="0" err="1"/>
              <a:t>perf_tuning_ostress_workload.sql</a:t>
            </a:r>
            <a:r>
              <a:rPr lang="en-US" dirty="0"/>
              <a:t>“ –n10</a:t>
            </a:r>
          </a:p>
          <a:p>
            <a:r>
              <a:rPr lang="en-US" dirty="0"/>
              <a:t>View in QPI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948685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8ACDB3-7025-4355-93D7-CE25CD968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16ABB3-1152-4D87-90A1-82466DF306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Query Performance Insight</a:t>
            </a:r>
          </a:p>
        </p:txBody>
      </p:sp>
    </p:spTree>
    <p:extLst>
      <p:ext uri="{BB962C8B-B14F-4D97-AF65-F5344CB8AC3E}">
        <p14:creationId xmlns:p14="http://schemas.microsoft.com/office/powerpoint/2010/main" val="212409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3EDA3-46FF-4436-91F4-242FD234A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Tuning </a:t>
            </a:r>
          </a:p>
        </p:txBody>
      </p:sp>
    </p:spTree>
    <p:extLst>
      <p:ext uri="{BB962C8B-B14F-4D97-AF65-F5344CB8AC3E}">
        <p14:creationId xmlns:p14="http://schemas.microsoft.com/office/powerpoint/2010/main" val="386811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3365A-E48F-4EAC-9E8A-E5F27B8E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Automatic Tuning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D79603-F39F-4C94-8D85-39F8968FEF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6"/>
            <a:ext cx="11018520" cy="485100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Executed queries are monitored for improvements; </a:t>
            </a:r>
            <a:br>
              <a:rPr lang="en-US" dirty="0"/>
            </a:br>
            <a:r>
              <a:rPr lang="en-US" dirty="0"/>
              <a:t>improvements are applied and measured </a:t>
            </a:r>
          </a:p>
          <a:p>
            <a:pPr lvl="1"/>
            <a:r>
              <a:rPr lang="en-US" dirty="0"/>
              <a:t>If improvement isn't significant, actions are reverted </a:t>
            </a:r>
          </a:p>
          <a:p>
            <a:pPr lvl="0"/>
            <a:r>
              <a:rPr lang="en-US" dirty="0"/>
              <a:t>Automatic index management </a:t>
            </a:r>
          </a:p>
          <a:p>
            <a:pPr lvl="1"/>
            <a:r>
              <a:rPr lang="en-US" dirty="0"/>
              <a:t>Creates useful indexes </a:t>
            </a:r>
          </a:p>
          <a:p>
            <a:pPr lvl="1"/>
            <a:r>
              <a:rPr lang="en-US" dirty="0"/>
              <a:t>Drops duplicate or unused indexes </a:t>
            </a:r>
          </a:p>
          <a:p>
            <a:pPr lvl="0"/>
            <a:r>
              <a:rPr lang="en-US" dirty="0"/>
              <a:t>Automatic plan choice correction </a:t>
            </a:r>
          </a:p>
          <a:p>
            <a:pPr lvl="1"/>
            <a:r>
              <a:rPr lang="en-US" dirty="0"/>
              <a:t>If plan regression is detected, the database will switch to the last known good plan for that query </a:t>
            </a:r>
          </a:p>
        </p:txBody>
      </p:sp>
    </p:spTree>
    <p:extLst>
      <p:ext uri="{BB962C8B-B14F-4D97-AF65-F5344CB8AC3E}">
        <p14:creationId xmlns:p14="http://schemas.microsoft.com/office/powerpoint/2010/main" val="3496101239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911B66-7CAD-4252-B131-7BF8320BE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02" y="1100343"/>
            <a:ext cx="10610996" cy="465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0112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AA87F-7D83-4915-8393-141CE2FB7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</p:spTree>
    <p:extLst>
      <p:ext uri="{BB962C8B-B14F-4D97-AF65-F5344CB8AC3E}">
        <p14:creationId xmlns:p14="http://schemas.microsoft.com/office/powerpoint/2010/main" val="414162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D7DB6-DC46-45FD-9238-263AB3C18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SQL Database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8571C-0FFE-4EA3-8E9E-D50C4C216B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481227"/>
          </a:xfrm>
        </p:spPr>
        <p:txBody>
          <a:bodyPr/>
          <a:lstStyle/>
          <a:p>
            <a:r>
              <a:rPr lang="en-US" dirty="0"/>
              <a:t>You pay for performance! </a:t>
            </a:r>
          </a:p>
          <a:p>
            <a:r>
              <a:rPr lang="en-US" dirty="0"/>
              <a:t>Monitor your database for resource consumption because…you pay for performance! </a:t>
            </a:r>
          </a:p>
          <a:p>
            <a:r>
              <a:rPr lang="en-US" dirty="0"/>
              <a:t>Use </a:t>
            </a:r>
            <a:r>
              <a:rPr lang="en-US" dirty="0" err="1"/>
              <a:t>rowstore</a:t>
            </a:r>
            <a:r>
              <a:rPr lang="en-US" dirty="0"/>
              <a:t> &amp; </a:t>
            </a:r>
            <a:r>
              <a:rPr lang="en-US" dirty="0" err="1"/>
              <a:t>columnstore</a:t>
            </a:r>
            <a:r>
              <a:rPr lang="en-US" dirty="0"/>
              <a:t> indexes to optimize query processing </a:t>
            </a:r>
          </a:p>
          <a:p>
            <a:r>
              <a:rPr lang="en-US" dirty="0"/>
              <a:t>Use In-Memory OLTP if a workload would benefit from no locks </a:t>
            </a:r>
          </a:p>
          <a:p>
            <a:r>
              <a:rPr lang="en-US" dirty="0"/>
              <a:t>Scale your database up or down as needed </a:t>
            </a:r>
          </a:p>
          <a:p>
            <a:r>
              <a:rPr lang="en-US" dirty="0"/>
              <a:t>Use Query Performance Insight to identify expensive queries </a:t>
            </a:r>
          </a:p>
          <a:p>
            <a:r>
              <a:rPr lang="en-US" dirty="0"/>
              <a:t>Enable Automatic Tuning to fine-tune indexes and execution plans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554595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ACDCB-95C6-4FED-95A6-32D1D56DF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01734"/>
            <a:ext cx="5398294" cy="4616648"/>
          </a:xfrm>
        </p:spPr>
        <p:txBody>
          <a:bodyPr/>
          <a:lstStyle/>
          <a:p>
            <a:r>
              <a:rPr lang="en-US" dirty="0"/>
              <a:t>Jes Schultz </a:t>
            </a:r>
            <a:br>
              <a:rPr lang="en-US" dirty="0"/>
            </a:br>
            <a:br>
              <a:rPr lang="en-US" dirty="0"/>
            </a:br>
            <a:r>
              <a:rPr lang="en-US" sz="3200" b="0" dirty="0"/>
              <a:t>Software Engineer </a:t>
            </a:r>
            <a:br>
              <a:rPr lang="en-US" sz="3200" b="0" dirty="0"/>
            </a:br>
            <a:r>
              <a:rPr lang="en-US" sz="3200" b="0" dirty="0"/>
              <a:t>Microsoft </a:t>
            </a:r>
            <a:br>
              <a:rPr lang="en-US" sz="3200" b="0" dirty="0"/>
            </a:br>
            <a:br>
              <a:rPr lang="en-US" sz="3200" b="0" dirty="0"/>
            </a:br>
            <a:r>
              <a:rPr lang="en-US" sz="3200" b="0" dirty="0">
                <a:hlinkClick r:id="rId3"/>
              </a:rPr>
              <a:t>jes.schultz@microsoft.com</a:t>
            </a:r>
            <a:br>
              <a:rPr lang="en-US" sz="3200" b="0" dirty="0"/>
            </a:br>
            <a:r>
              <a:rPr lang="en-US" sz="3200" b="0" dirty="0"/>
              <a:t>@</a:t>
            </a:r>
            <a:r>
              <a:rPr lang="en-US" sz="3200" b="0" dirty="0" err="1"/>
              <a:t>grrl_geek</a:t>
            </a:r>
            <a:br>
              <a:rPr lang="en-US" sz="3200" b="0" dirty="0"/>
            </a:br>
            <a:r>
              <a:rPr lang="en-US" sz="3200" b="0" dirty="0"/>
              <a:t>LessThanDot.com </a:t>
            </a:r>
            <a:br>
              <a:rPr lang="en-US" sz="3600" dirty="0"/>
            </a:br>
            <a:r>
              <a:rPr lang="en-US" sz="3600" b="0" dirty="0"/>
              <a:t> </a:t>
            </a:r>
            <a:endParaRPr lang="en-US" b="0" dirty="0"/>
          </a:p>
        </p:txBody>
      </p:sp>
      <p:pic>
        <p:nvPicPr>
          <p:cNvPr id="4" name="Picture 3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B4B5BE53-9F0F-4AAA-BBCE-45147701974A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45571" y="601734"/>
            <a:ext cx="3740297" cy="5610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80966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E6BE2-9A52-4CA0-9466-29742C8EE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7846B-9087-49A5-9199-F26C8F16C5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016210"/>
          </a:xfrm>
        </p:spPr>
        <p:txBody>
          <a:bodyPr/>
          <a:lstStyle/>
          <a:p>
            <a:r>
              <a:rPr lang="en-US" dirty="0"/>
              <a:t>Paying for performance </a:t>
            </a:r>
          </a:p>
          <a:p>
            <a:r>
              <a:rPr lang="en-US" dirty="0"/>
              <a:t>Know how much work your queries do </a:t>
            </a:r>
          </a:p>
          <a:p>
            <a:r>
              <a:rPr lang="en-US" dirty="0"/>
              <a:t>Monitor your resource consumption </a:t>
            </a:r>
          </a:p>
          <a:p>
            <a:r>
              <a:rPr lang="en-US" dirty="0"/>
              <a:t>Use features for performance </a:t>
            </a:r>
          </a:p>
          <a:p>
            <a:r>
              <a:rPr lang="en-US" dirty="0"/>
              <a:t>Scaling </a:t>
            </a:r>
          </a:p>
          <a:p>
            <a:r>
              <a:rPr lang="en-US" dirty="0"/>
              <a:t>Learn about your workload </a:t>
            </a:r>
          </a:p>
        </p:txBody>
      </p:sp>
    </p:spTree>
    <p:extLst>
      <p:ext uri="{BB962C8B-B14F-4D97-AF65-F5344CB8AC3E}">
        <p14:creationId xmlns:p14="http://schemas.microsoft.com/office/powerpoint/2010/main" val="48157361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5389C-850A-40A7-8BCC-1CA30574C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Paying for performance </a:t>
            </a:r>
          </a:p>
        </p:txBody>
      </p:sp>
    </p:spTree>
    <p:extLst>
      <p:ext uri="{BB962C8B-B14F-4D97-AF65-F5344CB8AC3E}">
        <p14:creationId xmlns:p14="http://schemas.microsoft.com/office/powerpoint/2010/main" val="3930956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452DA-D296-4748-8E99-61F057324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measure (and pay for) performance </a:t>
            </a:r>
            <a:br>
              <a:rPr lang="en-US" dirty="0"/>
            </a:br>
            <a:r>
              <a:rPr lang="en-US" dirty="0"/>
              <a:t>in SQL Database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EFE6F-35A4-4994-95CE-02B672DAF7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B90C35F6-61B4-4B42-B683-E0BC4BD4D6AD}"/>
              </a:ext>
            </a:extLst>
          </p:cNvPr>
          <p:cNvSpPr/>
          <p:nvPr/>
        </p:nvSpPr>
        <p:spPr bwMode="auto">
          <a:xfrm>
            <a:off x="2157280" y="2719804"/>
            <a:ext cx="3131820" cy="3017520"/>
          </a:xfrm>
          <a:prstGeom prst="can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DTU</a:t>
            </a:r>
            <a:endParaRPr lang="en-US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Flowchart: Data 4">
            <a:extLst>
              <a:ext uri="{FF2B5EF4-FFF2-40B4-BE49-F238E27FC236}">
                <a16:creationId xmlns:a16="http://schemas.microsoft.com/office/drawing/2014/main" id="{B687AEBA-0FAB-4E7C-931E-47496F1E32DE}"/>
              </a:ext>
            </a:extLst>
          </p:cNvPr>
          <p:cNvSpPr/>
          <p:nvPr/>
        </p:nvSpPr>
        <p:spPr bwMode="auto">
          <a:xfrm>
            <a:off x="6632293" y="2810408"/>
            <a:ext cx="3136392" cy="3017520"/>
          </a:xfrm>
          <a:prstGeom prst="flowChartInputOutpu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48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 pitchFamily="34" charset="0"/>
                <a:ea typeface="Segoe UI" pitchFamily="34" charset="0"/>
                <a:cs typeface="Calibri" panose="020F0502020204030204" pitchFamily="34" charset="0"/>
              </a:rPr>
              <a:t>Vcore</a:t>
            </a:r>
            <a:endParaRPr lang="en-US" sz="6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alibri" panose="020F0502020204030204" pitchFamily="34" charset="0"/>
              <a:ea typeface="Segoe UI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60178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69974-51E6-4B68-A279-AEF50A3E9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DTU - Database Throughput Units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0F5BE-C320-44A8-8967-FC0AA03069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“A blended measure of CPU, memory, I/O (data and transaction log I/O)” </a:t>
            </a:r>
          </a:p>
          <a:p>
            <a:pPr lvl="0"/>
            <a:r>
              <a:rPr lang="en-US" dirty="0"/>
              <a:t>Guaranteed performance </a:t>
            </a:r>
          </a:p>
          <a:p>
            <a:pPr lvl="1"/>
            <a:r>
              <a:rPr lang="en-US" dirty="0"/>
              <a:t>When workload exceeds one of those resources, throughput is throttled </a:t>
            </a:r>
          </a:p>
          <a:p>
            <a:pPr lvl="0"/>
            <a:r>
              <a:rPr lang="en-US" dirty="0"/>
              <a:t>For Single Database and Elastic Pools </a:t>
            </a:r>
          </a:p>
          <a:p>
            <a:pPr lvl="0"/>
            <a:endParaRPr lang="en-US" dirty="0"/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341860C9-971E-4ECE-88CB-18F9AA92C657}"/>
              </a:ext>
            </a:extLst>
          </p:cNvPr>
          <p:cNvSpPr/>
          <p:nvPr/>
        </p:nvSpPr>
        <p:spPr bwMode="auto">
          <a:xfrm>
            <a:off x="9099350" y="3881238"/>
            <a:ext cx="2503370" cy="2519562"/>
          </a:xfrm>
          <a:prstGeom prst="can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DTU</a:t>
            </a:r>
            <a:endParaRPr lang="en-US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90161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E3DBBF-8D2B-4270-8A16-9565DBCDFC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85461" y="627430"/>
            <a:ext cx="9621078" cy="560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485394"/>
      </p:ext>
    </p:extLst>
  </p:cSld>
  <p:clrMapOvr>
    <a:masterClrMapping/>
  </p:clrMapOvr>
</p:sld>
</file>

<file path=ppt/theme/theme1.xml><?xml version="1.0" encoding="utf-8"?>
<a:theme xmlns:a="http://schemas.openxmlformats.org/drawingml/2006/main" name="SQLintersec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QLintersection">
  <a:themeElements>
    <a:clrScheme name="Custom 3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SQLintersection">
  <a:themeElements>
    <a:clrScheme name="Custom 3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DARK GRAY TEMPLATE">
  <a:themeElements>
    <a:clrScheme name="BT - Dark blue - dark background">
      <a:dk1>
        <a:srgbClr val="353535"/>
      </a:dk1>
      <a:lt1>
        <a:srgbClr val="FFFFFF"/>
      </a:lt1>
      <a:dk2>
        <a:srgbClr val="002050"/>
      </a:dk2>
      <a:lt2>
        <a:srgbClr val="CDF4FF"/>
      </a:lt2>
      <a:accent1>
        <a:srgbClr val="002050"/>
      </a:accent1>
      <a:accent2>
        <a:srgbClr val="D2D2D2"/>
      </a:accent2>
      <a:accent3>
        <a:srgbClr val="0078D7"/>
      </a:accent3>
      <a:accent4>
        <a:srgbClr val="00BCF2"/>
      </a:accent4>
      <a:accent5>
        <a:srgbClr val="FF8C00"/>
      </a:accent5>
      <a:accent6>
        <a:srgbClr val="737373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DK_BLUE_2017_01.potx" id="{00960B8E-669D-4ACA-BABC-A9CDC812BD01}" vid="{F61D8217-159A-49B2-B109-5356AC5B9298}"/>
    </a:ext>
  </a:extLst>
</a:theme>
</file>

<file path=ppt/theme/theme5.xml><?xml version="1.0" encoding="utf-8"?>
<a:theme xmlns:a="http://schemas.openxmlformats.org/drawingml/2006/main" name="WHITE TEMPLATE">
  <a:themeElements>
    <a:clrScheme name="BT - Dark Blue - white background">
      <a:dk1>
        <a:srgbClr val="353535"/>
      </a:dk1>
      <a:lt1>
        <a:srgbClr val="FFFFFF"/>
      </a:lt1>
      <a:dk2>
        <a:srgbClr val="002050"/>
      </a:dk2>
      <a:lt2>
        <a:srgbClr val="EAEAEA"/>
      </a:lt2>
      <a:accent1>
        <a:srgbClr val="002050"/>
      </a:accent1>
      <a:accent2>
        <a:srgbClr val="0078D7"/>
      </a:accent2>
      <a:accent3>
        <a:srgbClr val="00BCF2"/>
      </a:accent3>
      <a:accent4>
        <a:srgbClr val="FF8C00"/>
      </a:accent4>
      <a:accent5>
        <a:srgbClr val="737373"/>
      </a:accent5>
      <a:accent6>
        <a:srgbClr val="E6E6E6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DK_BLUE_2017_01.potx" id="{00960B8E-669D-4ACA-BABC-A9CDC812BD01}" vid="{B3D3DED9-243C-4D87-B905-018D0B8015CF}"/>
    </a:ext>
  </a:extLst>
</a:theme>
</file>

<file path=ppt/theme/theme6.xml><?xml version="1.0" encoding="utf-8"?>
<a:theme xmlns:a="http://schemas.openxmlformats.org/drawingml/2006/main" name="LIGHT GRAY TEMPLATE">
  <a:themeElements>
    <a:clrScheme name="BT - Dark Blue - Light gray background">
      <a:dk1>
        <a:srgbClr val="353535"/>
      </a:dk1>
      <a:lt1>
        <a:srgbClr val="FFFFFF"/>
      </a:lt1>
      <a:dk2>
        <a:srgbClr val="002050"/>
      </a:dk2>
      <a:lt2>
        <a:srgbClr val="E6E6E6"/>
      </a:lt2>
      <a:accent1>
        <a:srgbClr val="002050"/>
      </a:accent1>
      <a:accent2>
        <a:srgbClr val="0078D7"/>
      </a:accent2>
      <a:accent3>
        <a:srgbClr val="00BCF2"/>
      </a:accent3>
      <a:accent4>
        <a:srgbClr val="FF8C00"/>
      </a:accent4>
      <a:accent5>
        <a:srgbClr val="737373"/>
      </a:accent5>
      <a:accent6>
        <a:srgbClr val="D2D2D2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DK_BLUE_2017_01.potx" id="{00960B8E-669D-4ACA-BABC-A9CDC812BD01}" vid="{3E25C5FC-B535-44A1-B288-FC8BA627BBEC}"/>
    </a:ext>
  </a:extLst>
</a:theme>
</file>

<file path=ppt/theme/theme7.xml><?xml version="1.0" encoding="utf-8"?>
<a:theme xmlns:a="http://schemas.openxmlformats.org/drawingml/2006/main" name="SOFT BLACK TEMPLATE">
  <a:themeElements>
    <a:clrScheme name="TT for Dark - NEW 2018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0078D4"/>
      </a:accent1>
      <a:accent2>
        <a:srgbClr val="00BCF2"/>
      </a:accent2>
      <a:accent3>
        <a:srgbClr val="107C10"/>
      </a:accent3>
      <a:accent4>
        <a:srgbClr val="D73B01"/>
      </a:accent4>
      <a:accent5>
        <a:srgbClr val="FFB900"/>
      </a:accent5>
      <a:accent6>
        <a:srgbClr val="E6E6E6"/>
      </a:accent6>
      <a:hlink>
        <a:srgbClr val="00BCF2"/>
      </a:hlink>
      <a:folHlink>
        <a:srgbClr val="00BCF2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2018_06.potx" id="{241A19DF-0D37-4099-A786-1D3478B7ACBB}" vid="{68536415-81B6-42CE-8883-F72F7C51254B}"/>
    </a:ext>
  </a:extLst>
</a:theme>
</file>

<file path=ppt/theme/theme8.xml><?xml version="1.0" encoding="utf-8"?>
<a:theme xmlns:a="http://schemas.openxmlformats.org/drawingml/2006/main" name="1_WHITE TEMPLATE">
  <a:themeElements>
    <a:clrScheme name="TT for white - NEW 2018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2018_06.potx" id="{241A19DF-0D37-4099-A786-1D3478B7ACBB}" vid="{4992D315-E2C3-46B8-859C-DD8B96AF82DB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SQLintersectionFall2017_widescreen</Template>
  <TotalTime>862</TotalTime>
  <Words>1999</Words>
  <Application>Microsoft Office PowerPoint</Application>
  <PresentationFormat>Widescreen</PresentationFormat>
  <Paragraphs>325</Paragraphs>
  <Slides>49</Slides>
  <Notes>41</Notes>
  <HiddenSlides>2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49</vt:i4>
      </vt:variant>
    </vt:vector>
  </HeadingPairs>
  <TitlesOfParts>
    <vt:vector size="70" baseType="lpstr">
      <vt:lpstr>Arial</vt:lpstr>
      <vt:lpstr>Calibri</vt:lpstr>
      <vt:lpstr>Calibri Light</vt:lpstr>
      <vt:lpstr>Cambria</vt:lpstr>
      <vt:lpstr>Consolas</vt:lpstr>
      <vt:lpstr>Courier New</vt:lpstr>
      <vt:lpstr>Myriad Pro</vt:lpstr>
      <vt:lpstr>Segoe UI</vt:lpstr>
      <vt:lpstr>Segoe UI Light</vt:lpstr>
      <vt:lpstr>Segoe UI Semibold</vt:lpstr>
      <vt:lpstr>Segoe UI Semilight</vt:lpstr>
      <vt:lpstr>Verdana</vt:lpstr>
      <vt:lpstr>Wingdings</vt:lpstr>
      <vt:lpstr>SQLintersection</vt:lpstr>
      <vt:lpstr>1_SQLintersection</vt:lpstr>
      <vt:lpstr>2_SQLintersection</vt:lpstr>
      <vt:lpstr>DARK GRAY TEMPLATE</vt:lpstr>
      <vt:lpstr>WHITE TEMPLATE</vt:lpstr>
      <vt:lpstr>LIGHT GRAY TEMPLATE</vt:lpstr>
      <vt:lpstr>SOFT BLACK TEMPLATE</vt:lpstr>
      <vt:lpstr>1_WHITE TEMPLATE</vt:lpstr>
      <vt:lpstr>Changes to make next time: </vt:lpstr>
      <vt:lpstr>  Azure SQL Database Performance Tuning</vt:lpstr>
      <vt:lpstr>Jes Schultz   Software Engineer  Microsoft   jes.schultz@microsoft.com @grrl_geek LessThanDot.com   </vt:lpstr>
      <vt:lpstr>Let’s talk about </vt:lpstr>
      <vt:lpstr>Agenda </vt:lpstr>
      <vt:lpstr>Paying for performance </vt:lpstr>
      <vt:lpstr>How we measure (and pay for) performance  in SQL Database</vt:lpstr>
      <vt:lpstr>DTU - Database Throughput Units</vt:lpstr>
      <vt:lpstr>PowerPoint Presentation</vt:lpstr>
      <vt:lpstr>PowerPoint Presentation</vt:lpstr>
      <vt:lpstr>How many DTUs do I need? </vt:lpstr>
      <vt:lpstr>Vcore </vt:lpstr>
      <vt:lpstr>How can maximize your investment? </vt:lpstr>
      <vt:lpstr>Know how much work your queries do </vt:lpstr>
      <vt:lpstr>How expensive are my queries? </vt:lpstr>
      <vt:lpstr>Monitor your resource consumption  </vt:lpstr>
      <vt:lpstr>DMVs</vt:lpstr>
      <vt:lpstr>Alert rules </vt:lpstr>
      <vt:lpstr>Use features for performance </vt:lpstr>
      <vt:lpstr>A bad query is always worth tuning </vt:lpstr>
      <vt:lpstr>Indexes </vt:lpstr>
      <vt:lpstr>Rowstore indexes </vt:lpstr>
      <vt:lpstr>Columnstore indexes </vt:lpstr>
      <vt:lpstr>Columnstore flavors</vt:lpstr>
      <vt:lpstr>In-Memory OLTP </vt:lpstr>
      <vt:lpstr>Memory is faster than disk </vt:lpstr>
      <vt:lpstr>Operational Analytics </vt:lpstr>
      <vt:lpstr>What is operational analytics? </vt:lpstr>
      <vt:lpstr>Scaling </vt:lpstr>
      <vt:lpstr>PowerPoint Presentation</vt:lpstr>
      <vt:lpstr>How scaling works  </vt:lpstr>
      <vt:lpstr>Scaling limitations</vt:lpstr>
      <vt:lpstr>How to scale </vt:lpstr>
      <vt:lpstr>Read scale-out</vt:lpstr>
      <vt:lpstr>Learn about your workload </vt:lpstr>
      <vt:lpstr>Query Performance Insight </vt:lpstr>
      <vt:lpstr>Query Performance Insight </vt:lpstr>
      <vt:lpstr>PowerPoint Presentation</vt:lpstr>
      <vt:lpstr>Performance recommendations provided </vt:lpstr>
      <vt:lpstr>PowerPoint Presentation</vt:lpstr>
      <vt:lpstr>Real life </vt:lpstr>
      <vt:lpstr>Demo or screenshots </vt:lpstr>
      <vt:lpstr>Demo</vt:lpstr>
      <vt:lpstr>Automatic Tuning </vt:lpstr>
      <vt:lpstr>Automatic Tuning </vt:lpstr>
      <vt:lpstr>PowerPoint Presentation</vt:lpstr>
      <vt:lpstr>Summary </vt:lpstr>
      <vt:lpstr>Azure SQL Database </vt:lpstr>
      <vt:lpstr>Jes Schultz   Software Engineer  Microsoft   jes.schultz@microsoft.com @grrl_geek LessThanDot.com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SQL Database Performance Tuning</dc:title>
  <dc:creator>Jes Borland</dc:creator>
  <cp:lastModifiedBy>Jes Schultz</cp:lastModifiedBy>
  <cp:revision>13</cp:revision>
  <dcterms:created xsi:type="dcterms:W3CDTF">2017-10-17T00:20:30Z</dcterms:created>
  <dcterms:modified xsi:type="dcterms:W3CDTF">2020-02-01T16:21:08Z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jeborlan@microsoft.com</vt:lpwstr>
  </property>
  <property fmtid="{D5CDD505-2E9C-101B-9397-08002B2CF9AE}" pid="6" name="MSIP_Label_f42aa342-8706-4288-bd11-ebb85995028c_SetDate">
    <vt:lpwstr>2017-10-16T19:40:20.6100841-05:00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