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2" r:id="rId2"/>
    <p:sldMasterId id="2147483702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 Borland" initials="JB" lastIdx="1" clrIdx="0">
    <p:extLst>
      <p:ext uri="{19B8F6BF-5375-455C-9EA6-DF929625EA0E}">
        <p15:presenceInfo xmlns:p15="http://schemas.microsoft.com/office/powerpoint/2012/main" userId="S-1-5-21-124525095-708259637-1543119021-1708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 Borland" userId="eaaaa251-3522-4cc2-b5b5-f446ee3f9ba6" providerId="ADAL" clId="{CA23E530-2251-4F1E-AA17-9C0972340352}"/>
    <pc:docChg chg="modSld">
      <pc:chgData name="Jes Borland" userId="eaaaa251-3522-4cc2-b5b5-f446ee3f9ba6" providerId="ADAL" clId="{CA23E530-2251-4F1E-AA17-9C0972340352}" dt="2017-10-18T00:16:37.496" v="0"/>
      <pc:docMkLst>
        <pc:docMk/>
      </pc:docMkLst>
      <pc:sldChg chg="addCm">
        <pc:chgData name="Jes Borland" userId="eaaaa251-3522-4cc2-b5b5-f446ee3f9ba6" providerId="ADAL" clId="{CA23E530-2251-4F1E-AA17-9C0972340352}" dt="2017-10-18T00:16:37.496" v="0"/>
        <pc:sldMkLst>
          <pc:docMk/>
          <pc:sldMk cId="2514101586" sldId="25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7T19:16:37.414" idx="1">
    <p:pos x="638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704DF-E3E3-4035-9414-9A397C18AA9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EA538-FA9C-4621-8229-47E9E456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6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8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3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0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538-FA9C-4621-8229-47E9E456BA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5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0004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51220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680112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55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260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223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074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7682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0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080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803" b="7803"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67682" y="2084171"/>
            <a:ext cx="6274974" cy="3586208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98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5"/>
            <a:ext cx="6276530" cy="656077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7107-13A3-4945-BB6D-B44F8C49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2F5D2-C991-4E01-A2E6-E3B56661A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FBE9-383B-4E02-AAA9-AD8FC4E1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F899-757E-4F46-A3BF-9E5B294C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C91-82DF-40F3-B20B-B38D822E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7204-7337-4C89-A18C-D8BCBBB3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67682" y="2084171"/>
            <a:ext cx="6274974" cy="3586208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5"/>
            <a:ext cx="6276530" cy="656077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332731" y="0"/>
            <a:ext cx="685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7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459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06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554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991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62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0661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5264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9596040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215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291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25727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91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5149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5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3746" t="7803" b="7803"/>
          <a:stretch/>
        </p:blipFill>
        <p:spPr>
          <a:xfrm>
            <a:off x="5332731" y="0"/>
            <a:ext cx="6857539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2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7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67682" y="2084171"/>
            <a:ext cx="6274974" cy="3586208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98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5"/>
            <a:ext cx="6276530" cy="656077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89172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7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332731" y="0"/>
            <a:ext cx="685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221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552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095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3657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2368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7257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7879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058482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4600252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180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130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1401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074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7174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4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96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450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721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05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225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4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ransition>
    <p:fade/>
  </p:transition>
  <p:hf sldNum="0"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1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>
    <p:fade/>
  </p:transition>
  <p:hf sldNum="0"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transition>
    <p:fade/>
  </p:transition>
  <p:hf sldNum="0"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375D-7271-4C24-B0AA-449E95F7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Instances </a:t>
            </a:r>
            <a:br>
              <a:rPr lang="en-US" dirty="0"/>
            </a:br>
            <a:r>
              <a:rPr lang="en-US" sz="4400" dirty="0"/>
              <a:t>NDA content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9FFEDF-BF15-40D5-8088-A1F9D6765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Jes Borland </a:t>
            </a:r>
          </a:p>
          <a:p>
            <a:r>
              <a:rPr lang="en-US" dirty="0"/>
              <a:t>PFE, SQL Server </a:t>
            </a:r>
          </a:p>
        </p:txBody>
      </p:sp>
    </p:spTree>
    <p:extLst>
      <p:ext uri="{BB962C8B-B14F-4D97-AF65-F5344CB8AC3E}">
        <p14:creationId xmlns:p14="http://schemas.microsoft.com/office/powerpoint/2010/main" val="347451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1DF7-5E28-434B-8C56-4CED3A1D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Migrating data to Managed Instances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9994-001D-46F2-B6DC-3E5FD92DC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Full native restore </a:t>
            </a:r>
          </a:p>
          <a:p>
            <a:pPr lvl="0"/>
            <a:r>
              <a:rPr lang="en-US" dirty="0"/>
              <a:t>Log ship </a:t>
            </a:r>
          </a:p>
          <a:p>
            <a:pPr lvl="0"/>
            <a:r>
              <a:rPr lang="en-US" dirty="0"/>
              <a:t>DMS (Database Migration Service) </a:t>
            </a:r>
          </a:p>
          <a:p>
            <a:pPr lvl="0"/>
            <a:r>
              <a:rPr lang="en-US" dirty="0"/>
              <a:t>Export and import a </a:t>
            </a:r>
            <a:r>
              <a:rPr lang="en-US" dirty="0" err="1"/>
              <a:t>bacpac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Move data with SSIS </a:t>
            </a:r>
          </a:p>
          <a:p>
            <a:pPr lvl="0"/>
            <a:r>
              <a:rPr lang="en-US" dirty="0"/>
              <a:t>Set as transactional replication subscriber </a:t>
            </a:r>
          </a:p>
        </p:txBody>
      </p:sp>
    </p:spTree>
    <p:extLst>
      <p:ext uri="{BB962C8B-B14F-4D97-AF65-F5344CB8AC3E}">
        <p14:creationId xmlns:p14="http://schemas.microsoft.com/office/powerpoint/2010/main" val="280495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1C51-A598-4CC4-8393-62203334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be migrated?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18DB2-0773-4656-9313-54609BB44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Data </a:t>
            </a:r>
          </a:p>
          <a:p>
            <a:pPr lvl="0"/>
            <a:r>
              <a:rPr lang="en-US"/>
              <a:t>Logins </a:t>
            </a:r>
          </a:p>
          <a:p>
            <a:pPr lvl="0"/>
            <a:r>
              <a:rPr lang="en-US"/>
              <a:t>Credentials </a:t>
            </a:r>
          </a:p>
          <a:p>
            <a:pPr lvl="0"/>
            <a:r>
              <a:rPr lang="en-US"/>
              <a:t>Jobs </a:t>
            </a:r>
          </a:p>
        </p:txBody>
      </p:sp>
    </p:spTree>
    <p:extLst>
      <p:ext uri="{BB962C8B-B14F-4D97-AF65-F5344CB8AC3E}">
        <p14:creationId xmlns:p14="http://schemas.microsoft.com/office/powerpoint/2010/main" val="405545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BD58-1B5B-4DD2-8274-C198BA5D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tuning tools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C2142-05AB-4D2F-B3C0-994EDE52F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Matches SQL Database options </a:t>
            </a:r>
          </a:p>
          <a:p>
            <a:pPr lvl="1"/>
            <a:r>
              <a:rPr lang="en-US"/>
              <a:t>Query Performance Insight </a:t>
            </a:r>
          </a:p>
          <a:p>
            <a:pPr lvl="1"/>
            <a:r>
              <a:rPr lang="en-US"/>
              <a:t>Automatic Tuning </a:t>
            </a:r>
          </a:p>
          <a:p>
            <a:pPr lvl="1"/>
            <a:r>
              <a:rPr lang="en-US"/>
              <a:t>Threat Detection </a:t>
            </a:r>
          </a:p>
        </p:txBody>
      </p:sp>
    </p:spTree>
    <p:extLst>
      <p:ext uri="{BB962C8B-B14F-4D97-AF65-F5344CB8AC3E}">
        <p14:creationId xmlns:p14="http://schemas.microsoft.com/office/powerpoint/2010/main" val="252223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2BA3-E6B2-4990-B149-38C097C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820C-0C97-4637-8195-14655027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04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2BFF-C91E-43A1-9713-11A2BB73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benefits of SQL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083B7-D2AC-47F3-8D27-30C2B1D1E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Automatic management of patches, updates, and backups </a:t>
            </a:r>
          </a:p>
          <a:p>
            <a:pPr lvl="0"/>
            <a:r>
              <a:rPr lang="en-US"/>
              <a:t>Easy scalability </a:t>
            </a:r>
          </a:p>
          <a:p>
            <a:pPr lvl="0"/>
            <a:r>
              <a:rPr lang="en-US"/>
              <a:t>Cloud-first feature development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274E6-BBEC-45A4-8BD3-91E8A7A0D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55" y="3680533"/>
            <a:ext cx="2455683" cy="24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183F-EE4A-4766-9175-5079F088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drawbacks of SQL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44EB1-3450-40E1-8413-312088C79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Limited surface area - major features missing </a:t>
            </a:r>
          </a:p>
          <a:p>
            <a:pPr lvl="0"/>
            <a:r>
              <a:rPr lang="en-US"/>
              <a:t>No way to tie to a virtual network </a:t>
            </a:r>
          </a:p>
          <a:p>
            <a:pPr lvl="0"/>
            <a:r>
              <a:rPr lang="en-US"/>
              <a:t>Lack of cross-database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41549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5ED9-6EC8-44FD-823C-46509905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A6F1-FD28-4C6A-B016-503D7EE9E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Managed Instances: a PaaS offering combining the managed services of SQL Database with the compatiblity and server-level options of SQL Server </a:t>
            </a:r>
          </a:p>
        </p:txBody>
      </p:sp>
    </p:spTree>
    <p:extLst>
      <p:ext uri="{BB962C8B-B14F-4D97-AF65-F5344CB8AC3E}">
        <p14:creationId xmlns:p14="http://schemas.microsoft.com/office/powerpoint/2010/main" val="22838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CD58-5013-4873-9972-BE27B942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4A3C2-805E-44EC-9EB4-57FD14AD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270861"/>
          </a:xfrm>
        </p:spPr>
        <p:txBody>
          <a:bodyPr/>
          <a:lstStyle/>
          <a:p>
            <a:pPr lvl="0"/>
            <a:r>
              <a:rPr lang="en-US" dirty="0"/>
              <a:t>Near-100% feature compatibility with SQL Server </a:t>
            </a:r>
          </a:p>
          <a:p>
            <a:pPr lvl="0"/>
            <a:r>
              <a:rPr lang="en-US" dirty="0"/>
              <a:t>Ability to isolate within a </a:t>
            </a:r>
            <a:r>
              <a:rPr lang="en-US" dirty="0" err="1"/>
              <a:t>vnet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A3A73-8A41-41F5-BA98-71CE04ED6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1" y="289511"/>
            <a:ext cx="11217324" cy="63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8C9D-64BF-4CF7-BD55-92C3E0D7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being introduced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9FAC6-AE11-4D6F-994C-F34FBCBA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5042946"/>
          </a:xfrm>
        </p:spPr>
        <p:txBody>
          <a:bodyPr numCol="2">
            <a:normAutofit/>
          </a:bodyPr>
          <a:lstStyle/>
          <a:p>
            <a:pPr lvl="0"/>
            <a:r>
              <a:rPr lang="en-US" dirty="0"/>
              <a:t>Cross-database queries </a:t>
            </a:r>
          </a:p>
          <a:p>
            <a:pPr lvl="0"/>
            <a:r>
              <a:rPr lang="en-US" dirty="0"/>
              <a:t>Cross-instance queries </a:t>
            </a:r>
          </a:p>
          <a:p>
            <a:pPr lvl="0"/>
            <a:r>
              <a:rPr lang="en-US" dirty="0"/>
              <a:t>Global temp tables </a:t>
            </a:r>
          </a:p>
          <a:p>
            <a:pPr lvl="0"/>
            <a:r>
              <a:rPr lang="en-US" dirty="0"/>
              <a:t>CLR </a:t>
            </a:r>
          </a:p>
          <a:p>
            <a:pPr lvl="0"/>
            <a:r>
              <a:rPr lang="en-US" dirty="0"/>
              <a:t>R services </a:t>
            </a:r>
          </a:p>
          <a:p>
            <a:pPr lvl="0"/>
            <a:r>
              <a:rPr lang="en-US" dirty="0"/>
              <a:t>SQL Audit </a:t>
            </a:r>
          </a:p>
          <a:p>
            <a:pPr lvl="0"/>
            <a:r>
              <a:rPr lang="en-US" dirty="0"/>
              <a:t>SQL Agent </a:t>
            </a:r>
          </a:p>
          <a:p>
            <a:pPr lvl="0"/>
            <a:r>
              <a:rPr lang="en-US" dirty="0"/>
              <a:t>Database mail </a:t>
            </a:r>
          </a:p>
          <a:p>
            <a:pPr lvl="0"/>
            <a:r>
              <a:rPr lang="en-US" dirty="0"/>
              <a:t>Change Data Capture </a:t>
            </a:r>
          </a:p>
          <a:p>
            <a:pPr lvl="0"/>
            <a:r>
              <a:rPr lang="en-US" dirty="0"/>
              <a:t>Service Broker </a:t>
            </a:r>
          </a:p>
          <a:p>
            <a:pPr lvl="0"/>
            <a:r>
              <a:rPr lang="en-US" dirty="0"/>
              <a:t>Transactional Replication </a:t>
            </a:r>
          </a:p>
          <a:p>
            <a:pPr lvl="0"/>
            <a:r>
              <a:rPr lang="en-US" dirty="0"/>
              <a:t>Log Shipping </a:t>
            </a:r>
          </a:p>
          <a:p>
            <a:pPr lvl="0"/>
            <a:r>
              <a:rPr lang="en-US" dirty="0"/>
              <a:t>Resource Governor </a:t>
            </a:r>
          </a:p>
        </p:txBody>
      </p:sp>
    </p:spTree>
    <p:extLst>
      <p:ext uri="{BB962C8B-B14F-4D97-AF65-F5344CB8AC3E}">
        <p14:creationId xmlns:p14="http://schemas.microsoft.com/office/powerpoint/2010/main" val="23608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E9A9-1810-4079-8ED2-5F44A7D0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A4D23-6CC1-4409-B958-00C212E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162241"/>
          </a:xfrm>
        </p:spPr>
        <p:txBody>
          <a:bodyPr/>
          <a:lstStyle/>
          <a:p>
            <a:pPr lvl="0"/>
            <a:r>
              <a:rPr lang="en-US" dirty="0"/>
              <a:t>Managed Instances will offer the same ability to scale up/down as SQL Database does </a:t>
            </a:r>
          </a:p>
        </p:txBody>
      </p:sp>
    </p:spTree>
    <p:extLst>
      <p:ext uri="{BB962C8B-B14F-4D97-AF65-F5344CB8AC3E}">
        <p14:creationId xmlns:p14="http://schemas.microsoft.com/office/powerpoint/2010/main" val="290759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CEC8-C075-4A52-8842-0DFDDC79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HA/DR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B6307-961C-4033-9563-ACD9B2CD2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Matches SQL Database features </a:t>
            </a:r>
          </a:p>
          <a:p>
            <a:pPr lvl="1"/>
            <a:r>
              <a:rPr lang="en-US"/>
              <a:t>Automatic backups </a:t>
            </a:r>
          </a:p>
          <a:p>
            <a:pPr lvl="1"/>
            <a:r>
              <a:rPr lang="en-US"/>
              <a:t>Point-in-time restore </a:t>
            </a:r>
          </a:p>
          <a:p>
            <a:pPr lvl="1"/>
            <a:r>
              <a:rPr lang="en-US"/>
              <a:t>Geo-replication  </a:t>
            </a:r>
          </a:p>
        </p:txBody>
      </p:sp>
    </p:spTree>
    <p:extLst>
      <p:ext uri="{BB962C8B-B14F-4D97-AF65-F5344CB8AC3E}">
        <p14:creationId xmlns:p14="http://schemas.microsoft.com/office/powerpoint/2010/main" val="308690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6F0C-8A02-4A46-B51A-2CF340F0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CC89A-B80E-4BF7-BCE9-FC7B472C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3129575"/>
          </a:xfrm>
        </p:spPr>
        <p:txBody>
          <a:bodyPr/>
          <a:lstStyle/>
          <a:p>
            <a:pPr lvl="0"/>
            <a:r>
              <a:rPr lang="en-US" dirty="0"/>
              <a:t>Connecting to Managed Instances </a:t>
            </a:r>
          </a:p>
          <a:p>
            <a:pPr lvl="1"/>
            <a:r>
              <a:rPr lang="en-US" dirty="0"/>
              <a:t>Windows Authentication isn't supported </a:t>
            </a:r>
          </a:p>
          <a:p>
            <a:pPr lvl="1"/>
            <a:r>
              <a:rPr lang="en-US" dirty="0"/>
              <a:t>Azure Active Directory will be </a:t>
            </a:r>
          </a:p>
          <a:p>
            <a:pPr lvl="1"/>
            <a:r>
              <a:rPr lang="en-US" dirty="0"/>
              <a:t>Active Directory Integrated Authentication will be </a:t>
            </a:r>
          </a:p>
          <a:p>
            <a:pPr lvl="0"/>
            <a:r>
              <a:rPr lang="en-US" dirty="0"/>
              <a:t>Data </a:t>
            </a:r>
          </a:p>
          <a:p>
            <a:pPr lvl="1"/>
            <a:r>
              <a:rPr lang="en-US" dirty="0"/>
              <a:t>Fully compatible with column encryption, TDE, 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324999746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72990243-813F-4FCA-86D3-9AF06BC539B3}"/>
    </a:ext>
  </a:extLst>
</a:theme>
</file>

<file path=ppt/theme/theme2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CD38365E-7401-4665-AF36-7000951ED6D4}"/>
    </a:ext>
  </a:extLst>
</a:theme>
</file>

<file path=ppt/theme/theme3.xml><?xml version="1.0" encoding="utf-8"?>
<a:theme xmlns:a="http://schemas.openxmlformats.org/drawingml/2006/main" name="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606C0C51-1210-40E2-90B2-6EE4131756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16-9_Business_BLUE_2017_01</Template>
  <TotalTime>99</TotalTime>
  <Words>248</Words>
  <Application>Microsoft Office PowerPoint</Application>
  <PresentationFormat>Widescreen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DARK GRAY TEMPLATE</vt:lpstr>
      <vt:lpstr>WHITE TEMPLATE</vt:lpstr>
      <vt:lpstr>LIGHT GRAY TEMPLATE</vt:lpstr>
      <vt:lpstr>Managed Instances  NDA content  </vt:lpstr>
      <vt:lpstr>The benefits of SQL Database </vt:lpstr>
      <vt:lpstr>The drawbacks of SQL Database </vt:lpstr>
      <vt:lpstr>Solving the problem </vt:lpstr>
      <vt:lpstr>Benefits </vt:lpstr>
      <vt:lpstr>Compatibility being introduced </vt:lpstr>
      <vt:lpstr>Scaling </vt:lpstr>
      <vt:lpstr>HA/DR </vt:lpstr>
      <vt:lpstr>Security </vt:lpstr>
      <vt:lpstr>Migrating data to Managed Instances </vt:lpstr>
      <vt:lpstr>What can be migrated? </vt:lpstr>
      <vt:lpstr>Performance tuning tools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Instances  NDA content</dc:title>
  <dc:creator>Jes Borland</dc:creator>
  <cp:lastModifiedBy>Jes Borland</cp:lastModifiedBy>
  <cp:revision>4</cp:revision>
  <dcterms:created xsi:type="dcterms:W3CDTF">2017-07-14T19:44:09Z</dcterms:created>
  <dcterms:modified xsi:type="dcterms:W3CDTF">2017-10-18T00:20:10Z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jeborlan@microsoft.com</vt:lpwstr>
  </property>
  <property fmtid="{D5CDD505-2E9C-101B-9397-08002B2CF9AE}" pid="6" name="MSIP_Label_f42aa342-8706-4288-bd11-ebb85995028c_SetDate">
    <vt:lpwstr>2017-10-17T19:20:10.7301872-05:00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