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83" r:id="rId2"/>
    <p:sldMasterId id="2147483703" r:id="rId3"/>
  </p:sldMasterIdLst>
  <p:notesMasterIdLst>
    <p:notesMasterId r:id="rId66"/>
  </p:notesMasterIdLst>
  <p:sldIdLst>
    <p:sldId id="256" r:id="rId4"/>
    <p:sldId id="257" r:id="rId5"/>
    <p:sldId id="313" r:id="rId6"/>
    <p:sldId id="258" r:id="rId7"/>
    <p:sldId id="315" r:id="rId8"/>
    <p:sldId id="316" r:id="rId9"/>
    <p:sldId id="321" r:id="rId10"/>
    <p:sldId id="260" r:id="rId11"/>
    <p:sldId id="295" r:id="rId12"/>
    <p:sldId id="310" r:id="rId13"/>
    <p:sldId id="261" r:id="rId14"/>
    <p:sldId id="262" r:id="rId15"/>
    <p:sldId id="263" r:id="rId16"/>
    <p:sldId id="264" r:id="rId17"/>
    <p:sldId id="265" r:id="rId18"/>
    <p:sldId id="266" r:id="rId19"/>
    <p:sldId id="302" r:id="rId20"/>
    <p:sldId id="267" r:id="rId21"/>
    <p:sldId id="268" r:id="rId22"/>
    <p:sldId id="269" r:id="rId23"/>
    <p:sldId id="270" r:id="rId24"/>
    <p:sldId id="303" r:id="rId25"/>
    <p:sldId id="304" r:id="rId26"/>
    <p:sldId id="305" r:id="rId27"/>
    <p:sldId id="271" r:id="rId28"/>
    <p:sldId id="272" r:id="rId29"/>
    <p:sldId id="273" r:id="rId30"/>
    <p:sldId id="306" r:id="rId31"/>
    <p:sldId id="274" r:id="rId32"/>
    <p:sldId id="275" r:id="rId33"/>
    <p:sldId id="276" r:id="rId34"/>
    <p:sldId id="296" r:id="rId35"/>
    <p:sldId id="277" r:id="rId36"/>
    <p:sldId id="297" r:id="rId37"/>
    <p:sldId id="278" r:id="rId38"/>
    <p:sldId id="279" r:id="rId39"/>
    <p:sldId id="280" r:id="rId40"/>
    <p:sldId id="298" r:id="rId41"/>
    <p:sldId id="281" r:id="rId42"/>
    <p:sldId id="301" r:id="rId43"/>
    <p:sldId id="307" r:id="rId44"/>
    <p:sldId id="299" r:id="rId45"/>
    <p:sldId id="300" r:id="rId46"/>
    <p:sldId id="282" r:id="rId47"/>
    <p:sldId id="283" r:id="rId48"/>
    <p:sldId id="284" r:id="rId49"/>
    <p:sldId id="285" r:id="rId50"/>
    <p:sldId id="286" r:id="rId51"/>
    <p:sldId id="287" r:id="rId52"/>
    <p:sldId id="288" r:id="rId53"/>
    <p:sldId id="308" r:id="rId54"/>
    <p:sldId id="289" r:id="rId55"/>
    <p:sldId id="309" r:id="rId56"/>
    <p:sldId id="290" r:id="rId57"/>
    <p:sldId id="317" r:id="rId58"/>
    <p:sldId id="318" r:id="rId59"/>
    <p:sldId id="319" r:id="rId60"/>
    <p:sldId id="320" r:id="rId61"/>
    <p:sldId id="291" r:id="rId62"/>
    <p:sldId id="292" r:id="rId63"/>
    <p:sldId id="293" r:id="rId64"/>
    <p:sldId id="294" r:id="rId65"/>
  </p:sldIdLst>
  <p:sldSz cx="12192000" cy="6858000"/>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35" autoAdjust="0"/>
    <p:restoredTop sz="77419" autoAdjust="0"/>
  </p:normalViewPr>
  <p:slideViewPr>
    <p:cSldViewPr snapToGrid="0">
      <p:cViewPr varScale="1">
        <p:scale>
          <a:sx n="94" d="100"/>
          <a:sy n="94" d="100"/>
        </p:scale>
        <p:origin x="569" y="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viewProps" Target="viewProps.xml"/><Relationship Id="rId7" Type="http://schemas.openxmlformats.org/officeDocument/2006/relationships/slide" Target="slides/slide4.xml"/><Relationship Id="rId71"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 Borland" userId="eaaaa251-3522-4cc2-b5b5-f446ee3f9ba6" providerId="ADAL" clId="{D6C04D01-C64C-4C84-83C6-103624FDB8C8}"/>
    <pc:docChg chg="modSld">
      <pc:chgData name="Jes Borland" userId="eaaaa251-3522-4cc2-b5b5-f446ee3f9ba6" providerId="ADAL" clId="{D6C04D01-C64C-4C84-83C6-103624FDB8C8}" dt="2019-02-28T18:39:02.849" v="1" actId="20577"/>
      <pc:docMkLst>
        <pc:docMk/>
      </pc:docMkLst>
      <pc:sldChg chg="modSp">
        <pc:chgData name="Jes Borland" userId="eaaaa251-3522-4cc2-b5b5-f446ee3f9ba6" providerId="ADAL" clId="{D6C04D01-C64C-4C84-83C6-103624FDB8C8}" dt="2019-02-28T18:39:02.849" v="1" actId="20577"/>
        <pc:sldMkLst>
          <pc:docMk/>
          <pc:sldMk cId="714758934" sldId="291"/>
        </pc:sldMkLst>
        <pc:spChg chg="mod">
          <ac:chgData name="Jes Borland" userId="eaaaa251-3522-4cc2-b5b5-f446ee3f9ba6" providerId="ADAL" clId="{D6C04D01-C64C-4C84-83C6-103624FDB8C8}" dt="2019-02-28T18:39:02.849" v="1" actId="20577"/>
          <ac:spMkLst>
            <pc:docMk/>
            <pc:sldMk cId="714758934" sldId="291"/>
            <ac:spMk id="3" creationId="{B04C6103-D274-4EF1-982F-770604EB37E9}"/>
          </ac:spMkLst>
        </pc:spChg>
      </pc:sldChg>
    </pc:docChg>
  </pc:docChgLst>
  <pc:docChgLst>
    <pc:chgData name="Jes Borland" userId="eaaaa251-3522-4cc2-b5b5-f446ee3f9ba6" providerId="ADAL" clId="{47F98725-28EC-492D-B9B8-C2C391E154AC}"/>
    <pc:docChg chg="undo redo custSel addSld delSld modSld sldOrd">
      <pc:chgData name="Jes Borland" userId="eaaaa251-3522-4cc2-b5b5-f446ee3f9ba6" providerId="ADAL" clId="{47F98725-28EC-492D-B9B8-C2C391E154AC}" dt="2019-02-19T02:15:39.076" v="1152" actId="2696"/>
      <pc:docMkLst>
        <pc:docMk/>
      </pc:docMkLst>
      <pc:sldChg chg="ord">
        <pc:chgData name="Jes Borland" userId="eaaaa251-3522-4cc2-b5b5-f446ee3f9ba6" providerId="ADAL" clId="{47F98725-28EC-492D-B9B8-C2C391E154AC}" dt="2019-02-16T01:18:17.393" v="98"/>
        <pc:sldMkLst>
          <pc:docMk/>
          <pc:sldMk cId="1385901619" sldId="258"/>
        </pc:sldMkLst>
      </pc:sldChg>
      <pc:sldChg chg="add del">
        <pc:chgData name="Jes Borland" userId="eaaaa251-3522-4cc2-b5b5-f446ee3f9ba6" providerId="ADAL" clId="{47F98725-28EC-492D-B9B8-C2C391E154AC}" dt="2019-02-19T02:15:39.076" v="1152" actId="2696"/>
        <pc:sldMkLst>
          <pc:docMk/>
          <pc:sldMk cId="2188303143" sldId="259"/>
        </pc:sldMkLst>
      </pc:sldChg>
      <pc:sldChg chg="modSp add del">
        <pc:chgData name="Jes Borland" userId="eaaaa251-3522-4cc2-b5b5-f446ee3f9ba6" providerId="ADAL" clId="{47F98725-28EC-492D-B9B8-C2C391E154AC}" dt="2019-02-19T02:15:36.151" v="1150" actId="2696"/>
        <pc:sldMkLst>
          <pc:docMk/>
          <pc:sldMk cId="1231243076" sldId="260"/>
        </pc:sldMkLst>
        <pc:spChg chg="mod">
          <ac:chgData name="Jes Borland" userId="eaaaa251-3522-4cc2-b5b5-f446ee3f9ba6" providerId="ADAL" clId="{47F98725-28EC-492D-B9B8-C2C391E154AC}" dt="2019-02-18T15:17:27.227" v="223" actId="313"/>
          <ac:spMkLst>
            <pc:docMk/>
            <pc:sldMk cId="1231243076" sldId="260"/>
            <ac:spMk id="3" creationId="{6F597B0E-963D-4B4D-99E1-7A1172846BE2}"/>
          </ac:spMkLst>
        </pc:spChg>
      </pc:sldChg>
      <pc:sldChg chg="modSp add del">
        <pc:chgData name="Jes Borland" userId="eaaaa251-3522-4cc2-b5b5-f446ee3f9ba6" providerId="ADAL" clId="{47F98725-28EC-492D-B9B8-C2C391E154AC}" dt="2019-02-19T02:15:33.262" v="1147" actId="2696"/>
        <pc:sldMkLst>
          <pc:docMk/>
          <pc:sldMk cId="3398614632" sldId="261"/>
        </pc:sldMkLst>
        <pc:spChg chg="mod">
          <ac:chgData name="Jes Borland" userId="eaaaa251-3522-4cc2-b5b5-f446ee3f9ba6" providerId="ADAL" clId="{47F98725-28EC-492D-B9B8-C2C391E154AC}" dt="2019-02-18T15:17:48.789" v="248" actId="20577"/>
          <ac:spMkLst>
            <pc:docMk/>
            <pc:sldMk cId="3398614632" sldId="261"/>
            <ac:spMk id="3" creationId="{AB75E044-D52D-46E8-99DA-295781A9B7D0}"/>
          </ac:spMkLst>
        </pc:spChg>
      </pc:sldChg>
      <pc:sldChg chg="modSp add del modTransition">
        <pc:chgData name="Jes Borland" userId="eaaaa251-3522-4cc2-b5b5-f446ee3f9ba6" providerId="ADAL" clId="{47F98725-28EC-492D-B9B8-C2C391E154AC}" dt="2019-02-19T02:15:32.448" v="1146" actId="2696"/>
        <pc:sldMkLst>
          <pc:docMk/>
          <pc:sldMk cId="2575396435" sldId="262"/>
        </pc:sldMkLst>
        <pc:spChg chg="mod">
          <ac:chgData name="Jes Borland" userId="eaaaa251-3522-4cc2-b5b5-f446ee3f9ba6" providerId="ADAL" clId="{47F98725-28EC-492D-B9B8-C2C391E154AC}" dt="2019-02-18T16:53:23.508" v="1118"/>
          <ac:spMkLst>
            <pc:docMk/>
            <pc:sldMk cId="2575396435" sldId="262"/>
            <ac:spMk id="3" creationId="{37B785FE-CD45-49D0-8BE4-E9E8A6696B45}"/>
          </ac:spMkLst>
        </pc:spChg>
      </pc:sldChg>
      <pc:sldChg chg="modSp add del modTransition modNotesTx">
        <pc:chgData name="Jes Borland" userId="eaaaa251-3522-4cc2-b5b5-f446ee3f9ba6" providerId="ADAL" clId="{47F98725-28EC-492D-B9B8-C2C391E154AC}" dt="2019-02-19T02:15:31.676" v="1145" actId="2696"/>
        <pc:sldMkLst>
          <pc:docMk/>
          <pc:sldMk cId="1855898203" sldId="263"/>
        </pc:sldMkLst>
        <pc:spChg chg="mod">
          <ac:chgData name="Jes Borland" userId="eaaaa251-3522-4cc2-b5b5-f446ee3f9ba6" providerId="ADAL" clId="{47F98725-28EC-492D-B9B8-C2C391E154AC}" dt="2019-02-18T23:32:47.835" v="1131" actId="20577"/>
          <ac:spMkLst>
            <pc:docMk/>
            <pc:sldMk cId="1855898203" sldId="263"/>
            <ac:spMk id="3" creationId="{4777DCC4-50C4-4B5C-90EB-146D01C24776}"/>
          </ac:spMkLst>
        </pc:spChg>
      </pc:sldChg>
      <pc:sldChg chg="delSp add del modTransition">
        <pc:chgData name="Jes Borland" userId="eaaaa251-3522-4cc2-b5b5-f446ee3f9ba6" providerId="ADAL" clId="{47F98725-28EC-492D-B9B8-C2C391E154AC}" dt="2019-02-19T02:15:31.010" v="1144" actId="2696"/>
        <pc:sldMkLst>
          <pc:docMk/>
          <pc:sldMk cId="1901209582" sldId="264"/>
        </pc:sldMkLst>
        <pc:spChg chg="del">
          <ac:chgData name="Jes Borland" userId="eaaaa251-3522-4cc2-b5b5-f446ee3f9ba6" providerId="ADAL" clId="{47F98725-28EC-492D-B9B8-C2C391E154AC}" dt="2019-02-18T15:22:40.251" v="383"/>
          <ac:spMkLst>
            <pc:docMk/>
            <pc:sldMk cId="1901209582" sldId="264"/>
            <ac:spMk id="4" creationId="{7A898FD9-88D2-45DD-90D4-E94FA3153672}"/>
          </ac:spMkLst>
        </pc:spChg>
      </pc:sldChg>
      <pc:sldChg chg="modSp">
        <pc:chgData name="Jes Borland" userId="eaaaa251-3522-4cc2-b5b5-f446ee3f9ba6" providerId="ADAL" clId="{47F98725-28EC-492D-B9B8-C2C391E154AC}" dt="2019-02-18T15:18:16.655" v="265" actId="20577"/>
        <pc:sldMkLst>
          <pc:docMk/>
          <pc:sldMk cId="1593591891" sldId="268"/>
        </pc:sldMkLst>
        <pc:spChg chg="mod">
          <ac:chgData name="Jes Borland" userId="eaaaa251-3522-4cc2-b5b5-f446ee3f9ba6" providerId="ADAL" clId="{47F98725-28EC-492D-B9B8-C2C391E154AC}" dt="2019-02-18T15:18:16.655" v="265" actId="20577"/>
          <ac:spMkLst>
            <pc:docMk/>
            <pc:sldMk cId="1593591891" sldId="268"/>
            <ac:spMk id="3" creationId="{404E9C54-EA30-42F4-ABED-20305DA743C5}"/>
          </ac:spMkLst>
        </pc:spChg>
      </pc:sldChg>
      <pc:sldChg chg="modSp">
        <pc:chgData name="Jes Borland" userId="eaaaa251-3522-4cc2-b5b5-f446ee3f9ba6" providerId="ADAL" clId="{47F98725-28EC-492D-B9B8-C2C391E154AC}" dt="2019-02-18T15:18:35.131" v="267" actId="20577"/>
        <pc:sldMkLst>
          <pc:docMk/>
          <pc:sldMk cId="1650839277" sldId="269"/>
        </pc:sldMkLst>
        <pc:spChg chg="mod">
          <ac:chgData name="Jes Borland" userId="eaaaa251-3522-4cc2-b5b5-f446ee3f9ba6" providerId="ADAL" clId="{47F98725-28EC-492D-B9B8-C2C391E154AC}" dt="2019-02-18T15:18:35.131" v="267" actId="20577"/>
          <ac:spMkLst>
            <pc:docMk/>
            <pc:sldMk cId="1650839277" sldId="269"/>
            <ac:spMk id="3" creationId="{78B7862A-CD81-4AC0-8A66-1FF84A0874FF}"/>
          </ac:spMkLst>
        </pc:spChg>
      </pc:sldChg>
      <pc:sldChg chg="modSp modTransition modNotesTx">
        <pc:chgData name="Jes Borland" userId="eaaaa251-3522-4cc2-b5b5-f446ee3f9ba6" providerId="ADAL" clId="{47F98725-28EC-492D-B9B8-C2C391E154AC}" dt="2019-02-18T16:40:23.633" v="1117" actId="20577"/>
        <pc:sldMkLst>
          <pc:docMk/>
          <pc:sldMk cId="2722258587" sldId="270"/>
        </pc:sldMkLst>
        <pc:spChg chg="mod">
          <ac:chgData name="Jes Borland" userId="eaaaa251-3522-4cc2-b5b5-f446ee3f9ba6" providerId="ADAL" clId="{47F98725-28EC-492D-B9B8-C2C391E154AC}" dt="2019-02-18T16:40:21.536" v="1116" actId="20577"/>
          <ac:spMkLst>
            <pc:docMk/>
            <pc:sldMk cId="2722258587" sldId="270"/>
            <ac:spMk id="3" creationId="{3A345A17-2897-4F1A-871D-99BAC5E2EBC6}"/>
          </ac:spMkLst>
        </pc:spChg>
      </pc:sldChg>
      <pc:sldChg chg="delSp modTransition">
        <pc:chgData name="Jes Borland" userId="eaaaa251-3522-4cc2-b5b5-f446ee3f9ba6" providerId="ADAL" clId="{47F98725-28EC-492D-B9B8-C2C391E154AC}" dt="2019-02-18T15:22:49.903" v="384"/>
        <pc:sldMkLst>
          <pc:docMk/>
          <pc:sldMk cId="1905367729" sldId="271"/>
        </pc:sldMkLst>
        <pc:spChg chg="del">
          <ac:chgData name="Jes Borland" userId="eaaaa251-3522-4cc2-b5b5-f446ee3f9ba6" providerId="ADAL" clId="{47F98725-28EC-492D-B9B8-C2C391E154AC}" dt="2019-02-18T15:22:49.903" v="384"/>
          <ac:spMkLst>
            <pc:docMk/>
            <pc:sldMk cId="1905367729" sldId="271"/>
            <ac:spMk id="4" creationId="{535B933F-285E-492B-95BC-0806A6D28392}"/>
          </ac:spMkLst>
        </pc:spChg>
      </pc:sldChg>
      <pc:sldChg chg="modSp">
        <pc:chgData name="Jes Borland" userId="eaaaa251-3522-4cc2-b5b5-f446ee3f9ba6" providerId="ADAL" clId="{47F98725-28EC-492D-B9B8-C2C391E154AC}" dt="2019-02-18T15:19:46.821" v="381" actId="20577"/>
        <pc:sldMkLst>
          <pc:docMk/>
          <pc:sldMk cId="3433351824" sldId="272"/>
        </pc:sldMkLst>
        <pc:spChg chg="mod">
          <ac:chgData name="Jes Borland" userId="eaaaa251-3522-4cc2-b5b5-f446ee3f9ba6" providerId="ADAL" clId="{47F98725-28EC-492D-B9B8-C2C391E154AC}" dt="2019-02-18T15:19:46.821" v="381" actId="20577"/>
          <ac:spMkLst>
            <pc:docMk/>
            <pc:sldMk cId="3433351824" sldId="272"/>
            <ac:spMk id="3" creationId="{8BEC2DBC-4FD3-4EF2-AA92-CEF6A187F372}"/>
          </ac:spMkLst>
        </pc:spChg>
      </pc:sldChg>
      <pc:sldChg chg="modTransition">
        <pc:chgData name="Jes Borland" userId="eaaaa251-3522-4cc2-b5b5-f446ee3f9ba6" providerId="ADAL" clId="{47F98725-28EC-492D-B9B8-C2C391E154AC}" dt="2019-02-18T15:20:08.809" v="382"/>
        <pc:sldMkLst>
          <pc:docMk/>
          <pc:sldMk cId="2410859197" sldId="274"/>
        </pc:sldMkLst>
      </pc:sldChg>
      <pc:sldChg chg="delSp modTransition">
        <pc:chgData name="Jes Borland" userId="eaaaa251-3522-4cc2-b5b5-f446ee3f9ba6" providerId="ADAL" clId="{47F98725-28EC-492D-B9B8-C2C391E154AC}" dt="2019-02-18T15:22:53.899" v="385"/>
        <pc:sldMkLst>
          <pc:docMk/>
          <pc:sldMk cId="1544481739" sldId="275"/>
        </pc:sldMkLst>
        <pc:spChg chg="del">
          <ac:chgData name="Jes Borland" userId="eaaaa251-3522-4cc2-b5b5-f446ee3f9ba6" providerId="ADAL" clId="{47F98725-28EC-492D-B9B8-C2C391E154AC}" dt="2019-02-18T15:22:53.899" v="385"/>
          <ac:spMkLst>
            <pc:docMk/>
            <pc:sldMk cId="1544481739" sldId="275"/>
            <ac:spMk id="4" creationId="{8A351EFF-C10B-45A2-B7D8-D521B06D9B19}"/>
          </ac:spMkLst>
        </pc:spChg>
      </pc:sldChg>
      <pc:sldChg chg="modNotesTx">
        <pc:chgData name="Jes Borland" userId="eaaaa251-3522-4cc2-b5b5-f446ee3f9ba6" providerId="ADAL" clId="{47F98725-28EC-492D-B9B8-C2C391E154AC}" dt="2019-01-29T02:46:07.272" v="27" actId="5793"/>
        <pc:sldMkLst>
          <pc:docMk/>
          <pc:sldMk cId="4194570003" sldId="279"/>
        </pc:sldMkLst>
      </pc:sldChg>
      <pc:sldChg chg="modTransition">
        <pc:chgData name="Jes Borland" userId="eaaaa251-3522-4cc2-b5b5-f446ee3f9ba6" providerId="ADAL" clId="{47F98725-28EC-492D-B9B8-C2C391E154AC}" dt="2019-01-29T02:46:31.383" v="28"/>
        <pc:sldMkLst>
          <pc:docMk/>
          <pc:sldMk cId="3548764527" sldId="281"/>
        </pc:sldMkLst>
      </pc:sldChg>
      <pc:sldChg chg="delSp modTransition">
        <pc:chgData name="Jes Borland" userId="eaaaa251-3522-4cc2-b5b5-f446ee3f9ba6" providerId="ADAL" clId="{47F98725-28EC-492D-B9B8-C2C391E154AC}" dt="2019-02-18T15:23:09.043" v="387"/>
        <pc:sldMkLst>
          <pc:docMk/>
          <pc:sldMk cId="1424478305" sldId="282"/>
        </pc:sldMkLst>
        <pc:spChg chg="del">
          <ac:chgData name="Jes Borland" userId="eaaaa251-3522-4cc2-b5b5-f446ee3f9ba6" providerId="ADAL" clId="{47F98725-28EC-492D-B9B8-C2C391E154AC}" dt="2019-02-18T15:23:09.043" v="387"/>
          <ac:spMkLst>
            <pc:docMk/>
            <pc:sldMk cId="1424478305" sldId="282"/>
            <ac:spMk id="4" creationId="{B6A8F059-75AF-4873-A60C-E1B687E35C6A}"/>
          </ac:spMkLst>
        </pc:spChg>
      </pc:sldChg>
      <pc:sldChg chg="modSp">
        <pc:chgData name="Jes Borland" userId="eaaaa251-3522-4cc2-b5b5-f446ee3f9ba6" providerId="ADAL" clId="{47F98725-28EC-492D-B9B8-C2C391E154AC}" dt="2019-01-29T02:46:52.367" v="59" actId="20577"/>
        <pc:sldMkLst>
          <pc:docMk/>
          <pc:sldMk cId="929396010" sldId="284"/>
        </pc:sldMkLst>
        <pc:spChg chg="mod">
          <ac:chgData name="Jes Borland" userId="eaaaa251-3522-4cc2-b5b5-f446ee3f9ba6" providerId="ADAL" clId="{47F98725-28EC-492D-B9B8-C2C391E154AC}" dt="2019-01-29T02:46:52.367" v="59" actId="20577"/>
          <ac:spMkLst>
            <pc:docMk/>
            <pc:sldMk cId="929396010" sldId="284"/>
            <ac:spMk id="3" creationId="{AC206B47-8882-473D-B644-D62EF8A3C436}"/>
          </ac:spMkLst>
        </pc:spChg>
      </pc:sldChg>
      <pc:sldChg chg="delSp modTransition">
        <pc:chgData name="Jes Borland" userId="eaaaa251-3522-4cc2-b5b5-f446ee3f9ba6" providerId="ADAL" clId="{47F98725-28EC-492D-B9B8-C2C391E154AC}" dt="2019-02-18T15:23:43.595" v="409"/>
        <pc:sldMkLst>
          <pc:docMk/>
          <pc:sldMk cId="3393787225" sldId="287"/>
        </pc:sldMkLst>
        <pc:spChg chg="del">
          <ac:chgData name="Jes Borland" userId="eaaaa251-3522-4cc2-b5b5-f446ee3f9ba6" providerId="ADAL" clId="{47F98725-28EC-492D-B9B8-C2C391E154AC}" dt="2019-02-18T15:23:43.595" v="409"/>
          <ac:spMkLst>
            <pc:docMk/>
            <pc:sldMk cId="3393787225" sldId="287"/>
            <ac:spMk id="4" creationId="{ACDCCEA2-05F2-4829-B455-2B531C820FBE}"/>
          </ac:spMkLst>
        </pc:spChg>
      </pc:sldChg>
      <pc:sldChg chg="modSp">
        <pc:chgData name="Jes Borland" userId="eaaaa251-3522-4cc2-b5b5-f446ee3f9ba6" providerId="ADAL" clId="{47F98725-28EC-492D-B9B8-C2C391E154AC}" dt="2019-01-29T02:47:45.117" v="92" actId="20577"/>
        <pc:sldMkLst>
          <pc:docMk/>
          <pc:sldMk cId="846628063" sldId="289"/>
        </pc:sldMkLst>
        <pc:spChg chg="mod">
          <ac:chgData name="Jes Borland" userId="eaaaa251-3522-4cc2-b5b5-f446ee3f9ba6" providerId="ADAL" clId="{47F98725-28EC-492D-B9B8-C2C391E154AC}" dt="2019-01-29T02:47:45.117" v="92" actId="20577"/>
          <ac:spMkLst>
            <pc:docMk/>
            <pc:sldMk cId="846628063" sldId="289"/>
            <ac:spMk id="3" creationId="{65308B03-548E-4F34-BB76-D3A3EF2BB685}"/>
          </ac:spMkLst>
        </pc:spChg>
      </pc:sldChg>
      <pc:sldChg chg="modSp">
        <pc:chgData name="Jes Borland" userId="eaaaa251-3522-4cc2-b5b5-f446ee3f9ba6" providerId="ADAL" clId="{47F98725-28EC-492D-B9B8-C2C391E154AC}" dt="2019-02-18T15:59:33.072" v="503" actId="27636"/>
        <pc:sldMkLst>
          <pc:docMk/>
          <pc:sldMk cId="96241516" sldId="290"/>
        </pc:sldMkLst>
        <pc:spChg chg="mod">
          <ac:chgData name="Jes Borland" userId="eaaaa251-3522-4cc2-b5b5-f446ee3f9ba6" providerId="ADAL" clId="{47F98725-28EC-492D-B9B8-C2C391E154AC}" dt="2019-02-18T15:59:09.025" v="452" actId="20577"/>
          <ac:spMkLst>
            <pc:docMk/>
            <pc:sldMk cId="96241516" sldId="290"/>
            <ac:spMk id="2" creationId="{15DADE92-EBE5-4829-8C86-9EA7F29BF045}"/>
          </ac:spMkLst>
        </pc:spChg>
        <pc:spChg chg="mod">
          <ac:chgData name="Jes Borland" userId="eaaaa251-3522-4cc2-b5b5-f446ee3f9ba6" providerId="ADAL" clId="{47F98725-28EC-492D-B9B8-C2C391E154AC}" dt="2019-02-18T15:59:33.072" v="503" actId="27636"/>
          <ac:spMkLst>
            <pc:docMk/>
            <pc:sldMk cId="96241516" sldId="290"/>
            <ac:spMk id="3" creationId="{AF69D43A-E444-4BFA-96A3-F538736A9E26}"/>
          </ac:spMkLst>
        </pc:spChg>
      </pc:sldChg>
      <pc:sldChg chg="modSp">
        <pc:chgData name="Jes Borland" userId="eaaaa251-3522-4cc2-b5b5-f446ee3f9ba6" providerId="ADAL" clId="{47F98725-28EC-492D-B9B8-C2C391E154AC}" dt="2019-02-18T16:35:29.573" v="1110" actId="20577"/>
        <pc:sldMkLst>
          <pc:docMk/>
          <pc:sldMk cId="714758934" sldId="291"/>
        </pc:sldMkLst>
        <pc:spChg chg="mod">
          <ac:chgData name="Jes Borland" userId="eaaaa251-3522-4cc2-b5b5-f446ee3f9ba6" providerId="ADAL" clId="{47F98725-28EC-492D-B9B8-C2C391E154AC}" dt="2019-02-18T16:35:29.573" v="1110" actId="20577"/>
          <ac:spMkLst>
            <pc:docMk/>
            <pc:sldMk cId="714758934" sldId="291"/>
            <ac:spMk id="3" creationId="{B04C6103-D274-4EF1-982F-770604EB37E9}"/>
          </ac:spMkLst>
        </pc:spChg>
      </pc:sldChg>
      <pc:sldChg chg="delSp modTransition">
        <pc:chgData name="Jes Borland" userId="eaaaa251-3522-4cc2-b5b5-f446ee3f9ba6" providerId="ADAL" clId="{47F98725-28EC-492D-B9B8-C2C391E154AC}" dt="2019-02-18T16:35:35.024" v="1111"/>
        <pc:sldMkLst>
          <pc:docMk/>
          <pc:sldMk cId="422540029" sldId="292"/>
        </pc:sldMkLst>
        <pc:spChg chg="del">
          <ac:chgData name="Jes Borland" userId="eaaaa251-3522-4cc2-b5b5-f446ee3f9ba6" providerId="ADAL" clId="{47F98725-28EC-492D-B9B8-C2C391E154AC}" dt="2019-02-18T16:35:35.024" v="1111"/>
          <ac:spMkLst>
            <pc:docMk/>
            <pc:sldMk cId="422540029" sldId="292"/>
            <ac:spMk id="4" creationId="{5A44B6C4-166C-4496-B794-1D3E02B71A9E}"/>
          </ac:spMkLst>
        </pc:spChg>
      </pc:sldChg>
      <pc:sldChg chg="add del">
        <pc:chgData name="Jes Borland" userId="eaaaa251-3522-4cc2-b5b5-f446ee3f9ba6" providerId="ADAL" clId="{47F98725-28EC-492D-B9B8-C2C391E154AC}" dt="2019-02-19T02:15:35.113" v="1149" actId="2696"/>
        <pc:sldMkLst>
          <pc:docMk/>
          <pc:sldMk cId="2690374289" sldId="295"/>
        </pc:sldMkLst>
      </pc:sldChg>
      <pc:sldChg chg="delSp modSp modTransition">
        <pc:chgData name="Jes Borland" userId="eaaaa251-3522-4cc2-b5b5-f446ee3f9ba6" providerId="ADAL" clId="{47F98725-28EC-492D-B9B8-C2C391E154AC}" dt="2019-02-18T15:23:21.631" v="408" actId="20577"/>
        <pc:sldMkLst>
          <pc:docMk/>
          <pc:sldMk cId="2543857571" sldId="298"/>
        </pc:sldMkLst>
        <pc:spChg chg="mod">
          <ac:chgData name="Jes Borland" userId="eaaaa251-3522-4cc2-b5b5-f446ee3f9ba6" providerId="ADAL" clId="{47F98725-28EC-492D-B9B8-C2C391E154AC}" dt="2019-02-18T15:23:21.631" v="408" actId="20577"/>
          <ac:spMkLst>
            <pc:docMk/>
            <pc:sldMk cId="2543857571" sldId="298"/>
            <ac:spMk id="4" creationId="{4964F78C-2D76-4D1A-BEB1-16C4B8B100DD}"/>
          </ac:spMkLst>
        </pc:spChg>
        <pc:spChg chg="del">
          <ac:chgData name="Jes Borland" userId="eaaaa251-3522-4cc2-b5b5-f446ee3f9ba6" providerId="ADAL" clId="{47F98725-28EC-492D-B9B8-C2C391E154AC}" dt="2019-02-18T15:22:59.695" v="386"/>
          <ac:spMkLst>
            <pc:docMk/>
            <pc:sldMk cId="2543857571" sldId="298"/>
            <ac:spMk id="5" creationId="{CD614CAD-EC86-48BD-8B5A-2934F1D1DB95}"/>
          </ac:spMkLst>
        </pc:spChg>
      </pc:sldChg>
      <pc:sldChg chg="modTransition">
        <pc:chgData name="Jes Borland" userId="eaaaa251-3522-4cc2-b5b5-f446ee3f9ba6" providerId="ADAL" clId="{47F98725-28EC-492D-B9B8-C2C391E154AC}" dt="2019-01-29T02:46:31.383" v="28"/>
        <pc:sldMkLst>
          <pc:docMk/>
          <pc:sldMk cId="1144833437" sldId="299"/>
        </pc:sldMkLst>
      </pc:sldChg>
      <pc:sldChg chg="modTransition">
        <pc:chgData name="Jes Borland" userId="eaaaa251-3522-4cc2-b5b5-f446ee3f9ba6" providerId="ADAL" clId="{47F98725-28EC-492D-B9B8-C2C391E154AC}" dt="2019-01-29T02:46:31.383" v="28"/>
        <pc:sldMkLst>
          <pc:docMk/>
          <pc:sldMk cId="3582773783" sldId="300"/>
        </pc:sldMkLst>
      </pc:sldChg>
      <pc:sldChg chg="modTransition">
        <pc:chgData name="Jes Borland" userId="eaaaa251-3522-4cc2-b5b5-f446ee3f9ba6" providerId="ADAL" clId="{47F98725-28EC-492D-B9B8-C2C391E154AC}" dt="2019-01-29T02:46:31.383" v="28"/>
        <pc:sldMkLst>
          <pc:docMk/>
          <pc:sldMk cId="1393978369" sldId="301"/>
        </pc:sldMkLst>
      </pc:sldChg>
      <pc:sldChg chg="modTransition">
        <pc:chgData name="Jes Borland" userId="eaaaa251-3522-4cc2-b5b5-f446ee3f9ba6" providerId="ADAL" clId="{47F98725-28EC-492D-B9B8-C2C391E154AC}" dt="2019-01-29T02:42:45.974" v="1"/>
        <pc:sldMkLst>
          <pc:docMk/>
          <pc:sldMk cId="2934440544" sldId="302"/>
        </pc:sldMkLst>
      </pc:sldChg>
      <pc:sldChg chg="modSp modTransition modNotesTx">
        <pc:chgData name="Jes Borland" userId="eaaaa251-3522-4cc2-b5b5-f446ee3f9ba6" providerId="ADAL" clId="{47F98725-28EC-492D-B9B8-C2C391E154AC}" dt="2019-02-18T23:33:03.727" v="1134" actId="113"/>
        <pc:sldMkLst>
          <pc:docMk/>
          <pc:sldMk cId="3365889849" sldId="305"/>
        </pc:sldMkLst>
        <pc:spChg chg="mod">
          <ac:chgData name="Jes Borland" userId="eaaaa251-3522-4cc2-b5b5-f446ee3f9ba6" providerId="ADAL" clId="{47F98725-28EC-492D-B9B8-C2C391E154AC}" dt="2019-02-18T23:33:03.727" v="1134" actId="113"/>
          <ac:spMkLst>
            <pc:docMk/>
            <pc:sldMk cId="3365889849" sldId="305"/>
            <ac:spMk id="3" creationId="{46C36CD2-A049-4423-AD36-48EAFFF5E010}"/>
          </ac:spMkLst>
        </pc:spChg>
      </pc:sldChg>
      <pc:sldChg chg="modTransition">
        <pc:chgData name="Jes Borland" userId="eaaaa251-3522-4cc2-b5b5-f446ee3f9ba6" providerId="ADAL" clId="{47F98725-28EC-492D-B9B8-C2C391E154AC}" dt="2019-01-29T02:46:31.383" v="28"/>
        <pc:sldMkLst>
          <pc:docMk/>
          <pc:sldMk cId="844819416" sldId="307"/>
        </pc:sldMkLst>
      </pc:sldChg>
      <pc:sldChg chg="modTransition">
        <pc:chgData name="Jes Borland" userId="eaaaa251-3522-4cc2-b5b5-f446ee3f9ba6" providerId="ADAL" clId="{47F98725-28EC-492D-B9B8-C2C391E154AC}" dt="2019-02-18T15:23:52.685" v="410"/>
        <pc:sldMkLst>
          <pc:docMk/>
          <pc:sldMk cId="2494456614" sldId="308"/>
        </pc:sldMkLst>
      </pc:sldChg>
      <pc:sldChg chg="modTransition">
        <pc:chgData name="Jes Borland" userId="eaaaa251-3522-4cc2-b5b5-f446ee3f9ba6" providerId="ADAL" clId="{47F98725-28EC-492D-B9B8-C2C391E154AC}" dt="2019-02-18T15:24:07.411" v="411"/>
        <pc:sldMkLst>
          <pc:docMk/>
          <pc:sldMk cId="2169279622" sldId="309"/>
        </pc:sldMkLst>
      </pc:sldChg>
      <pc:sldChg chg="modSp add del">
        <pc:chgData name="Jes Borland" userId="eaaaa251-3522-4cc2-b5b5-f446ee3f9ba6" providerId="ADAL" clId="{47F98725-28EC-492D-B9B8-C2C391E154AC}" dt="2019-02-19T02:15:34.021" v="1148" actId="2696"/>
        <pc:sldMkLst>
          <pc:docMk/>
          <pc:sldMk cId="425403891" sldId="310"/>
        </pc:sldMkLst>
        <pc:spChg chg="mod">
          <ac:chgData name="Jes Borland" userId="eaaaa251-3522-4cc2-b5b5-f446ee3f9ba6" providerId="ADAL" clId="{47F98725-28EC-492D-B9B8-C2C391E154AC}" dt="2019-02-16T01:44:27.791" v="145" actId="20577"/>
          <ac:spMkLst>
            <pc:docMk/>
            <pc:sldMk cId="425403891" sldId="310"/>
            <ac:spMk id="3" creationId="{2B4D51D1-5E30-41F3-8FF4-F9DA3EA4B768}"/>
          </ac:spMkLst>
        </pc:spChg>
      </pc:sldChg>
      <pc:sldChg chg="del">
        <pc:chgData name="Jes Borland" userId="eaaaa251-3522-4cc2-b5b5-f446ee3f9ba6" providerId="ADAL" clId="{47F98725-28EC-492D-B9B8-C2C391E154AC}" dt="2019-02-16T01:18:22.041" v="99" actId="2696"/>
        <pc:sldMkLst>
          <pc:docMk/>
          <pc:sldMk cId="558495176" sldId="311"/>
        </pc:sldMkLst>
      </pc:sldChg>
      <pc:sldChg chg="del">
        <pc:chgData name="Jes Borland" userId="eaaaa251-3522-4cc2-b5b5-f446ee3f9ba6" providerId="ADAL" clId="{47F98725-28EC-492D-B9B8-C2C391E154AC}" dt="2019-02-16T01:19:30.833" v="100" actId="2696"/>
        <pc:sldMkLst>
          <pc:docMk/>
          <pc:sldMk cId="3137677005" sldId="312"/>
        </pc:sldMkLst>
      </pc:sldChg>
      <pc:sldChg chg="modSp add">
        <pc:chgData name="Jes Borland" userId="eaaaa251-3522-4cc2-b5b5-f446ee3f9ba6" providerId="ADAL" clId="{47F98725-28EC-492D-B9B8-C2C391E154AC}" dt="2019-02-16T01:18:04.833" v="96"/>
        <pc:sldMkLst>
          <pc:docMk/>
          <pc:sldMk cId="3012601783" sldId="313"/>
        </pc:sldMkLst>
        <pc:spChg chg="mod">
          <ac:chgData name="Jes Borland" userId="eaaaa251-3522-4cc2-b5b5-f446ee3f9ba6" providerId="ADAL" clId="{47F98725-28EC-492D-B9B8-C2C391E154AC}" dt="2019-02-16T01:18:04.833" v="96"/>
          <ac:spMkLst>
            <pc:docMk/>
            <pc:sldMk cId="3012601783" sldId="313"/>
            <ac:spMk id="2" creationId="{A58452DA-D296-4748-8E99-61F057324096}"/>
          </ac:spMkLst>
        </pc:spChg>
      </pc:sldChg>
      <pc:sldChg chg="modSp add del">
        <pc:chgData name="Jes Borland" userId="eaaaa251-3522-4cc2-b5b5-f446ee3f9ba6" providerId="ADAL" clId="{47F98725-28EC-492D-B9B8-C2C391E154AC}" dt="2019-02-16T01:18:14.501" v="97" actId="2696"/>
        <pc:sldMkLst>
          <pc:docMk/>
          <pc:sldMk cId="483978886" sldId="314"/>
        </pc:sldMkLst>
        <pc:spChg chg="mod">
          <ac:chgData name="Jes Borland" userId="eaaaa251-3522-4cc2-b5b5-f446ee3f9ba6" providerId="ADAL" clId="{47F98725-28EC-492D-B9B8-C2C391E154AC}" dt="2019-02-16T01:17:51.025" v="94" actId="27636"/>
          <ac:spMkLst>
            <pc:docMk/>
            <pc:sldMk cId="483978886" sldId="314"/>
            <ac:spMk id="3" creationId="{9EC0F5BE-C320-44A8-8967-FC0AA03069A9}"/>
          </ac:spMkLst>
        </pc:spChg>
      </pc:sldChg>
      <pc:sldChg chg="add">
        <pc:chgData name="Jes Borland" userId="eaaaa251-3522-4cc2-b5b5-f446ee3f9ba6" providerId="ADAL" clId="{47F98725-28EC-492D-B9B8-C2C391E154AC}" dt="2019-02-16T01:17:50.463" v="93"/>
        <pc:sldMkLst>
          <pc:docMk/>
          <pc:sldMk cId="2583485394" sldId="315"/>
        </pc:sldMkLst>
      </pc:sldChg>
      <pc:sldChg chg="modSp add">
        <pc:chgData name="Jes Borland" userId="eaaaa251-3522-4cc2-b5b5-f446ee3f9ba6" providerId="ADAL" clId="{47F98725-28EC-492D-B9B8-C2C391E154AC}" dt="2019-02-18T15:16:52.441" v="219" actId="1076"/>
        <pc:sldMkLst>
          <pc:docMk/>
          <pc:sldMk cId="2729094278" sldId="316"/>
        </pc:sldMkLst>
        <pc:graphicFrameChg chg="mod">
          <ac:chgData name="Jes Borland" userId="eaaaa251-3522-4cc2-b5b5-f446ee3f9ba6" providerId="ADAL" clId="{47F98725-28EC-492D-B9B8-C2C391E154AC}" dt="2019-02-18T15:16:52.441" v="219" actId="1076"/>
          <ac:graphicFrameMkLst>
            <pc:docMk/>
            <pc:sldMk cId="2729094278" sldId="316"/>
            <ac:graphicFrameMk id="4" creationId="{23793646-7561-435E-8F12-1B368FB32857}"/>
          </ac:graphicFrameMkLst>
        </pc:graphicFrameChg>
      </pc:sldChg>
      <pc:sldChg chg="addSp delSp modSp add">
        <pc:chgData name="Jes Borland" userId="eaaaa251-3522-4cc2-b5b5-f446ee3f9ba6" providerId="ADAL" clId="{47F98725-28EC-492D-B9B8-C2C391E154AC}" dt="2019-02-18T16:06:18.953" v="589" actId="1076"/>
        <pc:sldMkLst>
          <pc:docMk/>
          <pc:sldMk cId="3546999356" sldId="317"/>
        </pc:sldMkLst>
        <pc:spChg chg="mod">
          <ac:chgData name="Jes Borland" userId="eaaaa251-3522-4cc2-b5b5-f446ee3f9ba6" providerId="ADAL" clId="{47F98725-28EC-492D-B9B8-C2C391E154AC}" dt="2019-02-18T15:59:04.151" v="441" actId="20577"/>
          <ac:spMkLst>
            <pc:docMk/>
            <pc:sldMk cId="3546999356" sldId="317"/>
            <ac:spMk id="2" creationId="{8527597D-BEDC-4368-92AB-7B95BA249EED}"/>
          </ac:spMkLst>
        </pc:spChg>
        <pc:spChg chg="mod">
          <ac:chgData name="Jes Borland" userId="eaaaa251-3522-4cc2-b5b5-f446ee3f9ba6" providerId="ADAL" clId="{47F98725-28EC-492D-B9B8-C2C391E154AC}" dt="2019-02-18T16:04:44.159" v="573" actId="14100"/>
          <ac:spMkLst>
            <pc:docMk/>
            <pc:sldMk cId="3546999356" sldId="317"/>
            <ac:spMk id="3" creationId="{4B8BCF85-0406-40A1-BE2E-705A667D9A9F}"/>
          </ac:spMkLst>
        </pc:spChg>
        <pc:spChg chg="add mod">
          <ac:chgData name="Jes Borland" userId="eaaaa251-3522-4cc2-b5b5-f446ee3f9ba6" providerId="ADAL" clId="{47F98725-28EC-492D-B9B8-C2C391E154AC}" dt="2019-02-18T16:06:00.190" v="583" actId="20577"/>
          <ac:spMkLst>
            <pc:docMk/>
            <pc:sldMk cId="3546999356" sldId="317"/>
            <ac:spMk id="6" creationId="{3E30E5F0-D82C-40DA-B643-959B8E31CA88}"/>
          </ac:spMkLst>
        </pc:spChg>
        <pc:spChg chg="add mod">
          <ac:chgData name="Jes Borland" userId="eaaaa251-3522-4cc2-b5b5-f446ee3f9ba6" providerId="ADAL" clId="{47F98725-28EC-492D-B9B8-C2C391E154AC}" dt="2019-02-18T16:06:08.219" v="585" actId="1076"/>
          <ac:spMkLst>
            <pc:docMk/>
            <pc:sldMk cId="3546999356" sldId="317"/>
            <ac:spMk id="7" creationId="{AA89292A-68A2-42E4-8140-4889BF4319BC}"/>
          </ac:spMkLst>
        </pc:spChg>
        <pc:spChg chg="add mod">
          <ac:chgData name="Jes Borland" userId="eaaaa251-3522-4cc2-b5b5-f446ee3f9ba6" providerId="ADAL" clId="{47F98725-28EC-492D-B9B8-C2C391E154AC}" dt="2019-02-18T16:06:13.136" v="587" actId="1076"/>
          <ac:spMkLst>
            <pc:docMk/>
            <pc:sldMk cId="3546999356" sldId="317"/>
            <ac:spMk id="8" creationId="{2C315D26-3E81-403A-970B-A14CFE5D7F3E}"/>
          </ac:spMkLst>
        </pc:spChg>
        <pc:spChg chg="add mod">
          <ac:chgData name="Jes Borland" userId="eaaaa251-3522-4cc2-b5b5-f446ee3f9ba6" providerId="ADAL" clId="{47F98725-28EC-492D-B9B8-C2C391E154AC}" dt="2019-02-18T16:06:18.953" v="589" actId="1076"/>
          <ac:spMkLst>
            <pc:docMk/>
            <pc:sldMk cId="3546999356" sldId="317"/>
            <ac:spMk id="9" creationId="{6B111315-0211-4803-A32E-2D9FC0A4F4E2}"/>
          </ac:spMkLst>
        </pc:spChg>
        <pc:picChg chg="add del mod">
          <ac:chgData name="Jes Borland" userId="eaaaa251-3522-4cc2-b5b5-f446ee3f9ba6" providerId="ADAL" clId="{47F98725-28EC-492D-B9B8-C2C391E154AC}" dt="2019-02-18T16:05:21.418" v="574" actId="478"/>
          <ac:picMkLst>
            <pc:docMk/>
            <pc:sldMk cId="3546999356" sldId="317"/>
            <ac:picMk id="4" creationId="{11FC05FF-2A98-4964-80A6-DE8335B50E04}"/>
          </ac:picMkLst>
        </pc:picChg>
        <pc:picChg chg="add mod">
          <ac:chgData name="Jes Borland" userId="eaaaa251-3522-4cc2-b5b5-f446ee3f9ba6" providerId="ADAL" clId="{47F98725-28EC-492D-B9B8-C2C391E154AC}" dt="2019-02-18T16:05:26.392" v="577" actId="1076"/>
          <ac:picMkLst>
            <pc:docMk/>
            <pc:sldMk cId="3546999356" sldId="317"/>
            <ac:picMk id="5" creationId="{77C91995-DEB1-4CB3-A383-CA0506FD36F7}"/>
          </ac:picMkLst>
        </pc:picChg>
      </pc:sldChg>
      <pc:sldChg chg="modSp add">
        <pc:chgData name="Jes Borland" userId="eaaaa251-3522-4cc2-b5b5-f446ee3f9ba6" providerId="ADAL" clId="{47F98725-28EC-492D-B9B8-C2C391E154AC}" dt="2019-02-18T16:22:46.930" v="896" actId="20577"/>
        <pc:sldMkLst>
          <pc:docMk/>
          <pc:sldMk cId="68517464" sldId="318"/>
        </pc:sldMkLst>
        <pc:spChg chg="mod">
          <ac:chgData name="Jes Borland" userId="eaaaa251-3522-4cc2-b5b5-f446ee3f9ba6" providerId="ADAL" clId="{47F98725-28EC-492D-B9B8-C2C391E154AC}" dt="2019-02-18T16:07:14.650" v="615" actId="20577"/>
          <ac:spMkLst>
            <pc:docMk/>
            <pc:sldMk cId="68517464" sldId="318"/>
            <ac:spMk id="2" creationId="{08089F10-1345-4160-BBC0-CF6B5E340035}"/>
          </ac:spMkLst>
        </pc:spChg>
        <pc:spChg chg="mod">
          <ac:chgData name="Jes Borland" userId="eaaaa251-3522-4cc2-b5b5-f446ee3f9ba6" providerId="ADAL" clId="{47F98725-28EC-492D-B9B8-C2C391E154AC}" dt="2019-02-18T16:22:46.930" v="896" actId="20577"/>
          <ac:spMkLst>
            <pc:docMk/>
            <pc:sldMk cId="68517464" sldId="318"/>
            <ac:spMk id="3" creationId="{CF880ECE-1DBB-4300-9524-F07F7EC349DD}"/>
          </ac:spMkLst>
        </pc:spChg>
      </pc:sldChg>
      <pc:sldChg chg="addSp add modTransition">
        <pc:chgData name="Jes Borland" userId="eaaaa251-3522-4cc2-b5b5-f446ee3f9ba6" providerId="ADAL" clId="{47F98725-28EC-492D-B9B8-C2C391E154AC}" dt="2019-02-18T16:22:54.516" v="899"/>
        <pc:sldMkLst>
          <pc:docMk/>
          <pc:sldMk cId="3456263804" sldId="319"/>
        </pc:sldMkLst>
        <pc:picChg chg="add">
          <ac:chgData name="Jes Borland" userId="eaaaa251-3522-4cc2-b5b5-f446ee3f9ba6" providerId="ADAL" clId="{47F98725-28EC-492D-B9B8-C2C391E154AC}" dt="2019-02-18T16:22:49.738" v="898"/>
          <ac:picMkLst>
            <pc:docMk/>
            <pc:sldMk cId="3456263804" sldId="319"/>
            <ac:picMk id="4" creationId="{9D9728D1-DBD6-4F69-BC56-5649C88A0935}"/>
          </ac:picMkLst>
        </pc:picChg>
      </pc:sldChg>
      <pc:sldChg chg="modSp add">
        <pc:chgData name="Jes Borland" userId="eaaaa251-3522-4cc2-b5b5-f446ee3f9ba6" providerId="ADAL" clId="{47F98725-28EC-492D-B9B8-C2C391E154AC}" dt="2019-02-18T16:25:50.791" v="1040" actId="20577"/>
        <pc:sldMkLst>
          <pc:docMk/>
          <pc:sldMk cId="3442757113" sldId="320"/>
        </pc:sldMkLst>
        <pc:spChg chg="mod">
          <ac:chgData name="Jes Borland" userId="eaaaa251-3522-4cc2-b5b5-f446ee3f9ba6" providerId="ADAL" clId="{47F98725-28EC-492D-B9B8-C2C391E154AC}" dt="2019-02-18T16:23:46.875" v="922" actId="20577"/>
          <ac:spMkLst>
            <pc:docMk/>
            <pc:sldMk cId="3442757113" sldId="320"/>
            <ac:spMk id="2" creationId="{F71CDF71-D6C0-4E1D-959A-C2F5BF22FA44}"/>
          </ac:spMkLst>
        </pc:spChg>
        <pc:spChg chg="mod">
          <ac:chgData name="Jes Borland" userId="eaaaa251-3522-4cc2-b5b5-f446ee3f9ba6" providerId="ADAL" clId="{47F98725-28EC-492D-B9B8-C2C391E154AC}" dt="2019-02-18T16:25:50.791" v="1040" actId="20577"/>
          <ac:spMkLst>
            <pc:docMk/>
            <pc:sldMk cId="3442757113" sldId="320"/>
            <ac:spMk id="3" creationId="{0B1AB16A-EF1C-4CA1-9D19-3FAAE5367FE9}"/>
          </ac:spMkLst>
        </pc:spChg>
      </pc:sldChg>
      <pc:sldChg chg="add">
        <pc:chgData name="Jes Borland" userId="eaaaa251-3522-4cc2-b5b5-f446ee3f9ba6" providerId="ADAL" clId="{47F98725-28EC-492D-B9B8-C2C391E154AC}" dt="2019-02-19T02:14:51.958" v="1135"/>
        <pc:sldMkLst>
          <pc:docMk/>
          <pc:sldMk cId="689637066" sldId="321"/>
        </pc:sldMkLst>
      </pc:sldChg>
    </pc:docChg>
  </pc:docChgLst>
  <pc:docChgLst>
    <pc:chgData name="Jes Borland" userId="eaaaa251-3522-4cc2-b5b5-f446ee3f9ba6" providerId="ADAL" clId="{50F1B8C7-2E01-438B-B79F-06BC5298BAFD}"/>
    <pc:docChg chg="addSld modSld">
      <pc:chgData name="Jes Borland" userId="eaaaa251-3522-4cc2-b5b5-f446ee3f9ba6" providerId="ADAL" clId="{50F1B8C7-2E01-438B-B79F-06BC5298BAFD}" dt="2018-06-01T15:47:10.634" v="29" actId="207"/>
      <pc:docMkLst>
        <pc:docMk/>
      </pc:docMkLst>
      <pc:sldChg chg="modSp add">
        <pc:chgData name="Jes Borland" userId="eaaaa251-3522-4cc2-b5b5-f446ee3f9ba6" providerId="ADAL" clId="{50F1B8C7-2E01-438B-B79F-06BC5298BAFD}" dt="2018-06-01T15:47:10.634" v="29" actId="207"/>
        <pc:sldMkLst>
          <pc:docMk/>
          <pc:sldMk cId="558495176" sldId="311"/>
        </pc:sldMkLst>
        <pc:spChg chg="mod">
          <ac:chgData name="Jes Borland" userId="eaaaa251-3522-4cc2-b5b5-f446ee3f9ba6" providerId="ADAL" clId="{50F1B8C7-2E01-438B-B79F-06BC5298BAFD}" dt="2018-06-01T15:47:10.634" v="29" actId="207"/>
          <ac:spMkLst>
            <pc:docMk/>
            <pc:sldMk cId="558495176" sldId="311"/>
            <ac:spMk id="2" creationId="{D21A2B33-7488-4A5E-B72E-EC6076A34A97}"/>
          </ac:spMkLst>
        </pc:spChg>
      </pc:sldChg>
    </pc:docChg>
  </pc:docChgLst>
  <pc:docChgLst>
    <pc:chgData name="Jes Borland" userId="eaaaa251-3522-4cc2-b5b5-f446ee3f9ba6" providerId="ADAL" clId="{8C68A59B-4096-4F11-82B3-B370BF623BCA}"/>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D127C7-7F66-4721-ADBE-600322D39457}"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en-US"/>
        </a:p>
      </dgm:t>
    </dgm:pt>
    <dgm:pt modelId="{DF0D2B1F-D82F-41C1-9063-AF02D4DACB0A}">
      <dgm:prSet phldrT="[Text]"/>
      <dgm:spPr/>
      <dgm:t>
        <a:bodyPr/>
        <a:lstStyle/>
        <a:p>
          <a:r>
            <a:rPr lang="en-US"/>
            <a:t>Unavailable features </a:t>
          </a:r>
          <a:endParaRPr lang="en-US" dirty="0"/>
        </a:p>
      </dgm:t>
    </dgm:pt>
    <dgm:pt modelId="{C83AACC7-9955-4A91-914C-8822CE1076E8}" type="parTrans" cxnId="{CC827003-D0B9-40BA-A529-62A10A2940C9}">
      <dgm:prSet/>
      <dgm:spPr/>
      <dgm:t>
        <a:bodyPr/>
        <a:lstStyle/>
        <a:p>
          <a:endParaRPr lang="en-US"/>
        </a:p>
      </dgm:t>
    </dgm:pt>
    <dgm:pt modelId="{CFE37D40-2781-4D9E-9D3B-DA86CF53EA97}" type="sibTrans" cxnId="{CC827003-D0B9-40BA-A529-62A10A2940C9}">
      <dgm:prSet/>
      <dgm:spPr/>
      <dgm:t>
        <a:bodyPr/>
        <a:lstStyle/>
        <a:p>
          <a:endParaRPr lang="en-US"/>
        </a:p>
      </dgm:t>
    </dgm:pt>
    <dgm:pt modelId="{A85BE977-A71F-4224-9B4D-04076076AF6F}">
      <dgm:prSet/>
      <dgm:spPr/>
      <dgm:t>
        <a:bodyPr/>
        <a:lstStyle/>
        <a:p>
          <a:r>
            <a:rPr lang="en-US" dirty="0"/>
            <a:t>Agent - jobs, alerts </a:t>
          </a:r>
        </a:p>
      </dgm:t>
    </dgm:pt>
    <dgm:pt modelId="{DA434955-ED9D-4433-A888-904961C52EB4}" type="parTrans" cxnId="{1D176DBB-49FD-4F2B-8CB4-0F485DBACFED}">
      <dgm:prSet/>
      <dgm:spPr/>
      <dgm:t>
        <a:bodyPr/>
        <a:lstStyle/>
        <a:p>
          <a:endParaRPr lang="en-US"/>
        </a:p>
      </dgm:t>
    </dgm:pt>
    <dgm:pt modelId="{A722C465-71F0-4470-B606-37E38E0DF1FF}" type="sibTrans" cxnId="{1D176DBB-49FD-4F2B-8CB4-0F485DBACFED}">
      <dgm:prSet/>
      <dgm:spPr/>
      <dgm:t>
        <a:bodyPr/>
        <a:lstStyle/>
        <a:p>
          <a:endParaRPr lang="en-US"/>
        </a:p>
      </dgm:t>
    </dgm:pt>
    <dgm:pt modelId="{FD0281AE-749B-4A71-991D-DA003F49FBF3}">
      <dgm:prSet/>
      <dgm:spPr/>
      <dgm:t>
        <a:bodyPr/>
        <a:lstStyle/>
        <a:p>
          <a:r>
            <a:rPr lang="en-US"/>
            <a:t>BACKUP, RESTORE, ATTACH, DETACH </a:t>
          </a:r>
          <a:endParaRPr lang="en-US" dirty="0"/>
        </a:p>
      </dgm:t>
    </dgm:pt>
    <dgm:pt modelId="{AEE2AB5A-6737-487B-929C-AF1A1D48FD40}" type="parTrans" cxnId="{4DB4FDA2-D675-4BDF-A245-500E738D9B1E}">
      <dgm:prSet/>
      <dgm:spPr/>
      <dgm:t>
        <a:bodyPr/>
        <a:lstStyle/>
        <a:p>
          <a:endParaRPr lang="en-US"/>
        </a:p>
      </dgm:t>
    </dgm:pt>
    <dgm:pt modelId="{E5C0474D-B7C6-4CB5-BD5D-DCFB65943461}" type="sibTrans" cxnId="{4DB4FDA2-D675-4BDF-A245-500E738D9B1E}">
      <dgm:prSet/>
      <dgm:spPr/>
      <dgm:t>
        <a:bodyPr/>
        <a:lstStyle/>
        <a:p>
          <a:endParaRPr lang="en-US"/>
        </a:p>
      </dgm:t>
    </dgm:pt>
    <dgm:pt modelId="{1CE9FE5F-47D0-4561-B0A8-851D997D3B58}">
      <dgm:prSet/>
      <dgm:spPr/>
      <dgm:t>
        <a:bodyPr/>
        <a:lstStyle/>
        <a:p>
          <a:r>
            <a:rPr lang="en-US"/>
            <a:t>Change Data Capture</a:t>
          </a:r>
          <a:endParaRPr lang="en-US" dirty="0"/>
        </a:p>
      </dgm:t>
    </dgm:pt>
    <dgm:pt modelId="{C19F2FD5-D4E8-47E3-A3EB-4C97E4D5A14A}" type="parTrans" cxnId="{4A5DCB1F-60DD-4953-938E-8EBB2308160D}">
      <dgm:prSet/>
      <dgm:spPr/>
      <dgm:t>
        <a:bodyPr/>
        <a:lstStyle/>
        <a:p>
          <a:endParaRPr lang="en-US"/>
        </a:p>
      </dgm:t>
    </dgm:pt>
    <dgm:pt modelId="{9F46BF7D-717E-48C2-9771-07294C3485A1}" type="sibTrans" cxnId="{4A5DCB1F-60DD-4953-938E-8EBB2308160D}">
      <dgm:prSet/>
      <dgm:spPr/>
      <dgm:t>
        <a:bodyPr/>
        <a:lstStyle/>
        <a:p>
          <a:endParaRPr lang="en-US"/>
        </a:p>
      </dgm:t>
    </dgm:pt>
    <dgm:pt modelId="{DA6CD29D-6716-4BC2-967D-4DA6AA9880B6}">
      <dgm:prSet/>
      <dgm:spPr/>
      <dgm:t>
        <a:bodyPr/>
        <a:lstStyle/>
        <a:p>
          <a:r>
            <a:rPr lang="en-US"/>
            <a:t>CLR </a:t>
          </a:r>
          <a:endParaRPr lang="en-US" dirty="0"/>
        </a:p>
      </dgm:t>
    </dgm:pt>
    <dgm:pt modelId="{30B31DB6-66C4-4382-B4D2-81506ECF6C76}" type="parTrans" cxnId="{DA452949-F6D1-4996-8057-96BBDA1E60E5}">
      <dgm:prSet/>
      <dgm:spPr/>
      <dgm:t>
        <a:bodyPr/>
        <a:lstStyle/>
        <a:p>
          <a:endParaRPr lang="en-US"/>
        </a:p>
      </dgm:t>
    </dgm:pt>
    <dgm:pt modelId="{108DE764-482F-465E-BB35-77F20550248E}" type="sibTrans" cxnId="{DA452949-F6D1-4996-8057-96BBDA1E60E5}">
      <dgm:prSet/>
      <dgm:spPr/>
      <dgm:t>
        <a:bodyPr/>
        <a:lstStyle/>
        <a:p>
          <a:endParaRPr lang="en-US"/>
        </a:p>
      </dgm:t>
    </dgm:pt>
    <dgm:pt modelId="{AE9A0BFA-5FC2-4193-A836-C1AEE8937341}">
      <dgm:prSet/>
      <dgm:spPr/>
      <dgm:t>
        <a:bodyPr/>
        <a:lstStyle/>
        <a:p>
          <a:r>
            <a:rPr lang="en-US"/>
            <a:t>Database mail </a:t>
          </a:r>
          <a:endParaRPr lang="en-US" dirty="0"/>
        </a:p>
      </dgm:t>
    </dgm:pt>
    <dgm:pt modelId="{9B8D9E4C-EB71-469F-BC66-84880C675A7B}" type="parTrans" cxnId="{A3F79C7E-645B-4B9C-A1FB-B7D434B5400C}">
      <dgm:prSet/>
      <dgm:spPr/>
      <dgm:t>
        <a:bodyPr/>
        <a:lstStyle/>
        <a:p>
          <a:endParaRPr lang="en-US"/>
        </a:p>
      </dgm:t>
    </dgm:pt>
    <dgm:pt modelId="{16A11A46-7AA7-4203-AAF7-41F528C0DDAA}" type="sibTrans" cxnId="{A3F79C7E-645B-4B9C-A1FB-B7D434B5400C}">
      <dgm:prSet/>
      <dgm:spPr/>
      <dgm:t>
        <a:bodyPr/>
        <a:lstStyle/>
        <a:p>
          <a:endParaRPr lang="en-US"/>
        </a:p>
      </dgm:t>
    </dgm:pt>
    <dgm:pt modelId="{BF10054F-A8B6-4147-A90F-8A999666C249}">
      <dgm:prSet/>
      <dgm:spPr/>
      <dgm:t>
        <a:bodyPr/>
        <a:lstStyle/>
        <a:p>
          <a:r>
            <a:rPr lang="en-US"/>
            <a:t>Database mirroring </a:t>
          </a:r>
          <a:endParaRPr lang="en-US" dirty="0"/>
        </a:p>
      </dgm:t>
    </dgm:pt>
    <dgm:pt modelId="{E3BF831D-DC6A-49B5-873C-D40F68160D7D}" type="parTrans" cxnId="{EC909C1E-57F8-4102-AB8F-243BEDC6BC09}">
      <dgm:prSet/>
      <dgm:spPr/>
      <dgm:t>
        <a:bodyPr/>
        <a:lstStyle/>
        <a:p>
          <a:endParaRPr lang="en-US"/>
        </a:p>
      </dgm:t>
    </dgm:pt>
    <dgm:pt modelId="{7E6C0624-0596-4C47-B478-4E540907311D}" type="sibTrans" cxnId="{EC909C1E-57F8-4102-AB8F-243BEDC6BC09}">
      <dgm:prSet/>
      <dgm:spPr/>
      <dgm:t>
        <a:bodyPr/>
        <a:lstStyle/>
        <a:p>
          <a:endParaRPr lang="en-US"/>
        </a:p>
      </dgm:t>
    </dgm:pt>
    <dgm:pt modelId="{634796E3-2578-404B-91B5-7A3C8B80DE8A}">
      <dgm:prSet/>
      <dgm:spPr/>
      <dgm:t>
        <a:bodyPr/>
        <a:lstStyle/>
        <a:p>
          <a:r>
            <a:rPr lang="en-US"/>
            <a:t>Data Quality Services, Master Data Services </a:t>
          </a:r>
          <a:endParaRPr lang="en-US" dirty="0"/>
        </a:p>
      </dgm:t>
    </dgm:pt>
    <dgm:pt modelId="{27731A0E-81D8-4FAE-8B36-8BA2BDBFDAB9}" type="parTrans" cxnId="{ADFEA703-0174-47B0-834B-24F56A00E905}">
      <dgm:prSet/>
      <dgm:spPr/>
      <dgm:t>
        <a:bodyPr/>
        <a:lstStyle/>
        <a:p>
          <a:endParaRPr lang="en-US"/>
        </a:p>
      </dgm:t>
    </dgm:pt>
    <dgm:pt modelId="{28EDAB4F-D1C5-4B92-990D-981A98E29369}" type="sibTrans" cxnId="{ADFEA703-0174-47B0-834B-24F56A00E905}">
      <dgm:prSet/>
      <dgm:spPr/>
      <dgm:t>
        <a:bodyPr/>
        <a:lstStyle/>
        <a:p>
          <a:endParaRPr lang="en-US"/>
        </a:p>
      </dgm:t>
    </dgm:pt>
    <dgm:pt modelId="{4B25FB4A-6266-4E3C-B3C2-EA97AFAA4530}">
      <dgm:prSet/>
      <dgm:spPr/>
      <dgm:t>
        <a:bodyPr/>
        <a:lstStyle/>
        <a:p>
          <a:r>
            <a:rPr lang="en-US"/>
            <a:t>Database snapshots </a:t>
          </a:r>
          <a:endParaRPr lang="en-US" dirty="0"/>
        </a:p>
      </dgm:t>
    </dgm:pt>
    <dgm:pt modelId="{D593D970-C000-42DE-9171-13A358D4EFE7}" type="parTrans" cxnId="{54052CD7-46CA-49B6-B446-68D5F03FDA85}">
      <dgm:prSet/>
      <dgm:spPr/>
      <dgm:t>
        <a:bodyPr/>
        <a:lstStyle/>
        <a:p>
          <a:endParaRPr lang="en-US"/>
        </a:p>
      </dgm:t>
    </dgm:pt>
    <dgm:pt modelId="{B7AA8A84-8BED-431D-B5D8-FD3D7D094784}" type="sibTrans" cxnId="{54052CD7-46CA-49B6-B446-68D5F03FDA85}">
      <dgm:prSet/>
      <dgm:spPr/>
      <dgm:t>
        <a:bodyPr/>
        <a:lstStyle/>
        <a:p>
          <a:endParaRPr lang="en-US"/>
        </a:p>
      </dgm:t>
    </dgm:pt>
    <dgm:pt modelId="{8995EFB9-3864-4D90-808F-DE1A667B6B89}">
      <dgm:prSet/>
      <dgm:spPr/>
      <dgm:t>
        <a:bodyPr/>
        <a:lstStyle/>
        <a:p>
          <a:r>
            <a:rPr lang="en-US"/>
            <a:t>Filestream </a:t>
          </a:r>
          <a:endParaRPr lang="en-US" dirty="0"/>
        </a:p>
      </dgm:t>
    </dgm:pt>
    <dgm:pt modelId="{A13641CB-9047-49C6-942D-9B5B958E339A}" type="parTrans" cxnId="{718B0B44-2BEC-4171-B5B2-9151FE38915A}">
      <dgm:prSet/>
      <dgm:spPr/>
      <dgm:t>
        <a:bodyPr/>
        <a:lstStyle/>
        <a:p>
          <a:endParaRPr lang="en-US"/>
        </a:p>
      </dgm:t>
    </dgm:pt>
    <dgm:pt modelId="{92F13E6D-80FA-4E66-8CCA-D45FF9FFFE36}" type="sibTrans" cxnId="{718B0B44-2BEC-4171-B5B2-9151FE38915A}">
      <dgm:prSet/>
      <dgm:spPr/>
      <dgm:t>
        <a:bodyPr/>
        <a:lstStyle/>
        <a:p>
          <a:endParaRPr lang="en-US"/>
        </a:p>
      </dgm:t>
    </dgm:pt>
    <dgm:pt modelId="{3FDD1365-CB4E-4B08-88C0-8ED3810A5E72}">
      <dgm:prSet/>
      <dgm:spPr/>
      <dgm:t>
        <a:bodyPr/>
        <a:lstStyle/>
        <a:p>
          <a:r>
            <a:rPr lang="en-US"/>
            <a:t>Policy-based Management, Resource Governor </a:t>
          </a:r>
          <a:endParaRPr lang="en-US" dirty="0"/>
        </a:p>
      </dgm:t>
    </dgm:pt>
    <dgm:pt modelId="{F52DE762-854A-4D26-8A08-112197D77D73}" type="parTrans" cxnId="{D04EBEF3-054A-4C5D-BA78-9400F457314E}">
      <dgm:prSet/>
      <dgm:spPr/>
      <dgm:t>
        <a:bodyPr/>
        <a:lstStyle/>
        <a:p>
          <a:endParaRPr lang="en-US"/>
        </a:p>
      </dgm:t>
    </dgm:pt>
    <dgm:pt modelId="{4E0EF197-C3F3-4224-9723-132B22AD84BE}" type="sibTrans" cxnId="{D04EBEF3-054A-4C5D-BA78-9400F457314E}">
      <dgm:prSet/>
      <dgm:spPr/>
      <dgm:t>
        <a:bodyPr/>
        <a:lstStyle/>
        <a:p>
          <a:endParaRPr lang="en-US"/>
        </a:p>
      </dgm:t>
    </dgm:pt>
    <dgm:pt modelId="{AF8755E0-B36C-460F-B664-AB49650D85BC}">
      <dgm:prSet/>
      <dgm:spPr/>
      <dgm:t>
        <a:bodyPr/>
        <a:lstStyle/>
        <a:p>
          <a:r>
            <a:rPr lang="en-US"/>
            <a:t>Service Broker </a:t>
          </a:r>
          <a:endParaRPr lang="en-US" dirty="0"/>
        </a:p>
      </dgm:t>
    </dgm:pt>
    <dgm:pt modelId="{BDD8DB5A-8BD8-46BC-A60E-D3F2890C7A92}" type="parTrans" cxnId="{FC270B9C-96AE-43E0-BDDF-9C21E801F860}">
      <dgm:prSet/>
      <dgm:spPr/>
      <dgm:t>
        <a:bodyPr/>
        <a:lstStyle/>
        <a:p>
          <a:endParaRPr lang="en-US"/>
        </a:p>
      </dgm:t>
    </dgm:pt>
    <dgm:pt modelId="{0D999063-DCB0-44BF-8965-8B5BB1396FD4}" type="sibTrans" cxnId="{FC270B9C-96AE-43E0-BDDF-9C21E801F860}">
      <dgm:prSet/>
      <dgm:spPr/>
      <dgm:t>
        <a:bodyPr/>
        <a:lstStyle/>
        <a:p>
          <a:endParaRPr lang="en-US"/>
        </a:p>
      </dgm:t>
    </dgm:pt>
    <dgm:pt modelId="{3E9C5166-8459-46D2-A825-3D2FFD404DC2}">
      <dgm:prSet/>
      <dgm:spPr/>
      <dgm:t>
        <a:bodyPr/>
        <a:lstStyle/>
        <a:p>
          <a:r>
            <a:rPr lang="en-US" dirty="0"/>
            <a:t>Profiler </a:t>
          </a:r>
        </a:p>
      </dgm:t>
    </dgm:pt>
    <dgm:pt modelId="{C47205BC-87AD-485A-8E67-FFBEEB0483D2}" type="parTrans" cxnId="{124B1547-88A3-4874-8ADE-B47882FE00EE}">
      <dgm:prSet/>
      <dgm:spPr/>
      <dgm:t>
        <a:bodyPr/>
        <a:lstStyle/>
        <a:p>
          <a:endParaRPr lang="en-US"/>
        </a:p>
      </dgm:t>
    </dgm:pt>
    <dgm:pt modelId="{65E6A599-33FE-4B7B-8CB9-A3A273512B4A}" type="sibTrans" cxnId="{124B1547-88A3-4874-8ADE-B47882FE00EE}">
      <dgm:prSet/>
      <dgm:spPr/>
      <dgm:t>
        <a:bodyPr/>
        <a:lstStyle/>
        <a:p>
          <a:endParaRPr lang="en-US"/>
        </a:p>
      </dgm:t>
    </dgm:pt>
    <dgm:pt modelId="{D58C2DF1-90F6-463C-9808-ABE709AB4B2D}">
      <dgm:prSet/>
      <dgm:spPr/>
      <dgm:t>
        <a:bodyPr/>
        <a:lstStyle/>
        <a:p>
          <a:r>
            <a:rPr lang="en-US"/>
            <a:t>Unavailable T-SQL </a:t>
          </a:r>
          <a:endParaRPr lang="en-US" dirty="0"/>
        </a:p>
      </dgm:t>
    </dgm:pt>
    <dgm:pt modelId="{71A04EF1-032C-454E-9A57-E8DF2ECC2C1D}" type="parTrans" cxnId="{C0364E46-E461-486D-A269-48C4577E3069}">
      <dgm:prSet/>
      <dgm:spPr/>
      <dgm:t>
        <a:bodyPr/>
        <a:lstStyle/>
        <a:p>
          <a:endParaRPr lang="en-US"/>
        </a:p>
      </dgm:t>
    </dgm:pt>
    <dgm:pt modelId="{D89A2E8C-7E73-4176-ABEA-CFDBF27BAED5}" type="sibTrans" cxnId="{C0364E46-E461-486D-A269-48C4577E3069}">
      <dgm:prSet/>
      <dgm:spPr/>
      <dgm:t>
        <a:bodyPr/>
        <a:lstStyle/>
        <a:p>
          <a:endParaRPr lang="en-US"/>
        </a:p>
      </dgm:t>
    </dgm:pt>
    <dgm:pt modelId="{9F47AC16-EE95-4362-8D3A-7DD459792FE1}">
      <dgm:prSet/>
      <dgm:spPr/>
      <dgm:t>
        <a:bodyPr/>
        <a:lstStyle/>
        <a:p>
          <a:r>
            <a:rPr lang="en-US"/>
            <a:t>Cross-database queries </a:t>
          </a:r>
          <a:endParaRPr lang="en-US" dirty="0"/>
        </a:p>
      </dgm:t>
    </dgm:pt>
    <dgm:pt modelId="{2853C324-0783-4D9B-9112-9687D08D6D32}" type="parTrans" cxnId="{AADEE067-9004-44F7-90B6-F3AF03056F1E}">
      <dgm:prSet/>
      <dgm:spPr/>
      <dgm:t>
        <a:bodyPr/>
        <a:lstStyle/>
        <a:p>
          <a:endParaRPr lang="en-US"/>
        </a:p>
      </dgm:t>
    </dgm:pt>
    <dgm:pt modelId="{5931E6F7-3686-4719-910C-0F30AA1AAC74}" type="sibTrans" cxnId="{AADEE067-9004-44F7-90B6-F3AF03056F1E}">
      <dgm:prSet/>
      <dgm:spPr/>
      <dgm:t>
        <a:bodyPr/>
        <a:lstStyle/>
        <a:p>
          <a:endParaRPr lang="en-US"/>
        </a:p>
      </dgm:t>
    </dgm:pt>
    <dgm:pt modelId="{ACB3EA6B-F1CD-412E-8167-2BA493EBD097}">
      <dgm:prSet/>
      <dgm:spPr/>
      <dgm:t>
        <a:bodyPr/>
        <a:lstStyle/>
        <a:p>
          <a:r>
            <a:rPr lang="en-US"/>
            <a:t>Global temp tables </a:t>
          </a:r>
          <a:endParaRPr lang="en-US" dirty="0"/>
        </a:p>
      </dgm:t>
    </dgm:pt>
    <dgm:pt modelId="{57AA8051-4F10-468B-943D-712BD5845AF0}" type="parTrans" cxnId="{ED4BBEE6-D443-4D41-9A9B-CDFA9C98703D}">
      <dgm:prSet/>
      <dgm:spPr/>
      <dgm:t>
        <a:bodyPr/>
        <a:lstStyle/>
        <a:p>
          <a:endParaRPr lang="en-US"/>
        </a:p>
      </dgm:t>
    </dgm:pt>
    <dgm:pt modelId="{C9FA67A4-D397-42EE-B03D-D221540DC2AF}" type="sibTrans" cxnId="{ED4BBEE6-D443-4D41-9A9B-CDFA9C98703D}">
      <dgm:prSet/>
      <dgm:spPr/>
      <dgm:t>
        <a:bodyPr/>
        <a:lstStyle/>
        <a:p>
          <a:endParaRPr lang="en-US"/>
        </a:p>
      </dgm:t>
    </dgm:pt>
    <dgm:pt modelId="{02D0F8DD-CE8F-460F-870F-F9BE340310A2}">
      <dgm:prSet/>
      <dgm:spPr/>
      <dgm:t>
        <a:bodyPr/>
        <a:lstStyle/>
        <a:p>
          <a:r>
            <a:rPr lang="en-US"/>
            <a:t>Server-level roles, system tables, system views, DMVs </a:t>
          </a:r>
          <a:endParaRPr lang="en-US" dirty="0"/>
        </a:p>
      </dgm:t>
    </dgm:pt>
    <dgm:pt modelId="{45204F1C-8D68-4BA0-9383-04EE686BAF9E}" type="parTrans" cxnId="{F574D299-1DAA-4EB6-AED8-596412E20B51}">
      <dgm:prSet/>
      <dgm:spPr/>
      <dgm:t>
        <a:bodyPr/>
        <a:lstStyle/>
        <a:p>
          <a:endParaRPr lang="en-US"/>
        </a:p>
      </dgm:t>
    </dgm:pt>
    <dgm:pt modelId="{27008882-D573-421E-A5CD-55763DFB6B7B}" type="sibTrans" cxnId="{F574D299-1DAA-4EB6-AED8-596412E20B51}">
      <dgm:prSet/>
      <dgm:spPr/>
      <dgm:t>
        <a:bodyPr/>
        <a:lstStyle/>
        <a:p>
          <a:endParaRPr lang="en-US"/>
        </a:p>
      </dgm:t>
    </dgm:pt>
    <dgm:pt modelId="{A1AE0737-7BA3-4EF5-BE7E-122040966047}">
      <dgm:prSet/>
      <dgm:spPr/>
      <dgm:t>
        <a:bodyPr/>
        <a:lstStyle/>
        <a:p>
          <a:r>
            <a:rPr lang="en-US"/>
            <a:t>USE </a:t>
          </a:r>
          <a:endParaRPr lang="en-US" dirty="0"/>
        </a:p>
      </dgm:t>
    </dgm:pt>
    <dgm:pt modelId="{8A9D28B7-8E31-4525-B605-2FA11F4500C6}" type="parTrans" cxnId="{8B3A7942-A620-4AA3-A181-A967FE25C0C3}">
      <dgm:prSet/>
      <dgm:spPr/>
      <dgm:t>
        <a:bodyPr/>
        <a:lstStyle/>
        <a:p>
          <a:endParaRPr lang="en-US"/>
        </a:p>
      </dgm:t>
    </dgm:pt>
    <dgm:pt modelId="{6230E950-1D0F-4E05-BCD5-DDC1D620BE34}" type="sibTrans" cxnId="{8B3A7942-A620-4AA3-A181-A967FE25C0C3}">
      <dgm:prSet/>
      <dgm:spPr/>
      <dgm:t>
        <a:bodyPr/>
        <a:lstStyle/>
        <a:p>
          <a:endParaRPr lang="en-US"/>
        </a:p>
      </dgm:t>
    </dgm:pt>
    <dgm:pt modelId="{300B2420-A5D0-4294-89B3-85A446CCF304}">
      <dgm:prSet/>
      <dgm:spPr/>
      <dgm:t>
        <a:bodyPr/>
        <a:lstStyle/>
        <a:p>
          <a:r>
            <a:rPr lang="en-US" dirty="0"/>
            <a:t>Some features only available in specific tiers</a:t>
          </a:r>
        </a:p>
      </dgm:t>
    </dgm:pt>
    <dgm:pt modelId="{C2896BEE-46E4-4163-AF1D-399017AAEF16}" type="parTrans" cxnId="{E1132E7A-9EE5-41EA-9219-B32066473EDB}">
      <dgm:prSet/>
      <dgm:spPr/>
      <dgm:t>
        <a:bodyPr/>
        <a:lstStyle/>
        <a:p>
          <a:endParaRPr lang="en-US"/>
        </a:p>
      </dgm:t>
    </dgm:pt>
    <dgm:pt modelId="{E39E582E-A890-4DE7-9F09-D350FFE0A563}" type="sibTrans" cxnId="{E1132E7A-9EE5-41EA-9219-B32066473EDB}">
      <dgm:prSet/>
      <dgm:spPr/>
      <dgm:t>
        <a:bodyPr/>
        <a:lstStyle/>
        <a:p>
          <a:endParaRPr lang="en-US"/>
        </a:p>
      </dgm:t>
    </dgm:pt>
    <dgm:pt modelId="{F5EEC3C3-9EF9-47D7-A9AA-9427FB4F5F71}">
      <dgm:prSet/>
      <dgm:spPr/>
      <dgm:t>
        <a:bodyPr/>
        <a:lstStyle/>
        <a:p>
          <a:r>
            <a:rPr lang="en-US" dirty="0"/>
            <a:t>In-Memory OLTP</a:t>
          </a:r>
        </a:p>
      </dgm:t>
    </dgm:pt>
    <dgm:pt modelId="{371621A1-82ED-4DF3-B339-7B4E226700E9}" type="parTrans" cxnId="{24D84379-0F56-41B3-945C-43DD0968329F}">
      <dgm:prSet/>
      <dgm:spPr/>
      <dgm:t>
        <a:bodyPr/>
        <a:lstStyle/>
        <a:p>
          <a:endParaRPr lang="en-US"/>
        </a:p>
      </dgm:t>
    </dgm:pt>
    <dgm:pt modelId="{5DEF5AD6-CF51-486E-9372-081E94F1F118}" type="sibTrans" cxnId="{24D84379-0F56-41B3-945C-43DD0968329F}">
      <dgm:prSet/>
      <dgm:spPr/>
      <dgm:t>
        <a:bodyPr/>
        <a:lstStyle/>
        <a:p>
          <a:endParaRPr lang="en-US"/>
        </a:p>
      </dgm:t>
    </dgm:pt>
    <dgm:pt modelId="{995B1231-5B26-4BF4-A765-8F7B9EA166F1}">
      <dgm:prSet/>
      <dgm:spPr/>
      <dgm:t>
        <a:bodyPr/>
        <a:lstStyle/>
        <a:p>
          <a:r>
            <a:rPr lang="en-US" dirty="0"/>
            <a:t>Columnstore indexes  </a:t>
          </a:r>
        </a:p>
      </dgm:t>
    </dgm:pt>
    <dgm:pt modelId="{4267F110-1F5D-4538-9BE1-1EF76CE0992D}" type="parTrans" cxnId="{F27B1E7D-0388-455F-9884-6C3DD1A7A0DA}">
      <dgm:prSet/>
      <dgm:spPr/>
      <dgm:t>
        <a:bodyPr/>
        <a:lstStyle/>
        <a:p>
          <a:endParaRPr lang="en-US"/>
        </a:p>
      </dgm:t>
    </dgm:pt>
    <dgm:pt modelId="{031982B5-F5F3-4750-9D77-1E343928E185}" type="sibTrans" cxnId="{F27B1E7D-0388-455F-9884-6C3DD1A7A0DA}">
      <dgm:prSet/>
      <dgm:spPr/>
      <dgm:t>
        <a:bodyPr/>
        <a:lstStyle/>
        <a:p>
          <a:endParaRPr lang="en-US"/>
        </a:p>
      </dgm:t>
    </dgm:pt>
    <dgm:pt modelId="{4CB8DCDD-13C0-40C9-A349-0C9BF8DA4B39}">
      <dgm:prSet/>
      <dgm:spPr/>
      <dgm:t>
        <a:bodyPr/>
        <a:lstStyle/>
        <a:p>
          <a:r>
            <a:rPr lang="en-US" dirty="0"/>
            <a:t>SSAS, SSIS, and SSRS </a:t>
          </a:r>
        </a:p>
      </dgm:t>
    </dgm:pt>
    <dgm:pt modelId="{963A87CA-B8A6-439B-9E58-9E118A7972ED}" type="parTrans" cxnId="{A1963A47-1839-4525-A867-AC006DA6F6EF}">
      <dgm:prSet/>
      <dgm:spPr/>
      <dgm:t>
        <a:bodyPr/>
        <a:lstStyle/>
        <a:p>
          <a:endParaRPr lang="en-US"/>
        </a:p>
      </dgm:t>
    </dgm:pt>
    <dgm:pt modelId="{2372FF01-37AC-46D7-9E9B-F0044F876B71}" type="sibTrans" cxnId="{A1963A47-1839-4525-A867-AC006DA6F6EF}">
      <dgm:prSet/>
      <dgm:spPr/>
      <dgm:t>
        <a:bodyPr/>
        <a:lstStyle/>
        <a:p>
          <a:endParaRPr lang="en-US"/>
        </a:p>
      </dgm:t>
    </dgm:pt>
    <dgm:pt modelId="{B7AF3BA4-7D0B-4D20-96C3-F6B0AAAB0581}" type="pres">
      <dgm:prSet presAssocID="{9AD127C7-7F66-4721-ADBE-600322D39457}" presName="Name0" presStyleCnt="0">
        <dgm:presLayoutVars>
          <dgm:dir/>
          <dgm:animLvl val="lvl"/>
          <dgm:resizeHandles val="exact"/>
        </dgm:presLayoutVars>
      </dgm:prSet>
      <dgm:spPr/>
    </dgm:pt>
    <dgm:pt modelId="{8D3F126B-9B80-4207-B41A-D4135A7ABC43}" type="pres">
      <dgm:prSet presAssocID="{DF0D2B1F-D82F-41C1-9063-AF02D4DACB0A}" presName="composite" presStyleCnt="0"/>
      <dgm:spPr/>
    </dgm:pt>
    <dgm:pt modelId="{E0771DAB-93A5-4C71-81D4-C11D30952814}" type="pres">
      <dgm:prSet presAssocID="{DF0D2B1F-D82F-41C1-9063-AF02D4DACB0A}" presName="parTx" presStyleLbl="alignNode1" presStyleIdx="0" presStyleCnt="3">
        <dgm:presLayoutVars>
          <dgm:chMax val="0"/>
          <dgm:chPref val="0"/>
          <dgm:bulletEnabled val="1"/>
        </dgm:presLayoutVars>
      </dgm:prSet>
      <dgm:spPr/>
    </dgm:pt>
    <dgm:pt modelId="{8F62459D-73BA-41DC-9052-00A767621B84}" type="pres">
      <dgm:prSet presAssocID="{DF0D2B1F-D82F-41C1-9063-AF02D4DACB0A}" presName="desTx" presStyleLbl="alignAccFollowNode1" presStyleIdx="0" presStyleCnt="3">
        <dgm:presLayoutVars>
          <dgm:bulletEnabled val="1"/>
        </dgm:presLayoutVars>
      </dgm:prSet>
      <dgm:spPr/>
    </dgm:pt>
    <dgm:pt modelId="{16109D5B-6DA4-4936-99AA-21495CA80979}" type="pres">
      <dgm:prSet presAssocID="{CFE37D40-2781-4D9E-9D3B-DA86CF53EA97}" presName="space" presStyleCnt="0"/>
      <dgm:spPr/>
    </dgm:pt>
    <dgm:pt modelId="{A4C94EBD-806A-4E75-9678-ED9D0608012E}" type="pres">
      <dgm:prSet presAssocID="{D58C2DF1-90F6-463C-9808-ABE709AB4B2D}" presName="composite" presStyleCnt="0"/>
      <dgm:spPr/>
    </dgm:pt>
    <dgm:pt modelId="{C0CE84FB-7C02-4BF8-A7A7-0B562B6D8E74}" type="pres">
      <dgm:prSet presAssocID="{D58C2DF1-90F6-463C-9808-ABE709AB4B2D}" presName="parTx" presStyleLbl="alignNode1" presStyleIdx="1" presStyleCnt="3">
        <dgm:presLayoutVars>
          <dgm:chMax val="0"/>
          <dgm:chPref val="0"/>
          <dgm:bulletEnabled val="1"/>
        </dgm:presLayoutVars>
      </dgm:prSet>
      <dgm:spPr/>
    </dgm:pt>
    <dgm:pt modelId="{C756D994-B273-422B-90EF-005192B5768E}" type="pres">
      <dgm:prSet presAssocID="{D58C2DF1-90F6-463C-9808-ABE709AB4B2D}" presName="desTx" presStyleLbl="alignAccFollowNode1" presStyleIdx="1" presStyleCnt="3">
        <dgm:presLayoutVars>
          <dgm:bulletEnabled val="1"/>
        </dgm:presLayoutVars>
      </dgm:prSet>
      <dgm:spPr/>
    </dgm:pt>
    <dgm:pt modelId="{28E74E76-D8C6-41E6-8B26-3C1BF6C63D04}" type="pres">
      <dgm:prSet presAssocID="{D89A2E8C-7E73-4176-ABEA-CFDBF27BAED5}" presName="space" presStyleCnt="0"/>
      <dgm:spPr/>
    </dgm:pt>
    <dgm:pt modelId="{4958A346-1A7D-4E3F-B04C-971385D10B70}" type="pres">
      <dgm:prSet presAssocID="{300B2420-A5D0-4294-89B3-85A446CCF304}" presName="composite" presStyleCnt="0"/>
      <dgm:spPr/>
    </dgm:pt>
    <dgm:pt modelId="{23D622E0-1401-417A-A01A-4C3197008625}" type="pres">
      <dgm:prSet presAssocID="{300B2420-A5D0-4294-89B3-85A446CCF304}" presName="parTx" presStyleLbl="alignNode1" presStyleIdx="2" presStyleCnt="3">
        <dgm:presLayoutVars>
          <dgm:chMax val="0"/>
          <dgm:chPref val="0"/>
          <dgm:bulletEnabled val="1"/>
        </dgm:presLayoutVars>
      </dgm:prSet>
      <dgm:spPr/>
    </dgm:pt>
    <dgm:pt modelId="{A0D53D30-7DEF-418A-B62A-F9BD796AF768}" type="pres">
      <dgm:prSet presAssocID="{300B2420-A5D0-4294-89B3-85A446CCF304}" presName="desTx" presStyleLbl="alignAccFollowNode1" presStyleIdx="2" presStyleCnt="3">
        <dgm:presLayoutVars>
          <dgm:bulletEnabled val="1"/>
        </dgm:presLayoutVars>
      </dgm:prSet>
      <dgm:spPr/>
    </dgm:pt>
  </dgm:ptLst>
  <dgm:cxnLst>
    <dgm:cxn modelId="{64641603-752B-4F45-95C8-7F688B3EF3D2}" type="presOf" srcId="{FD0281AE-749B-4A71-991D-DA003F49FBF3}" destId="{8F62459D-73BA-41DC-9052-00A767621B84}" srcOrd="0" destOrd="1" presId="urn:microsoft.com/office/officeart/2005/8/layout/hList1"/>
    <dgm:cxn modelId="{CC827003-D0B9-40BA-A529-62A10A2940C9}" srcId="{9AD127C7-7F66-4721-ADBE-600322D39457}" destId="{DF0D2B1F-D82F-41C1-9063-AF02D4DACB0A}" srcOrd="0" destOrd="0" parTransId="{C83AACC7-9955-4A91-914C-8822CE1076E8}" sibTransId="{CFE37D40-2781-4D9E-9D3B-DA86CF53EA97}"/>
    <dgm:cxn modelId="{ADFEA703-0174-47B0-834B-24F56A00E905}" srcId="{DF0D2B1F-D82F-41C1-9063-AF02D4DACB0A}" destId="{634796E3-2578-404B-91B5-7A3C8B80DE8A}" srcOrd="6" destOrd="0" parTransId="{27731A0E-81D8-4FAE-8B36-8BA2BDBFDAB9}" sibTransId="{28EDAB4F-D1C5-4B92-990D-981A98E29369}"/>
    <dgm:cxn modelId="{43566113-FF1D-4962-9B6B-5871842A6B5B}" type="presOf" srcId="{9AD127C7-7F66-4721-ADBE-600322D39457}" destId="{B7AF3BA4-7D0B-4D20-96C3-F6B0AAAB0581}" srcOrd="0" destOrd="0" presId="urn:microsoft.com/office/officeart/2005/8/layout/hList1"/>
    <dgm:cxn modelId="{8A2E4019-DA55-4A7E-ACD9-034D298E789F}" type="presOf" srcId="{3FDD1365-CB4E-4B08-88C0-8ED3810A5E72}" destId="{8F62459D-73BA-41DC-9052-00A767621B84}" srcOrd="0" destOrd="9" presId="urn:microsoft.com/office/officeart/2005/8/layout/hList1"/>
    <dgm:cxn modelId="{EC909C1E-57F8-4102-AB8F-243BEDC6BC09}" srcId="{DF0D2B1F-D82F-41C1-9063-AF02D4DACB0A}" destId="{BF10054F-A8B6-4147-A90F-8A999666C249}" srcOrd="5" destOrd="0" parTransId="{E3BF831D-DC6A-49B5-873C-D40F68160D7D}" sibTransId="{7E6C0624-0596-4C47-B478-4E540907311D}"/>
    <dgm:cxn modelId="{4A5DCB1F-60DD-4953-938E-8EBB2308160D}" srcId="{DF0D2B1F-D82F-41C1-9063-AF02D4DACB0A}" destId="{1CE9FE5F-47D0-4561-B0A8-851D997D3B58}" srcOrd="2" destOrd="0" parTransId="{C19F2FD5-D4E8-47E3-A3EB-4C97E4D5A14A}" sibTransId="{9F46BF7D-717E-48C2-9771-07294C3485A1}"/>
    <dgm:cxn modelId="{A17B2A34-330B-40E6-89B9-0EF9170842EC}" type="presOf" srcId="{DF0D2B1F-D82F-41C1-9063-AF02D4DACB0A}" destId="{E0771DAB-93A5-4C71-81D4-C11D30952814}" srcOrd="0" destOrd="0" presId="urn:microsoft.com/office/officeart/2005/8/layout/hList1"/>
    <dgm:cxn modelId="{09CAA73E-A272-4DF9-8CD2-CC3B4BC3BF1E}" type="presOf" srcId="{A85BE977-A71F-4224-9B4D-04076076AF6F}" destId="{8F62459D-73BA-41DC-9052-00A767621B84}" srcOrd="0" destOrd="0" presId="urn:microsoft.com/office/officeart/2005/8/layout/hList1"/>
    <dgm:cxn modelId="{8A7A5B5C-8364-403C-9DBD-AFF39F3D6E08}" type="presOf" srcId="{BF10054F-A8B6-4147-A90F-8A999666C249}" destId="{8F62459D-73BA-41DC-9052-00A767621B84}" srcOrd="0" destOrd="5" presId="urn:microsoft.com/office/officeart/2005/8/layout/hList1"/>
    <dgm:cxn modelId="{A0138E5E-C4A8-4B5D-B79E-EE3F303397C4}" type="presOf" srcId="{D58C2DF1-90F6-463C-9808-ABE709AB4B2D}" destId="{C0CE84FB-7C02-4BF8-A7A7-0B562B6D8E74}" srcOrd="0" destOrd="0" presId="urn:microsoft.com/office/officeart/2005/8/layout/hList1"/>
    <dgm:cxn modelId="{8BF3DF5F-AE85-4963-BDF9-13FB6A7FCEAE}" type="presOf" srcId="{AE9A0BFA-5FC2-4193-A836-C1AEE8937341}" destId="{8F62459D-73BA-41DC-9052-00A767621B84}" srcOrd="0" destOrd="4" presId="urn:microsoft.com/office/officeart/2005/8/layout/hList1"/>
    <dgm:cxn modelId="{8B3A7942-A620-4AA3-A181-A967FE25C0C3}" srcId="{D58C2DF1-90F6-463C-9808-ABE709AB4B2D}" destId="{A1AE0737-7BA3-4EF5-BE7E-122040966047}" srcOrd="3" destOrd="0" parTransId="{8A9D28B7-8E31-4525-B605-2FA11F4500C6}" sibTransId="{6230E950-1D0F-4E05-BCD5-DDC1D620BE34}"/>
    <dgm:cxn modelId="{718B0B44-2BEC-4171-B5B2-9151FE38915A}" srcId="{DF0D2B1F-D82F-41C1-9063-AF02D4DACB0A}" destId="{8995EFB9-3864-4D90-808F-DE1A667B6B89}" srcOrd="8" destOrd="0" parTransId="{A13641CB-9047-49C6-942D-9B5B958E339A}" sibTransId="{92F13E6D-80FA-4E66-8CCA-D45FF9FFFE36}"/>
    <dgm:cxn modelId="{DF1ED764-A3CC-45AA-9BD6-23B84E4FDB7E}" type="presOf" srcId="{4B25FB4A-6266-4E3C-B3C2-EA97AFAA4530}" destId="{8F62459D-73BA-41DC-9052-00A767621B84}" srcOrd="0" destOrd="7" presId="urn:microsoft.com/office/officeart/2005/8/layout/hList1"/>
    <dgm:cxn modelId="{7165B465-92A7-4F6B-8129-1C829FDD0CA6}" type="presOf" srcId="{DA6CD29D-6716-4BC2-967D-4DA6AA9880B6}" destId="{8F62459D-73BA-41DC-9052-00A767621B84}" srcOrd="0" destOrd="3" presId="urn:microsoft.com/office/officeart/2005/8/layout/hList1"/>
    <dgm:cxn modelId="{C0364E46-E461-486D-A269-48C4577E3069}" srcId="{9AD127C7-7F66-4721-ADBE-600322D39457}" destId="{D58C2DF1-90F6-463C-9808-ABE709AB4B2D}" srcOrd="1" destOrd="0" parTransId="{71A04EF1-032C-454E-9A57-E8DF2ECC2C1D}" sibTransId="{D89A2E8C-7E73-4176-ABEA-CFDBF27BAED5}"/>
    <dgm:cxn modelId="{124B1547-88A3-4874-8ADE-B47882FE00EE}" srcId="{DF0D2B1F-D82F-41C1-9063-AF02D4DACB0A}" destId="{3E9C5166-8459-46D2-A825-3D2FFD404DC2}" srcOrd="11" destOrd="0" parTransId="{C47205BC-87AD-485A-8E67-FFBEEB0483D2}" sibTransId="{65E6A599-33FE-4B7B-8CB9-A3A273512B4A}"/>
    <dgm:cxn modelId="{A1963A47-1839-4525-A867-AC006DA6F6EF}" srcId="{DF0D2B1F-D82F-41C1-9063-AF02D4DACB0A}" destId="{4CB8DCDD-13C0-40C9-A349-0C9BF8DA4B39}" srcOrd="12" destOrd="0" parTransId="{963A87CA-B8A6-439B-9E58-9E118A7972ED}" sibTransId="{2372FF01-37AC-46D7-9E9B-F0044F876B71}"/>
    <dgm:cxn modelId="{D261C747-D553-46BB-8D08-F8918C8D3F59}" type="presOf" srcId="{8995EFB9-3864-4D90-808F-DE1A667B6B89}" destId="{8F62459D-73BA-41DC-9052-00A767621B84}" srcOrd="0" destOrd="8" presId="urn:microsoft.com/office/officeart/2005/8/layout/hList1"/>
    <dgm:cxn modelId="{AADEE067-9004-44F7-90B6-F3AF03056F1E}" srcId="{D58C2DF1-90F6-463C-9808-ABE709AB4B2D}" destId="{9F47AC16-EE95-4362-8D3A-7DD459792FE1}" srcOrd="0" destOrd="0" parTransId="{2853C324-0783-4D9B-9112-9687D08D6D32}" sibTransId="{5931E6F7-3686-4719-910C-0F30AA1AAC74}"/>
    <dgm:cxn modelId="{DA452949-F6D1-4996-8057-96BBDA1E60E5}" srcId="{DF0D2B1F-D82F-41C1-9063-AF02D4DACB0A}" destId="{DA6CD29D-6716-4BC2-967D-4DA6AA9880B6}" srcOrd="3" destOrd="0" parTransId="{30B31DB6-66C4-4382-B4D2-81506ECF6C76}" sibTransId="{108DE764-482F-465E-BB35-77F20550248E}"/>
    <dgm:cxn modelId="{7881644D-0A5D-4E3F-8008-7DDA9CE3B6D1}" type="presOf" srcId="{995B1231-5B26-4BF4-A765-8F7B9EA166F1}" destId="{A0D53D30-7DEF-418A-B62A-F9BD796AF768}" srcOrd="0" destOrd="1" presId="urn:microsoft.com/office/officeart/2005/8/layout/hList1"/>
    <dgm:cxn modelId="{C8AD9270-A537-46A1-B371-11896CE9B8F6}" type="presOf" srcId="{1CE9FE5F-47D0-4561-B0A8-851D997D3B58}" destId="{8F62459D-73BA-41DC-9052-00A767621B84}" srcOrd="0" destOrd="2" presId="urn:microsoft.com/office/officeart/2005/8/layout/hList1"/>
    <dgm:cxn modelId="{DAE0AE70-6588-46DF-BCB8-DCCB1E302A88}" type="presOf" srcId="{4CB8DCDD-13C0-40C9-A349-0C9BF8DA4B39}" destId="{8F62459D-73BA-41DC-9052-00A767621B84}" srcOrd="0" destOrd="12" presId="urn:microsoft.com/office/officeart/2005/8/layout/hList1"/>
    <dgm:cxn modelId="{969D4074-CCDB-4CE4-9C48-CDBA6D05A042}" type="presOf" srcId="{A1AE0737-7BA3-4EF5-BE7E-122040966047}" destId="{C756D994-B273-422B-90EF-005192B5768E}" srcOrd="0" destOrd="3" presId="urn:microsoft.com/office/officeart/2005/8/layout/hList1"/>
    <dgm:cxn modelId="{CF9C3259-7374-483C-B39E-FD17F6587AA0}" type="presOf" srcId="{634796E3-2578-404B-91B5-7A3C8B80DE8A}" destId="{8F62459D-73BA-41DC-9052-00A767621B84}" srcOrd="0" destOrd="6" presId="urn:microsoft.com/office/officeart/2005/8/layout/hList1"/>
    <dgm:cxn modelId="{24D84379-0F56-41B3-945C-43DD0968329F}" srcId="{300B2420-A5D0-4294-89B3-85A446CCF304}" destId="{F5EEC3C3-9EF9-47D7-A9AA-9427FB4F5F71}" srcOrd="0" destOrd="0" parTransId="{371621A1-82ED-4DF3-B339-7B4E226700E9}" sibTransId="{5DEF5AD6-CF51-486E-9372-081E94F1F118}"/>
    <dgm:cxn modelId="{6798ED79-B439-42FC-B46F-B8443BD82B0E}" type="presOf" srcId="{02D0F8DD-CE8F-460F-870F-F9BE340310A2}" destId="{C756D994-B273-422B-90EF-005192B5768E}" srcOrd="0" destOrd="2" presId="urn:microsoft.com/office/officeart/2005/8/layout/hList1"/>
    <dgm:cxn modelId="{E1132E7A-9EE5-41EA-9219-B32066473EDB}" srcId="{9AD127C7-7F66-4721-ADBE-600322D39457}" destId="{300B2420-A5D0-4294-89B3-85A446CCF304}" srcOrd="2" destOrd="0" parTransId="{C2896BEE-46E4-4163-AF1D-399017AAEF16}" sibTransId="{E39E582E-A890-4DE7-9F09-D350FFE0A563}"/>
    <dgm:cxn modelId="{F27B1E7D-0388-455F-9884-6C3DD1A7A0DA}" srcId="{300B2420-A5D0-4294-89B3-85A446CCF304}" destId="{995B1231-5B26-4BF4-A765-8F7B9EA166F1}" srcOrd="1" destOrd="0" parTransId="{4267F110-1F5D-4538-9BE1-1EF76CE0992D}" sibTransId="{031982B5-F5F3-4750-9D77-1E343928E185}"/>
    <dgm:cxn modelId="{A3F79C7E-645B-4B9C-A1FB-B7D434B5400C}" srcId="{DF0D2B1F-D82F-41C1-9063-AF02D4DACB0A}" destId="{AE9A0BFA-5FC2-4193-A836-C1AEE8937341}" srcOrd="4" destOrd="0" parTransId="{9B8D9E4C-EB71-469F-BC66-84880C675A7B}" sibTransId="{16A11A46-7AA7-4203-AAF7-41F528C0DDAA}"/>
    <dgm:cxn modelId="{F5B29680-327D-4622-B99C-98671E08AA29}" type="presOf" srcId="{3E9C5166-8459-46D2-A825-3D2FFD404DC2}" destId="{8F62459D-73BA-41DC-9052-00A767621B84}" srcOrd="0" destOrd="11" presId="urn:microsoft.com/office/officeart/2005/8/layout/hList1"/>
    <dgm:cxn modelId="{58E97A8B-85D3-43FE-949A-7CF16865E751}" type="presOf" srcId="{AF8755E0-B36C-460F-B664-AB49650D85BC}" destId="{8F62459D-73BA-41DC-9052-00A767621B84}" srcOrd="0" destOrd="10" presId="urn:microsoft.com/office/officeart/2005/8/layout/hList1"/>
    <dgm:cxn modelId="{B763C78D-0EEB-4E2F-8CA2-9B1FAD7A6F2F}" type="presOf" srcId="{F5EEC3C3-9EF9-47D7-A9AA-9427FB4F5F71}" destId="{A0D53D30-7DEF-418A-B62A-F9BD796AF768}" srcOrd="0" destOrd="0" presId="urn:microsoft.com/office/officeart/2005/8/layout/hList1"/>
    <dgm:cxn modelId="{70287F94-A7ED-46E7-A4D7-798F816BDF09}" type="presOf" srcId="{9F47AC16-EE95-4362-8D3A-7DD459792FE1}" destId="{C756D994-B273-422B-90EF-005192B5768E}" srcOrd="0" destOrd="0" presId="urn:microsoft.com/office/officeart/2005/8/layout/hList1"/>
    <dgm:cxn modelId="{F574D299-1DAA-4EB6-AED8-596412E20B51}" srcId="{D58C2DF1-90F6-463C-9808-ABE709AB4B2D}" destId="{02D0F8DD-CE8F-460F-870F-F9BE340310A2}" srcOrd="2" destOrd="0" parTransId="{45204F1C-8D68-4BA0-9383-04EE686BAF9E}" sibTransId="{27008882-D573-421E-A5CD-55763DFB6B7B}"/>
    <dgm:cxn modelId="{FC270B9C-96AE-43E0-BDDF-9C21E801F860}" srcId="{DF0D2B1F-D82F-41C1-9063-AF02D4DACB0A}" destId="{AF8755E0-B36C-460F-B664-AB49650D85BC}" srcOrd="10" destOrd="0" parTransId="{BDD8DB5A-8BD8-46BC-A60E-D3F2890C7A92}" sibTransId="{0D999063-DCB0-44BF-8965-8B5BB1396FD4}"/>
    <dgm:cxn modelId="{4DB4FDA2-D675-4BDF-A245-500E738D9B1E}" srcId="{DF0D2B1F-D82F-41C1-9063-AF02D4DACB0A}" destId="{FD0281AE-749B-4A71-991D-DA003F49FBF3}" srcOrd="1" destOrd="0" parTransId="{AEE2AB5A-6737-487B-929C-AF1A1D48FD40}" sibTransId="{E5C0474D-B7C6-4CB5-BD5D-DCFB65943461}"/>
    <dgm:cxn modelId="{1D176DBB-49FD-4F2B-8CB4-0F485DBACFED}" srcId="{DF0D2B1F-D82F-41C1-9063-AF02D4DACB0A}" destId="{A85BE977-A71F-4224-9B4D-04076076AF6F}" srcOrd="0" destOrd="0" parTransId="{DA434955-ED9D-4433-A888-904961C52EB4}" sibTransId="{A722C465-71F0-4470-B606-37E38E0DF1FF}"/>
    <dgm:cxn modelId="{AB5C90C5-3EA7-4486-9BCE-7252386E2E56}" type="presOf" srcId="{300B2420-A5D0-4294-89B3-85A446CCF304}" destId="{23D622E0-1401-417A-A01A-4C3197008625}" srcOrd="0" destOrd="0" presId="urn:microsoft.com/office/officeart/2005/8/layout/hList1"/>
    <dgm:cxn modelId="{54052CD7-46CA-49B6-B446-68D5F03FDA85}" srcId="{DF0D2B1F-D82F-41C1-9063-AF02D4DACB0A}" destId="{4B25FB4A-6266-4E3C-B3C2-EA97AFAA4530}" srcOrd="7" destOrd="0" parTransId="{D593D970-C000-42DE-9171-13A358D4EFE7}" sibTransId="{B7AA8A84-8BED-431D-B5D8-FD3D7D094784}"/>
    <dgm:cxn modelId="{CBBDAADA-AC01-4A7F-82DB-2658A3805434}" type="presOf" srcId="{ACB3EA6B-F1CD-412E-8167-2BA493EBD097}" destId="{C756D994-B273-422B-90EF-005192B5768E}" srcOrd="0" destOrd="1" presId="urn:microsoft.com/office/officeart/2005/8/layout/hList1"/>
    <dgm:cxn modelId="{ED4BBEE6-D443-4D41-9A9B-CDFA9C98703D}" srcId="{D58C2DF1-90F6-463C-9808-ABE709AB4B2D}" destId="{ACB3EA6B-F1CD-412E-8167-2BA493EBD097}" srcOrd="1" destOrd="0" parTransId="{57AA8051-4F10-468B-943D-712BD5845AF0}" sibTransId="{C9FA67A4-D397-42EE-B03D-D221540DC2AF}"/>
    <dgm:cxn modelId="{D04EBEF3-054A-4C5D-BA78-9400F457314E}" srcId="{DF0D2B1F-D82F-41C1-9063-AF02D4DACB0A}" destId="{3FDD1365-CB4E-4B08-88C0-8ED3810A5E72}" srcOrd="9" destOrd="0" parTransId="{F52DE762-854A-4D26-8A08-112197D77D73}" sibTransId="{4E0EF197-C3F3-4224-9723-132B22AD84BE}"/>
    <dgm:cxn modelId="{ABE57F12-EFF8-4C00-B3D6-032ADE1BABBB}" type="presParOf" srcId="{B7AF3BA4-7D0B-4D20-96C3-F6B0AAAB0581}" destId="{8D3F126B-9B80-4207-B41A-D4135A7ABC43}" srcOrd="0" destOrd="0" presId="urn:microsoft.com/office/officeart/2005/8/layout/hList1"/>
    <dgm:cxn modelId="{74CF00B3-EE47-4C8C-B1F9-A5F995640C15}" type="presParOf" srcId="{8D3F126B-9B80-4207-B41A-D4135A7ABC43}" destId="{E0771DAB-93A5-4C71-81D4-C11D30952814}" srcOrd="0" destOrd="0" presId="urn:microsoft.com/office/officeart/2005/8/layout/hList1"/>
    <dgm:cxn modelId="{07E03823-56E5-4879-92B4-1A0F22221F06}" type="presParOf" srcId="{8D3F126B-9B80-4207-B41A-D4135A7ABC43}" destId="{8F62459D-73BA-41DC-9052-00A767621B84}" srcOrd="1" destOrd="0" presId="urn:microsoft.com/office/officeart/2005/8/layout/hList1"/>
    <dgm:cxn modelId="{F21E35B0-FFC0-4FAE-AC8E-8DFACD0601DB}" type="presParOf" srcId="{B7AF3BA4-7D0B-4D20-96C3-F6B0AAAB0581}" destId="{16109D5B-6DA4-4936-99AA-21495CA80979}" srcOrd="1" destOrd="0" presId="urn:microsoft.com/office/officeart/2005/8/layout/hList1"/>
    <dgm:cxn modelId="{2E89C5D3-6FE3-4304-A1A6-5EB3372B8E77}" type="presParOf" srcId="{B7AF3BA4-7D0B-4D20-96C3-F6B0AAAB0581}" destId="{A4C94EBD-806A-4E75-9678-ED9D0608012E}" srcOrd="2" destOrd="0" presId="urn:microsoft.com/office/officeart/2005/8/layout/hList1"/>
    <dgm:cxn modelId="{197CE47A-9E2F-4622-B587-B98A6020BA38}" type="presParOf" srcId="{A4C94EBD-806A-4E75-9678-ED9D0608012E}" destId="{C0CE84FB-7C02-4BF8-A7A7-0B562B6D8E74}" srcOrd="0" destOrd="0" presId="urn:microsoft.com/office/officeart/2005/8/layout/hList1"/>
    <dgm:cxn modelId="{22E64308-C4D0-428F-A6CB-B110FD6ECA52}" type="presParOf" srcId="{A4C94EBD-806A-4E75-9678-ED9D0608012E}" destId="{C756D994-B273-422B-90EF-005192B5768E}" srcOrd="1" destOrd="0" presId="urn:microsoft.com/office/officeart/2005/8/layout/hList1"/>
    <dgm:cxn modelId="{3DFCDEE1-0412-43BB-9EDA-7511C952AF80}" type="presParOf" srcId="{B7AF3BA4-7D0B-4D20-96C3-F6B0AAAB0581}" destId="{28E74E76-D8C6-41E6-8B26-3C1BF6C63D04}" srcOrd="3" destOrd="0" presId="urn:microsoft.com/office/officeart/2005/8/layout/hList1"/>
    <dgm:cxn modelId="{26E10650-C209-405F-9ED2-9CFC7EF88ECE}" type="presParOf" srcId="{B7AF3BA4-7D0B-4D20-96C3-F6B0AAAB0581}" destId="{4958A346-1A7D-4E3F-B04C-971385D10B70}" srcOrd="4" destOrd="0" presId="urn:microsoft.com/office/officeart/2005/8/layout/hList1"/>
    <dgm:cxn modelId="{937A43E6-437D-4413-B444-80FA39236A58}" type="presParOf" srcId="{4958A346-1A7D-4E3F-B04C-971385D10B70}" destId="{23D622E0-1401-417A-A01A-4C3197008625}" srcOrd="0" destOrd="0" presId="urn:microsoft.com/office/officeart/2005/8/layout/hList1"/>
    <dgm:cxn modelId="{0952AE33-54D4-46B5-92E8-B4ECA38CA972}" type="presParOf" srcId="{4958A346-1A7D-4E3F-B04C-971385D10B70}" destId="{A0D53D30-7DEF-418A-B62A-F9BD796AF76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771DAB-93A5-4C71-81D4-C11D30952814}">
      <dsp:nvSpPr>
        <dsp:cNvPr id="0" name=""/>
        <dsp:cNvSpPr/>
      </dsp:nvSpPr>
      <dsp:spPr>
        <a:xfrm>
          <a:off x="3443" y="128378"/>
          <a:ext cx="3357302" cy="550031"/>
        </a:xfrm>
        <a:prstGeom prst="rect">
          <a:avLst/>
        </a:prstGeom>
        <a:solidFill>
          <a:schemeClr val="accent3">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Unavailable features </a:t>
          </a:r>
          <a:endParaRPr lang="en-US" sz="1400" kern="1200" dirty="0"/>
        </a:p>
      </dsp:txBody>
      <dsp:txXfrm>
        <a:off x="3443" y="128378"/>
        <a:ext cx="3357302" cy="550031"/>
      </dsp:txXfrm>
    </dsp:sp>
    <dsp:sp modelId="{8F62459D-73BA-41DC-9052-00A767621B84}">
      <dsp:nvSpPr>
        <dsp:cNvPr id="0" name=""/>
        <dsp:cNvSpPr/>
      </dsp:nvSpPr>
      <dsp:spPr>
        <a:xfrm>
          <a:off x="3443" y="678409"/>
          <a:ext cx="3357302" cy="3842999"/>
        </a:xfrm>
        <a:prstGeom prst="rect">
          <a:avLst/>
        </a:prstGeom>
        <a:solidFill>
          <a:schemeClr val="accent3">
            <a:tint val="40000"/>
            <a:alpha val="90000"/>
            <a:hueOff val="0"/>
            <a:satOff val="0"/>
            <a:lumOff val="0"/>
            <a:alphaOff val="0"/>
          </a:schemeClr>
        </a:solidFill>
        <a:ln w="1079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Agent - jobs, alerts </a:t>
          </a:r>
        </a:p>
        <a:p>
          <a:pPr marL="114300" lvl="1" indent="-114300" algn="l" defTabSz="622300">
            <a:lnSpc>
              <a:spcPct val="90000"/>
            </a:lnSpc>
            <a:spcBef>
              <a:spcPct val="0"/>
            </a:spcBef>
            <a:spcAft>
              <a:spcPct val="15000"/>
            </a:spcAft>
            <a:buChar char="•"/>
          </a:pPr>
          <a:r>
            <a:rPr lang="en-US" sz="1400" kern="1200"/>
            <a:t>BACKUP, RESTORE, ATTACH, DETACH </a:t>
          </a:r>
          <a:endParaRPr lang="en-US" sz="1400" kern="1200" dirty="0"/>
        </a:p>
        <a:p>
          <a:pPr marL="114300" lvl="1" indent="-114300" algn="l" defTabSz="622300">
            <a:lnSpc>
              <a:spcPct val="90000"/>
            </a:lnSpc>
            <a:spcBef>
              <a:spcPct val="0"/>
            </a:spcBef>
            <a:spcAft>
              <a:spcPct val="15000"/>
            </a:spcAft>
            <a:buChar char="•"/>
          </a:pPr>
          <a:r>
            <a:rPr lang="en-US" sz="1400" kern="1200"/>
            <a:t>Change Data Capture</a:t>
          </a:r>
          <a:endParaRPr lang="en-US" sz="1400" kern="1200" dirty="0"/>
        </a:p>
        <a:p>
          <a:pPr marL="114300" lvl="1" indent="-114300" algn="l" defTabSz="622300">
            <a:lnSpc>
              <a:spcPct val="90000"/>
            </a:lnSpc>
            <a:spcBef>
              <a:spcPct val="0"/>
            </a:spcBef>
            <a:spcAft>
              <a:spcPct val="15000"/>
            </a:spcAft>
            <a:buChar char="•"/>
          </a:pPr>
          <a:r>
            <a:rPr lang="en-US" sz="1400" kern="1200"/>
            <a:t>CLR </a:t>
          </a:r>
          <a:endParaRPr lang="en-US" sz="1400" kern="1200" dirty="0"/>
        </a:p>
        <a:p>
          <a:pPr marL="114300" lvl="1" indent="-114300" algn="l" defTabSz="622300">
            <a:lnSpc>
              <a:spcPct val="90000"/>
            </a:lnSpc>
            <a:spcBef>
              <a:spcPct val="0"/>
            </a:spcBef>
            <a:spcAft>
              <a:spcPct val="15000"/>
            </a:spcAft>
            <a:buChar char="•"/>
          </a:pPr>
          <a:r>
            <a:rPr lang="en-US" sz="1400" kern="1200"/>
            <a:t>Database mail </a:t>
          </a:r>
          <a:endParaRPr lang="en-US" sz="1400" kern="1200" dirty="0"/>
        </a:p>
        <a:p>
          <a:pPr marL="114300" lvl="1" indent="-114300" algn="l" defTabSz="622300">
            <a:lnSpc>
              <a:spcPct val="90000"/>
            </a:lnSpc>
            <a:spcBef>
              <a:spcPct val="0"/>
            </a:spcBef>
            <a:spcAft>
              <a:spcPct val="15000"/>
            </a:spcAft>
            <a:buChar char="•"/>
          </a:pPr>
          <a:r>
            <a:rPr lang="en-US" sz="1400" kern="1200"/>
            <a:t>Database mirroring </a:t>
          </a:r>
          <a:endParaRPr lang="en-US" sz="1400" kern="1200" dirty="0"/>
        </a:p>
        <a:p>
          <a:pPr marL="114300" lvl="1" indent="-114300" algn="l" defTabSz="622300">
            <a:lnSpc>
              <a:spcPct val="90000"/>
            </a:lnSpc>
            <a:spcBef>
              <a:spcPct val="0"/>
            </a:spcBef>
            <a:spcAft>
              <a:spcPct val="15000"/>
            </a:spcAft>
            <a:buChar char="•"/>
          </a:pPr>
          <a:r>
            <a:rPr lang="en-US" sz="1400" kern="1200"/>
            <a:t>Data Quality Services, Master Data Services </a:t>
          </a:r>
          <a:endParaRPr lang="en-US" sz="1400" kern="1200" dirty="0"/>
        </a:p>
        <a:p>
          <a:pPr marL="114300" lvl="1" indent="-114300" algn="l" defTabSz="622300">
            <a:lnSpc>
              <a:spcPct val="90000"/>
            </a:lnSpc>
            <a:spcBef>
              <a:spcPct val="0"/>
            </a:spcBef>
            <a:spcAft>
              <a:spcPct val="15000"/>
            </a:spcAft>
            <a:buChar char="•"/>
          </a:pPr>
          <a:r>
            <a:rPr lang="en-US" sz="1400" kern="1200"/>
            <a:t>Database snapshots </a:t>
          </a:r>
          <a:endParaRPr lang="en-US" sz="1400" kern="1200" dirty="0"/>
        </a:p>
        <a:p>
          <a:pPr marL="114300" lvl="1" indent="-114300" algn="l" defTabSz="622300">
            <a:lnSpc>
              <a:spcPct val="90000"/>
            </a:lnSpc>
            <a:spcBef>
              <a:spcPct val="0"/>
            </a:spcBef>
            <a:spcAft>
              <a:spcPct val="15000"/>
            </a:spcAft>
            <a:buChar char="•"/>
          </a:pPr>
          <a:r>
            <a:rPr lang="en-US" sz="1400" kern="1200"/>
            <a:t>Filestream </a:t>
          </a:r>
          <a:endParaRPr lang="en-US" sz="1400" kern="1200" dirty="0"/>
        </a:p>
        <a:p>
          <a:pPr marL="114300" lvl="1" indent="-114300" algn="l" defTabSz="622300">
            <a:lnSpc>
              <a:spcPct val="90000"/>
            </a:lnSpc>
            <a:spcBef>
              <a:spcPct val="0"/>
            </a:spcBef>
            <a:spcAft>
              <a:spcPct val="15000"/>
            </a:spcAft>
            <a:buChar char="•"/>
          </a:pPr>
          <a:r>
            <a:rPr lang="en-US" sz="1400" kern="1200"/>
            <a:t>Policy-based Management, Resource Governor </a:t>
          </a:r>
          <a:endParaRPr lang="en-US" sz="1400" kern="1200" dirty="0"/>
        </a:p>
        <a:p>
          <a:pPr marL="114300" lvl="1" indent="-114300" algn="l" defTabSz="622300">
            <a:lnSpc>
              <a:spcPct val="90000"/>
            </a:lnSpc>
            <a:spcBef>
              <a:spcPct val="0"/>
            </a:spcBef>
            <a:spcAft>
              <a:spcPct val="15000"/>
            </a:spcAft>
            <a:buChar char="•"/>
          </a:pPr>
          <a:r>
            <a:rPr lang="en-US" sz="1400" kern="1200"/>
            <a:t>Service Broker </a:t>
          </a:r>
          <a:endParaRPr lang="en-US" sz="1400" kern="1200" dirty="0"/>
        </a:p>
        <a:p>
          <a:pPr marL="114300" lvl="1" indent="-114300" algn="l" defTabSz="622300">
            <a:lnSpc>
              <a:spcPct val="90000"/>
            </a:lnSpc>
            <a:spcBef>
              <a:spcPct val="0"/>
            </a:spcBef>
            <a:spcAft>
              <a:spcPct val="15000"/>
            </a:spcAft>
            <a:buChar char="•"/>
          </a:pPr>
          <a:r>
            <a:rPr lang="en-US" sz="1400" kern="1200" dirty="0"/>
            <a:t>Profiler </a:t>
          </a:r>
        </a:p>
        <a:p>
          <a:pPr marL="114300" lvl="1" indent="-114300" algn="l" defTabSz="622300">
            <a:lnSpc>
              <a:spcPct val="90000"/>
            </a:lnSpc>
            <a:spcBef>
              <a:spcPct val="0"/>
            </a:spcBef>
            <a:spcAft>
              <a:spcPct val="15000"/>
            </a:spcAft>
            <a:buChar char="•"/>
          </a:pPr>
          <a:r>
            <a:rPr lang="en-US" sz="1400" kern="1200" dirty="0"/>
            <a:t>SSAS, SSIS, and SSRS </a:t>
          </a:r>
        </a:p>
      </dsp:txBody>
      <dsp:txXfrm>
        <a:off x="3443" y="678409"/>
        <a:ext cx="3357302" cy="3842999"/>
      </dsp:txXfrm>
    </dsp:sp>
    <dsp:sp modelId="{C0CE84FB-7C02-4BF8-A7A7-0B562B6D8E74}">
      <dsp:nvSpPr>
        <dsp:cNvPr id="0" name=""/>
        <dsp:cNvSpPr/>
      </dsp:nvSpPr>
      <dsp:spPr>
        <a:xfrm>
          <a:off x="3830767" y="128378"/>
          <a:ext cx="3357302" cy="550031"/>
        </a:xfrm>
        <a:prstGeom prst="rect">
          <a:avLst/>
        </a:prstGeom>
        <a:solidFill>
          <a:schemeClr val="accent3">
            <a:hueOff val="3418361"/>
            <a:satOff val="0"/>
            <a:lumOff val="-6079"/>
            <a:alphaOff val="0"/>
          </a:schemeClr>
        </a:solidFill>
        <a:ln w="10795" cap="flat" cmpd="sng" algn="ctr">
          <a:solidFill>
            <a:schemeClr val="accent3">
              <a:hueOff val="3418361"/>
              <a:satOff val="0"/>
              <a:lumOff val="-607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Unavailable T-SQL </a:t>
          </a:r>
          <a:endParaRPr lang="en-US" sz="1400" kern="1200" dirty="0"/>
        </a:p>
      </dsp:txBody>
      <dsp:txXfrm>
        <a:off x="3830767" y="128378"/>
        <a:ext cx="3357302" cy="550031"/>
      </dsp:txXfrm>
    </dsp:sp>
    <dsp:sp modelId="{C756D994-B273-422B-90EF-005192B5768E}">
      <dsp:nvSpPr>
        <dsp:cNvPr id="0" name=""/>
        <dsp:cNvSpPr/>
      </dsp:nvSpPr>
      <dsp:spPr>
        <a:xfrm>
          <a:off x="3830767" y="678409"/>
          <a:ext cx="3357302" cy="3842999"/>
        </a:xfrm>
        <a:prstGeom prst="rect">
          <a:avLst/>
        </a:prstGeom>
        <a:solidFill>
          <a:schemeClr val="accent3">
            <a:tint val="40000"/>
            <a:alpha val="90000"/>
            <a:hueOff val="3304327"/>
            <a:satOff val="-24637"/>
            <a:lumOff val="-2062"/>
            <a:alphaOff val="0"/>
          </a:schemeClr>
        </a:solidFill>
        <a:ln w="10795" cap="flat" cmpd="sng" algn="ctr">
          <a:solidFill>
            <a:schemeClr val="accent3">
              <a:tint val="40000"/>
              <a:alpha val="90000"/>
              <a:hueOff val="3304327"/>
              <a:satOff val="-24637"/>
              <a:lumOff val="-206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Cross-database queries </a:t>
          </a:r>
          <a:endParaRPr lang="en-US" sz="1400" kern="1200" dirty="0"/>
        </a:p>
        <a:p>
          <a:pPr marL="114300" lvl="1" indent="-114300" algn="l" defTabSz="622300">
            <a:lnSpc>
              <a:spcPct val="90000"/>
            </a:lnSpc>
            <a:spcBef>
              <a:spcPct val="0"/>
            </a:spcBef>
            <a:spcAft>
              <a:spcPct val="15000"/>
            </a:spcAft>
            <a:buChar char="•"/>
          </a:pPr>
          <a:r>
            <a:rPr lang="en-US" sz="1400" kern="1200"/>
            <a:t>Global temp tables </a:t>
          </a:r>
          <a:endParaRPr lang="en-US" sz="1400" kern="1200" dirty="0"/>
        </a:p>
        <a:p>
          <a:pPr marL="114300" lvl="1" indent="-114300" algn="l" defTabSz="622300">
            <a:lnSpc>
              <a:spcPct val="90000"/>
            </a:lnSpc>
            <a:spcBef>
              <a:spcPct val="0"/>
            </a:spcBef>
            <a:spcAft>
              <a:spcPct val="15000"/>
            </a:spcAft>
            <a:buChar char="•"/>
          </a:pPr>
          <a:r>
            <a:rPr lang="en-US" sz="1400" kern="1200"/>
            <a:t>Server-level roles, system tables, system views, DMVs </a:t>
          </a:r>
          <a:endParaRPr lang="en-US" sz="1400" kern="1200" dirty="0"/>
        </a:p>
        <a:p>
          <a:pPr marL="114300" lvl="1" indent="-114300" algn="l" defTabSz="622300">
            <a:lnSpc>
              <a:spcPct val="90000"/>
            </a:lnSpc>
            <a:spcBef>
              <a:spcPct val="0"/>
            </a:spcBef>
            <a:spcAft>
              <a:spcPct val="15000"/>
            </a:spcAft>
            <a:buChar char="•"/>
          </a:pPr>
          <a:r>
            <a:rPr lang="en-US" sz="1400" kern="1200"/>
            <a:t>USE </a:t>
          </a:r>
          <a:endParaRPr lang="en-US" sz="1400" kern="1200" dirty="0"/>
        </a:p>
      </dsp:txBody>
      <dsp:txXfrm>
        <a:off x="3830767" y="678409"/>
        <a:ext cx="3357302" cy="3842999"/>
      </dsp:txXfrm>
    </dsp:sp>
    <dsp:sp modelId="{23D622E0-1401-417A-A01A-4C3197008625}">
      <dsp:nvSpPr>
        <dsp:cNvPr id="0" name=""/>
        <dsp:cNvSpPr/>
      </dsp:nvSpPr>
      <dsp:spPr>
        <a:xfrm>
          <a:off x="7658092" y="128378"/>
          <a:ext cx="3357302" cy="550031"/>
        </a:xfrm>
        <a:prstGeom prst="rect">
          <a:avLst/>
        </a:prstGeom>
        <a:solidFill>
          <a:schemeClr val="accent3">
            <a:hueOff val="6836722"/>
            <a:satOff val="0"/>
            <a:lumOff val="-12157"/>
            <a:alphaOff val="0"/>
          </a:schemeClr>
        </a:solidFill>
        <a:ln w="10795" cap="flat" cmpd="sng" algn="ctr">
          <a:solidFill>
            <a:schemeClr val="accent3">
              <a:hueOff val="6836722"/>
              <a:satOff val="0"/>
              <a:lumOff val="-1215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Some features only available in specific tiers</a:t>
          </a:r>
        </a:p>
      </dsp:txBody>
      <dsp:txXfrm>
        <a:off x="7658092" y="128378"/>
        <a:ext cx="3357302" cy="550031"/>
      </dsp:txXfrm>
    </dsp:sp>
    <dsp:sp modelId="{A0D53D30-7DEF-418A-B62A-F9BD796AF768}">
      <dsp:nvSpPr>
        <dsp:cNvPr id="0" name=""/>
        <dsp:cNvSpPr/>
      </dsp:nvSpPr>
      <dsp:spPr>
        <a:xfrm>
          <a:off x="7658092" y="678409"/>
          <a:ext cx="3357302" cy="3842999"/>
        </a:xfrm>
        <a:prstGeom prst="rect">
          <a:avLst/>
        </a:prstGeom>
        <a:solidFill>
          <a:schemeClr val="accent3">
            <a:tint val="40000"/>
            <a:alpha val="90000"/>
            <a:hueOff val="6608654"/>
            <a:satOff val="-49274"/>
            <a:lumOff val="-4124"/>
            <a:alphaOff val="0"/>
          </a:schemeClr>
        </a:solidFill>
        <a:ln w="10795" cap="flat" cmpd="sng" algn="ctr">
          <a:solidFill>
            <a:schemeClr val="accent3">
              <a:tint val="40000"/>
              <a:alpha val="90000"/>
              <a:hueOff val="6608654"/>
              <a:satOff val="-49274"/>
              <a:lumOff val="-412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In-Memory OLTP</a:t>
          </a:r>
        </a:p>
        <a:p>
          <a:pPr marL="114300" lvl="1" indent="-114300" algn="l" defTabSz="622300">
            <a:lnSpc>
              <a:spcPct val="90000"/>
            </a:lnSpc>
            <a:spcBef>
              <a:spcPct val="0"/>
            </a:spcBef>
            <a:spcAft>
              <a:spcPct val="15000"/>
            </a:spcAft>
            <a:buChar char="•"/>
          </a:pPr>
          <a:r>
            <a:rPr lang="en-US" sz="1400" kern="1200" dirty="0"/>
            <a:t>Columnstore indexes  </a:t>
          </a:r>
        </a:p>
      </dsp:txBody>
      <dsp:txXfrm>
        <a:off x="7658092" y="678409"/>
        <a:ext cx="3357302" cy="384299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DD048-EC6D-4DBA-91B2-6538FDD3C762}" type="datetimeFigureOut">
              <a:rPr lang="en-US" smtClean="0"/>
              <a:t>2/28/2019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1E876D-E0EF-442C-BE86-CE14D668D479}" type="slidenum">
              <a:rPr lang="en-US" smtClean="0"/>
              <a:t>‹#›</a:t>
            </a:fld>
            <a:endParaRPr lang="en-US"/>
          </a:p>
        </p:txBody>
      </p:sp>
    </p:spTree>
    <p:extLst>
      <p:ext uri="{BB962C8B-B14F-4D97-AF65-F5344CB8AC3E}">
        <p14:creationId xmlns:p14="http://schemas.microsoft.com/office/powerpoint/2010/main" val="1535722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sql-database/sql-database-what-is-a-dtu"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1</a:t>
            </a:fld>
            <a:endParaRPr lang="en-US"/>
          </a:p>
        </p:txBody>
      </p:sp>
    </p:spTree>
    <p:extLst>
      <p:ext uri="{BB962C8B-B14F-4D97-AF65-F5344CB8AC3E}">
        <p14:creationId xmlns:p14="http://schemas.microsoft.com/office/powerpoint/2010/main" val="737868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11</a:t>
            </a:fld>
            <a:endParaRPr lang="en-US"/>
          </a:p>
        </p:txBody>
      </p:sp>
    </p:spTree>
    <p:extLst>
      <p:ext uri="{BB962C8B-B14F-4D97-AF65-F5344CB8AC3E}">
        <p14:creationId xmlns:p14="http://schemas.microsoft.com/office/powerpoint/2010/main" val="3859865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Create Azure SQL Database.ps1</a:t>
            </a:r>
            <a:endParaRPr lang="en-US" dirty="0"/>
          </a:p>
        </p:txBody>
      </p:sp>
      <p:sp>
        <p:nvSpPr>
          <p:cNvPr id="4" name="Slide Number Placeholder 3"/>
          <p:cNvSpPr>
            <a:spLocks noGrp="1"/>
          </p:cNvSpPr>
          <p:nvPr>
            <p:ph type="sldNum" sz="quarter" idx="10"/>
          </p:nvPr>
        </p:nvSpPr>
        <p:spPr/>
        <p:txBody>
          <a:bodyPr/>
          <a:lstStyle/>
          <a:p>
            <a:fld id="{3E1E876D-E0EF-442C-BE86-CE14D668D479}" type="slidenum">
              <a:rPr lang="en-US" smtClean="0"/>
              <a:t>12</a:t>
            </a:fld>
            <a:endParaRPr lang="en-US"/>
          </a:p>
        </p:txBody>
      </p:sp>
    </p:spTree>
    <p:extLst>
      <p:ext uri="{BB962C8B-B14F-4D97-AF65-F5344CB8AC3E}">
        <p14:creationId xmlns:p14="http://schemas.microsoft.com/office/powerpoint/2010/main" val="2054986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note that this is very, very basic. Elastic pools are typically a lot more work to administer and use. </a:t>
            </a:r>
          </a:p>
        </p:txBody>
      </p:sp>
      <p:sp>
        <p:nvSpPr>
          <p:cNvPr id="4" name="Slide Number Placeholder 3"/>
          <p:cNvSpPr>
            <a:spLocks noGrp="1"/>
          </p:cNvSpPr>
          <p:nvPr>
            <p:ph type="sldNum" sz="quarter" idx="10"/>
          </p:nvPr>
        </p:nvSpPr>
        <p:spPr/>
        <p:txBody>
          <a:bodyPr/>
          <a:lstStyle/>
          <a:p>
            <a:fld id="{3E1E876D-E0EF-442C-BE86-CE14D668D479}" type="slidenum">
              <a:rPr lang="en-US" smtClean="0"/>
              <a:t>13</a:t>
            </a:fld>
            <a:endParaRPr lang="en-US"/>
          </a:p>
        </p:txBody>
      </p:sp>
    </p:spTree>
    <p:extLst>
      <p:ext uri="{BB962C8B-B14F-4D97-AF65-F5344CB8AC3E}">
        <p14:creationId xmlns:p14="http://schemas.microsoft.com/office/powerpoint/2010/main" val="3166367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14</a:t>
            </a:fld>
            <a:endParaRPr lang="en-US"/>
          </a:p>
        </p:txBody>
      </p:sp>
    </p:spTree>
    <p:extLst>
      <p:ext uri="{BB962C8B-B14F-4D97-AF65-F5344CB8AC3E}">
        <p14:creationId xmlns:p14="http://schemas.microsoft.com/office/powerpoint/2010/main" val="191261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https://docs.microsoft.com/en-us/azure/sql-database/sql-database-automated-backups </a:t>
            </a:r>
          </a:p>
          <a:p>
            <a:r>
              <a:rPr lang="en-US" dirty="0"/>
              <a:t> </a:t>
            </a:r>
          </a:p>
        </p:txBody>
      </p:sp>
      <p:sp>
        <p:nvSpPr>
          <p:cNvPr id="4" name="Slide Number Placeholder 3"/>
          <p:cNvSpPr>
            <a:spLocks noGrp="1"/>
          </p:cNvSpPr>
          <p:nvPr>
            <p:ph type="sldNum" sz="quarter" idx="10"/>
          </p:nvPr>
        </p:nvSpPr>
        <p:spPr/>
        <p:txBody>
          <a:bodyPr/>
          <a:lstStyle/>
          <a:p>
            <a:fld id="{3E1E876D-E0EF-442C-BE86-CE14D668D479}" type="slidenum">
              <a:rPr lang="en-US" smtClean="0"/>
              <a:t>15</a:t>
            </a:fld>
            <a:endParaRPr lang="en-US"/>
          </a:p>
        </p:txBody>
      </p:sp>
    </p:spTree>
    <p:extLst>
      <p:ext uri="{BB962C8B-B14F-4D97-AF65-F5344CB8AC3E}">
        <p14:creationId xmlns:p14="http://schemas.microsoft.com/office/powerpoint/2010/main" val="3607327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16</a:t>
            </a:fld>
            <a:endParaRPr lang="en-US"/>
          </a:p>
        </p:txBody>
      </p:sp>
    </p:spTree>
    <p:extLst>
      <p:ext uri="{BB962C8B-B14F-4D97-AF65-F5344CB8AC3E}">
        <p14:creationId xmlns:p14="http://schemas.microsoft.com/office/powerpoint/2010/main" val="2421100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17</a:t>
            </a:fld>
            <a:endParaRPr lang="en-US"/>
          </a:p>
        </p:txBody>
      </p:sp>
    </p:spTree>
    <p:extLst>
      <p:ext uri="{BB962C8B-B14F-4D97-AF65-F5344CB8AC3E}">
        <p14:creationId xmlns:p14="http://schemas.microsoft.com/office/powerpoint/2010/main" val="1851980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18</a:t>
            </a:fld>
            <a:endParaRPr lang="en-US"/>
          </a:p>
        </p:txBody>
      </p:sp>
    </p:spTree>
    <p:extLst>
      <p:ext uri="{BB962C8B-B14F-4D97-AF65-F5344CB8AC3E}">
        <p14:creationId xmlns:p14="http://schemas.microsoft.com/office/powerpoint/2010/main" val="33841256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19</a:t>
            </a:fld>
            <a:endParaRPr lang="en-US"/>
          </a:p>
        </p:txBody>
      </p:sp>
    </p:spTree>
    <p:extLst>
      <p:ext uri="{BB962C8B-B14F-4D97-AF65-F5344CB8AC3E}">
        <p14:creationId xmlns:p14="http://schemas.microsoft.com/office/powerpoint/2010/main" val="1376505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https://docs.microsoft.com/en-us/azure/automation/automation-offering-get-started </a:t>
            </a:r>
          </a:p>
          <a:p>
            <a:pPr lvl="0"/>
            <a:r>
              <a:rPr lang="en-US" dirty="0"/>
              <a:t>https://docs.microsoft.com/en-us/azure/sql-database/sql-database-manage-automation </a:t>
            </a:r>
          </a:p>
          <a:p>
            <a:pPr lvl="0"/>
            <a:r>
              <a:rPr lang="en-US" dirty="0"/>
              <a:t>https://docs.microsoft.com/en-us/azure/automation/automation-powershell-workflow  </a:t>
            </a:r>
          </a:p>
          <a:p>
            <a:pPr lvl="0"/>
            <a:r>
              <a:rPr lang="en-US" dirty="0"/>
              <a:t>https://geeks.ms/davidjrh/2015/10/08/rebuilding-sql-database-indexes-using-azure-automation/ </a:t>
            </a:r>
          </a:p>
          <a:p>
            <a:pPr lvl="0"/>
            <a:r>
              <a:rPr lang="en-US" dirty="0"/>
              <a:t>https://sqlperformance.com/2017/06/azure/automation-methods</a:t>
            </a:r>
          </a:p>
          <a:p>
            <a:endParaRPr lang="en-US" dirty="0"/>
          </a:p>
        </p:txBody>
      </p:sp>
      <p:sp>
        <p:nvSpPr>
          <p:cNvPr id="4" name="Slide Number Placeholder 3"/>
          <p:cNvSpPr>
            <a:spLocks noGrp="1"/>
          </p:cNvSpPr>
          <p:nvPr>
            <p:ph type="sldNum" sz="quarter" idx="10"/>
          </p:nvPr>
        </p:nvSpPr>
        <p:spPr/>
        <p:txBody>
          <a:bodyPr/>
          <a:lstStyle/>
          <a:p>
            <a:fld id="{3E1E876D-E0EF-442C-BE86-CE14D668D479}" type="slidenum">
              <a:rPr lang="en-US" smtClean="0"/>
              <a:t>20</a:t>
            </a:fld>
            <a:endParaRPr lang="en-US"/>
          </a:p>
        </p:txBody>
      </p:sp>
    </p:spTree>
    <p:extLst>
      <p:ext uri="{BB962C8B-B14F-4D97-AF65-F5344CB8AC3E}">
        <p14:creationId xmlns:p14="http://schemas.microsoft.com/office/powerpoint/2010/main" val="3445692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2</a:t>
            </a:fld>
            <a:endParaRPr lang="en-US"/>
          </a:p>
        </p:txBody>
      </p:sp>
    </p:spTree>
    <p:extLst>
      <p:ext uri="{BB962C8B-B14F-4D97-AF65-F5344CB8AC3E}">
        <p14:creationId xmlns:p14="http://schemas.microsoft.com/office/powerpoint/2010/main" val="4243535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Search term is: </a:t>
            </a:r>
            <a:r>
              <a:rPr lang="en-US" sz="1200" b="0" i="0" kern="1200" dirty="0">
                <a:solidFill>
                  <a:schemeClr val="tx1"/>
                </a:solidFill>
                <a:effectLst/>
                <a:latin typeface="+mn-lt"/>
                <a:ea typeface="+mn-ea"/>
                <a:cs typeface="+mn-cs"/>
              </a:rPr>
              <a:t>Indexes tables in an Azure database if they have a high fragmentation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a:t>
            </a:r>
            <a:r>
              <a:rPr lang="en-US" dirty="0" err="1"/>
              <a:t>SQLIndexRunbook</a:t>
            </a:r>
            <a:r>
              <a:rPr lang="en-US" dirty="0"/>
              <a:t> </a:t>
            </a:r>
          </a:p>
          <a:p>
            <a:endParaRPr lang="en-US" dirty="0"/>
          </a:p>
        </p:txBody>
      </p:sp>
      <p:sp>
        <p:nvSpPr>
          <p:cNvPr id="4" name="Slide Number Placeholder 3"/>
          <p:cNvSpPr>
            <a:spLocks noGrp="1"/>
          </p:cNvSpPr>
          <p:nvPr>
            <p:ph type="sldNum" sz="quarter" idx="10"/>
          </p:nvPr>
        </p:nvSpPr>
        <p:spPr/>
        <p:txBody>
          <a:bodyPr/>
          <a:lstStyle/>
          <a:p>
            <a:fld id="{3E1E876D-E0EF-442C-BE86-CE14D668D479}" type="slidenum">
              <a:rPr lang="en-US" smtClean="0"/>
              <a:t>21</a:t>
            </a:fld>
            <a:endParaRPr lang="en-US"/>
          </a:p>
        </p:txBody>
      </p:sp>
    </p:spTree>
    <p:extLst>
      <p:ext uri="{BB962C8B-B14F-4D97-AF65-F5344CB8AC3E}">
        <p14:creationId xmlns:p14="http://schemas.microsoft.com/office/powerpoint/2010/main" val="36378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https://docs.microsoft.com/en-us/azure/sql-database/sql-database-service-tiers#scaling-up-or-scaling-down-a-single-database</a:t>
            </a:r>
          </a:p>
        </p:txBody>
      </p:sp>
      <p:sp>
        <p:nvSpPr>
          <p:cNvPr id="4" name="Slide Number Placeholder 3"/>
          <p:cNvSpPr>
            <a:spLocks noGrp="1"/>
          </p:cNvSpPr>
          <p:nvPr>
            <p:ph type="sldNum" sz="quarter" idx="10"/>
          </p:nvPr>
        </p:nvSpPr>
        <p:spPr/>
        <p:txBody>
          <a:bodyPr/>
          <a:lstStyle/>
          <a:p>
            <a:fld id="{3E1E876D-E0EF-442C-BE86-CE14D668D479}" type="slidenum">
              <a:rPr lang="en-US" smtClean="0"/>
              <a:t>22</a:t>
            </a:fld>
            <a:endParaRPr lang="en-US"/>
          </a:p>
        </p:txBody>
      </p:sp>
    </p:spTree>
    <p:extLst>
      <p:ext uri="{BB962C8B-B14F-4D97-AF65-F5344CB8AC3E}">
        <p14:creationId xmlns:p14="http://schemas.microsoft.com/office/powerpoint/2010/main" val="1515968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23</a:t>
            </a:fld>
            <a:endParaRPr lang="en-US"/>
          </a:p>
        </p:txBody>
      </p:sp>
    </p:spTree>
    <p:extLst>
      <p:ext uri="{BB962C8B-B14F-4D97-AF65-F5344CB8AC3E}">
        <p14:creationId xmlns:p14="http://schemas.microsoft.com/office/powerpoint/2010/main" val="1615915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E1E876D-E0EF-442C-BE86-CE14D668D479}" type="slidenum">
              <a:rPr lang="en-US" smtClean="0"/>
              <a:t>24</a:t>
            </a:fld>
            <a:endParaRPr lang="en-US"/>
          </a:p>
        </p:txBody>
      </p:sp>
    </p:spTree>
    <p:extLst>
      <p:ext uri="{BB962C8B-B14F-4D97-AF65-F5344CB8AC3E}">
        <p14:creationId xmlns:p14="http://schemas.microsoft.com/office/powerpoint/2010/main" val="3913681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25</a:t>
            </a:fld>
            <a:endParaRPr lang="en-US"/>
          </a:p>
        </p:txBody>
      </p:sp>
    </p:spTree>
    <p:extLst>
      <p:ext uri="{BB962C8B-B14F-4D97-AF65-F5344CB8AC3E}">
        <p14:creationId xmlns:p14="http://schemas.microsoft.com/office/powerpoint/2010/main" val="1390509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https://docs.microsoft.com/en-us/azure/architecture/resiliency/  </a:t>
            </a:r>
          </a:p>
          <a:p>
            <a:endParaRPr lang="en-US" dirty="0"/>
          </a:p>
        </p:txBody>
      </p:sp>
      <p:sp>
        <p:nvSpPr>
          <p:cNvPr id="4" name="Slide Number Placeholder 3"/>
          <p:cNvSpPr>
            <a:spLocks noGrp="1"/>
          </p:cNvSpPr>
          <p:nvPr>
            <p:ph type="sldNum" sz="quarter" idx="10"/>
          </p:nvPr>
        </p:nvSpPr>
        <p:spPr/>
        <p:txBody>
          <a:bodyPr/>
          <a:lstStyle/>
          <a:p>
            <a:fld id="{3E1E876D-E0EF-442C-BE86-CE14D668D479}" type="slidenum">
              <a:rPr lang="en-US" smtClean="0"/>
              <a:t>26</a:t>
            </a:fld>
            <a:endParaRPr lang="en-US"/>
          </a:p>
        </p:txBody>
      </p:sp>
    </p:spTree>
    <p:extLst>
      <p:ext uri="{BB962C8B-B14F-4D97-AF65-F5344CB8AC3E}">
        <p14:creationId xmlns:p14="http://schemas.microsoft.com/office/powerpoint/2010/main" val="2513539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https://channel9.msdn.com/Shows/Data-Exposed/Azure-SQL-Database-Geographic-Failover-at-Scale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https://docs.microsoft.com/en-us/azure/sql-database/sql-database-geo-replication-overview </a:t>
            </a:r>
          </a:p>
          <a:p>
            <a:endParaRPr lang="en-US" dirty="0"/>
          </a:p>
        </p:txBody>
      </p:sp>
      <p:sp>
        <p:nvSpPr>
          <p:cNvPr id="4" name="Slide Number Placeholder 3"/>
          <p:cNvSpPr>
            <a:spLocks noGrp="1"/>
          </p:cNvSpPr>
          <p:nvPr>
            <p:ph type="sldNum" sz="quarter" idx="10"/>
          </p:nvPr>
        </p:nvSpPr>
        <p:spPr/>
        <p:txBody>
          <a:bodyPr/>
          <a:lstStyle/>
          <a:p>
            <a:fld id="{3E1E876D-E0EF-442C-BE86-CE14D668D479}" type="slidenum">
              <a:rPr lang="en-US" smtClean="0"/>
              <a:t>27</a:t>
            </a:fld>
            <a:endParaRPr lang="en-US"/>
          </a:p>
        </p:txBody>
      </p:sp>
    </p:spTree>
    <p:extLst>
      <p:ext uri="{BB962C8B-B14F-4D97-AF65-F5344CB8AC3E}">
        <p14:creationId xmlns:p14="http://schemas.microsoft.com/office/powerpoint/2010/main" val="22480656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28</a:t>
            </a:fld>
            <a:endParaRPr lang="en-US"/>
          </a:p>
        </p:txBody>
      </p:sp>
    </p:spTree>
    <p:extLst>
      <p:ext uri="{BB962C8B-B14F-4D97-AF65-F5344CB8AC3E}">
        <p14:creationId xmlns:p14="http://schemas.microsoft.com/office/powerpoint/2010/main" val="29665926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29</a:t>
            </a:fld>
            <a:endParaRPr lang="en-US"/>
          </a:p>
        </p:txBody>
      </p:sp>
    </p:spTree>
    <p:extLst>
      <p:ext uri="{BB962C8B-B14F-4D97-AF65-F5344CB8AC3E}">
        <p14:creationId xmlns:p14="http://schemas.microsoft.com/office/powerpoint/2010/main" val="27390854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30</a:t>
            </a:fld>
            <a:endParaRPr lang="en-US"/>
          </a:p>
        </p:txBody>
      </p:sp>
    </p:spTree>
    <p:extLst>
      <p:ext uri="{BB962C8B-B14F-4D97-AF65-F5344CB8AC3E}">
        <p14:creationId xmlns:p14="http://schemas.microsoft.com/office/powerpoint/2010/main" val="205688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What is it? </a:t>
            </a:r>
          </a:p>
          <a:p>
            <a:pPr lvl="0"/>
            <a:r>
              <a:rPr lang="en-US" dirty="0"/>
              <a:t>How many will I need? </a:t>
            </a:r>
          </a:p>
          <a:p>
            <a:endParaRPr lang="en-US" dirty="0"/>
          </a:p>
        </p:txBody>
      </p:sp>
      <p:sp>
        <p:nvSpPr>
          <p:cNvPr id="4" name="Slide Number Placeholder 3"/>
          <p:cNvSpPr>
            <a:spLocks noGrp="1"/>
          </p:cNvSpPr>
          <p:nvPr>
            <p:ph type="sldNum" sz="quarter" idx="10"/>
          </p:nvPr>
        </p:nvSpPr>
        <p:spPr/>
        <p:txBody>
          <a:bodyPr/>
          <a:lstStyle/>
          <a:p>
            <a:fld id="{1F246CD6-43D2-4C77-9985-54915BA60A0B}" type="slidenum">
              <a:rPr lang="en-US" smtClean="0"/>
              <a:t>3</a:t>
            </a:fld>
            <a:endParaRPr lang="en-US"/>
          </a:p>
        </p:txBody>
      </p:sp>
    </p:spTree>
    <p:extLst>
      <p:ext uri="{BB962C8B-B14F-4D97-AF65-F5344CB8AC3E}">
        <p14:creationId xmlns:p14="http://schemas.microsoft.com/office/powerpoint/2010/main" val="3778474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https://docs.microsoft.com/en-us/azure/active-directory/active-directory-whatis</a:t>
            </a:r>
          </a:p>
        </p:txBody>
      </p:sp>
      <p:sp>
        <p:nvSpPr>
          <p:cNvPr id="4" name="Slide Number Placeholder 3"/>
          <p:cNvSpPr>
            <a:spLocks noGrp="1"/>
          </p:cNvSpPr>
          <p:nvPr>
            <p:ph type="sldNum" sz="quarter" idx="10"/>
          </p:nvPr>
        </p:nvSpPr>
        <p:spPr/>
        <p:txBody>
          <a:bodyPr/>
          <a:lstStyle/>
          <a:p>
            <a:fld id="{3E1E876D-E0EF-442C-BE86-CE14D668D479}" type="slidenum">
              <a:rPr lang="en-US" smtClean="0"/>
              <a:t>31</a:t>
            </a:fld>
            <a:endParaRPr lang="en-US"/>
          </a:p>
        </p:txBody>
      </p:sp>
    </p:spTree>
    <p:extLst>
      <p:ext uri="{BB962C8B-B14F-4D97-AF65-F5344CB8AC3E}">
        <p14:creationId xmlns:p14="http://schemas.microsoft.com/office/powerpoint/2010/main" val="3369110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32</a:t>
            </a:fld>
            <a:endParaRPr lang="en-US"/>
          </a:p>
        </p:txBody>
      </p:sp>
    </p:spTree>
    <p:extLst>
      <p:ext uri="{BB962C8B-B14F-4D97-AF65-F5344CB8AC3E}">
        <p14:creationId xmlns:p14="http://schemas.microsoft.com/office/powerpoint/2010/main" val="24793709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33</a:t>
            </a:fld>
            <a:endParaRPr lang="en-US"/>
          </a:p>
        </p:txBody>
      </p:sp>
    </p:spTree>
    <p:extLst>
      <p:ext uri="{BB962C8B-B14F-4D97-AF65-F5344CB8AC3E}">
        <p14:creationId xmlns:p14="http://schemas.microsoft.com/office/powerpoint/2010/main" val="26124646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34</a:t>
            </a:fld>
            <a:endParaRPr lang="en-US"/>
          </a:p>
        </p:txBody>
      </p:sp>
    </p:spTree>
    <p:extLst>
      <p:ext uri="{BB962C8B-B14F-4D97-AF65-F5344CB8AC3E}">
        <p14:creationId xmlns:p14="http://schemas.microsoft.com/office/powerpoint/2010/main" val="26698363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https://docs.microsoft.com/en-us/sql/relational-databases/security/encryption/transparent-data-encryption-with-azure-sql-database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https://docs.microsoft.com/en-us/sql/relational-databases/security/encryption/always-encrypted-database-engine#configuring-always-encrypted </a:t>
            </a:r>
          </a:p>
          <a:p>
            <a:endParaRPr lang="en-US" dirty="0"/>
          </a:p>
        </p:txBody>
      </p:sp>
      <p:sp>
        <p:nvSpPr>
          <p:cNvPr id="4" name="Slide Number Placeholder 3"/>
          <p:cNvSpPr>
            <a:spLocks noGrp="1"/>
          </p:cNvSpPr>
          <p:nvPr>
            <p:ph type="sldNum" sz="quarter" idx="10"/>
          </p:nvPr>
        </p:nvSpPr>
        <p:spPr/>
        <p:txBody>
          <a:bodyPr/>
          <a:lstStyle/>
          <a:p>
            <a:fld id="{3E1E876D-E0EF-442C-BE86-CE14D668D479}" type="slidenum">
              <a:rPr lang="en-US" smtClean="0"/>
              <a:t>35</a:t>
            </a:fld>
            <a:endParaRPr lang="en-US"/>
          </a:p>
        </p:txBody>
      </p:sp>
    </p:spTree>
    <p:extLst>
      <p:ext uri="{BB962C8B-B14F-4D97-AF65-F5344CB8AC3E}">
        <p14:creationId xmlns:p14="http://schemas.microsoft.com/office/powerpoint/2010/main" val="5521570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Lessons learned…</a:t>
            </a:r>
          </a:p>
        </p:txBody>
      </p:sp>
      <p:sp>
        <p:nvSpPr>
          <p:cNvPr id="4" name="Slide Number Placeholder 3"/>
          <p:cNvSpPr>
            <a:spLocks noGrp="1"/>
          </p:cNvSpPr>
          <p:nvPr>
            <p:ph type="sldNum" sz="quarter" idx="10"/>
          </p:nvPr>
        </p:nvSpPr>
        <p:spPr/>
        <p:txBody>
          <a:bodyPr/>
          <a:lstStyle/>
          <a:p>
            <a:fld id="{3E1E876D-E0EF-442C-BE86-CE14D668D479}" type="slidenum">
              <a:rPr lang="en-US" smtClean="0"/>
              <a:t>36</a:t>
            </a:fld>
            <a:endParaRPr lang="en-US"/>
          </a:p>
        </p:txBody>
      </p:sp>
    </p:spTree>
    <p:extLst>
      <p:ext uri="{BB962C8B-B14F-4D97-AF65-F5344CB8AC3E}">
        <p14:creationId xmlns:p14="http://schemas.microsoft.com/office/powerpoint/2010/main" val="12131694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37</a:t>
            </a:fld>
            <a:endParaRPr lang="en-US"/>
          </a:p>
        </p:txBody>
      </p:sp>
    </p:spTree>
    <p:extLst>
      <p:ext uri="{BB962C8B-B14F-4D97-AF65-F5344CB8AC3E}">
        <p14:creationId xmlns:p14="http://schemas.microsoft.com/office/powerpoint/2010/main" val="20058524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38</a:t>
            </a:fld>
            <a:endParaRPr lang="en-US"/>
          </a:p>
        </p:txBody>
      </p:sp>
    </p:spTree>
    <p:extLst>
      <p:ext uri="{BB962C8B-B14F-4D97-AF65-F5344CB8AC3E}">
        <p14:creationId xmlns:p14="http://schemas.microsoft.com/office/powerpoint/2010/main" val="21511782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https://www.microsoft.com/en-us/download/details.aspx?id=53595 </a:t>
            </a:r>
          </a:p>
          <a:p>
            <a:endParaRPr lang="en-US" dirty="0"/>
          </a:p>
        </p:txBody>
      </p:sp>
      <p:sp>
        <p:nvSpPr>
          <p:cNvPr id="4" name="Slide Number Placeholder 3"/>
          <p:cNvSpPr>
            <a:spLocks noGrp="1"/>
          </p:cNvSpPr>
          <p:nvPr>
            <p:ph type="sldNum" sz="quarter" idx="10"/>
          </p:nvPr>
        </p:nvSpPr>
        <p:spPr/>
        <p:txBody>
          <a:bodyPr/>
          <a:lstStyle/>
          <a:p>
            <a:fld id="{3E1E876D-E0EF-442C-BE86-CE14D668D479}" type="slidenum">
              <a:rPr lang="en-US" smtClean="0"/>
              <a:t>39</a:t>
            </a:fld>
            <a:endParaRPr lang="en-US"/>
          </a:p>
        </p:txBody>
      </p:sp>
    </p:spTree>
    <p:extLst>
      <p:ext uri="{BB962C8B-B14F-4D97-AF65-F5344CB8AC3E}">
        <p14:creationId xmlns:p14="http://schemas.microsoft.com/office/powerpoint/2010/main" val="12382187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40</a:t>
            </a:fld>
            <a:endParaRPr lang="en-US"/>
          </a:p>
        </p:txBody>
      </p:sp>
    </p:spTree>
    <p:extLst>
      <p:ext uri="{BB962C8B-B14F-4D97-AF65-F5344CB8AC3E}">
        <p14:creationId xmlns:p14="http://schemas.microsoft.com/office/powerpoint/2010/main" val="2078160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https://docs.microsoft.com/en-us/azure/sql-database/sql-database-what-is-a-dtu</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https://docs.microsoft.com/en-us/azure/sql-database/sql-database-benchmark-overview </a:t>
            </a:r>
            <a:endParaRPr lang="en-US" dirty="0"/>
          </a:p>
          <a:p>
            <a:r>
              <a:rPr lang="en-US" dirty="0"/>
              <a:t> </a:t>
            </a:r>
          </a:p>
        </p:txBody>
      </p:sp>
      <p:sp>
        <p:nvSpPr>
          <p:cNvPr id="4" name="Slide Number Placeholder 3"/>
          <p:cNvSpPr>
            <a:spLocks noGrp="1"/>
          </p:cNvSpPr>
          <p:nvPr>
            <p:ph type="sldNum" sz="quarter" idx="10"/>
          </p:nvPr>
        </p:nvSpPr>
        <p:spPr/>
        <p:txBody>
          <a:bodyPr/>
          <a:lstStyle/>
          <a:p>
            <a:fld id="{3E1E876D-E0EF-442C-BE86-CE14D668D479}" type="slidenum">
              <a:rPr lang="en-US" smtClean="0"/>
              <a:t>4</a:t>
            </a:fld>
            <a:endParaRPr lang="en-US"/>
          </a:p>
        </p:txBody>
      </p:sp>
    </p:spTree>
    <p:extLst>
      <p:ext uri="{BB962C8B-B14F-4D97-AF65-F5344CB8AC3E}">
        <p14:creationId xmlns:p14="http://schemas.microsoft.com/office/powerpoint/2010/main" val="20120131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 - my SQL2016D Azure VM has this installed </a:t>
            </a:r>
          </a:p>
          <a:p>
            <a:endParaRPr lang="en-US" dirty="0"/>
          </a:p>
        </p:txBody>
      </p:sp>
      <p:sp>
        <p:nvSpPr>
          <p:cNvPr id="4" name="Slide Number Placeholder 3"/>
          <p:cNvSpPr>
            <a:spLocks noGrp="1"/>
          </p:cNvSpPr>
          <p:nvPr>
            <p:ph type="sldNum" sz="quarter" idx="10"/>
          </p:nvPr>
        </p:nvSpPr>
        <p:spPr/>
        <p:txBody>
          <a:bodyPr/>
          <a:lstStyle/>
          <a:p>
            <a:fld id="{3E1E876D-E0EF-442C-BE86-CE14D668D479}" type="slidenum">
              <a:rPr lang="en-US" smtClean="0"/>
              <a:t>41</a:t>
            </a:fld>
            <a:endParaRPr lang="en-US"/>
          </a:p>
        </p:txBody>
      </p:sp>
    </p:spTree>
    <p:extLst>
      <p:ext uri="{BB962C8B-B14F-4D97-AF65-F5344CB8AC3E}">
        <p14:creationId xmlns:p14="http://schemas.microsoft.com/office/powerpoint/2010/main" val="4506116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42</a:t>
            </a:fld>
            <a:endParaRPr lang="en-US"/>
          </a:p>
        </p:txBody>
      </p:sp>
    </p:spTree>
    <p:extLst>
      <p:ext uri="{BB962C8B-B14F-4D97-AF65-F5344CB8AC3E}">
        <p14:creationId xmlns:p14="http://schemas.microsoft.com/office/powerpoint/2010/main" val="42847114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43</a:t>
            </a:fld>
            <a:endParaRPr lang="en-US"/>
          </a:p>
        </p:txBody>
      </p:sp>
    </p:spTree>
    <p:extLst>
      <p:ext uri="{BB962C8B-B14F-4D97-AF65-F5344CB8AC3E}">
        <p14:creationId xmlns:p14="http://schemas.microsoft.com/office/powerpoint/2010/main" val="34866679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44</a:t>
            </a:fld>
            <a:endParaRPr lang="en-US"/>
          </a:p>
        </p:txBody>
      </p:sp>
    </p:spTree>
    <p:extLst>
      <p:ext uri="{BB962C8B-B14F-4D97-AF65-F5344CB8AC3E}">
        <p14:creationId xmlns:p14="http://schemas.microsoft.com/office/powerpoint/2010/main" val="8136053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45</a:t>
            </a:fld>
            <a:endParaRPr lang="en-US"/>
          </a:p>
        </p:txBody>
      </p:sp>
    </p:spTree>
    <p:extLst>
      <p:ext uri="{BB962C8B-B14F-4D97-AF65-F5344CB8AC3E}">
        <p14:creationId xmlns:p14="http://schemas.microsoft.com/office/powerpoint/2010/main" val="30172303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https://docs.microsoft.com/en-us/azure/sql-database/sql-database-query-performance </a:t>
            </a:r>
          </a:p>
          <a:p>
            <a:endParaRPr lang="en-US" dirty="0"/>
          </a:p>
        </p:txBody>
      </p:sp>
      <p:sp>
        <p:nvSpPr>
          <p:cNvPr id="4" name="Slide Number Placeholder 3"/>
          <p:cNvSpPr>
            <a:spLocks noGrp="1"/>
          </p:cNvSpPr>
          <p:nvPr>
            <p:ph type="sldNum" sz="quarter" idx="10"/>
          </p:nvPr>
        </p:nvSpPr>
        <p:spPr/>
        <p:txBody>
          <a:bodyPr/>
          <a:lstStyle/>
          <a:p>
            <a:fld id="{3E1E876D-E0EF-442C-BE86-CE14D668D479}" type="slidenum">
              <a:rPr lang="en-US" smtClean="0"/>
              <a:t>46</a:t>
            </a:fld>
            <a:endParaRPr lang="en-US"/>
          </a:p>
        </p:txBody>
      </p:sp>
    </p:spTree>
    <p:extLst>
      <p:ext uri="{BB962C8B-B14F-4D97-AF65-F5344CB8AC3E}">
        <p14:creationId xmlns:p14="http://schemas.microsoft.com/office/powerpoint/2010/main" val="26361571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https://docs.microsoft.com/en-us/azure/sql-database/sql-database-advisor </a:t>
            </a:r>
          </a:p>
          <a:p>
            <a:endParaRPr lang="en-US" dirty="0"/>
          </a:p>
        </p:txBody>
      </p:sp>
      <p:sp>
        <p:nvSpPr>
          <p:cNvPr id="4" name="Slide Number Placeholder 3"/>
          <p:cNvSpPr>
            <a:spLocks noGrp="1"/>
          </p:cNvSpPr>
          <p:nvPr>
            <p:ph type="sldNum" sz="quarter" idx="10"/>
          </p:nvPr>
        </p:nvSpPr>
        <p:spPr/>
        <p:txBody>
          <a:bodyPr/>
          <a:lstStyle/>
          <a:p>
            <a:fld id="{3E1E876D-E0EF-442C-BE86-CE14D668D479}" type="slidenum">
              <a:rPr lang="en-US" smtClean="0"/>
              <a:t>47</a:t>
            </a:fld>
            <a:endParaRPr lang="en-US"/>
          </a:p>
        </p:txBody>
      </p:sp>
    </p:spTree>
    <p:extLst>
      <p:ext uri="{BB962C8B-B14F-4D97-AF65-F5344CB8AC3E}">
        <p14:creationId xmlns:p14="http://schemas.microsoft.com/office/powerpoint/2010/main" val="5630815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https://docs.microsoft.com/en-us/azure/sql-database/sql-database-automatic-tuning </a:t>
            </a:r>
          </a:p>
          <a:p>
            <a:endParaRPr lang="en-US" dirty="0"/>
          </a:p>
        </p:txBody>
      </p:sp>
      <p:sp>
        <p:nvSpPr>
          <p:cNvPr id="4" name="Slide Number Placeholder 3"/>
          <p:cNvSpPr>
            <a:spLocks noGrp="1"/>
          </p:cNvSpPr>
          <p:nvPr>
            <p:ph type="sldNum" sz="quarter" idx="10"/>
          </p:nvPr>
        </p:nvSpPr>
        <p:spPr/>
        <p:txBody>
          <a:bodyPr/>
          <a:lstStyle/>
          <a:p>
            <a:fld id="{3E1E876D-E0EF-442C-BE86-CE14D668D479}" type="slidenum">
              <a:rPr lang="en-US" smtClean="0"/>
              <a:t>48</a:t>
            </a:fld>
            <a:endParaRPr lang="en-US"/>
          </a:p>
        </p:txBody>
      </p:sp>
    </p:spTree>
    <p:extLst>
      <p:ext uri="{BB962C8B-B14F-4D97-AF65-F5344CB8AC3E}">
        <p14:creationId xmlns:p14="http://schemas.microsoft.com/office/powerpoint/2010/main" val="17722800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49</a:t>
            </a:fld>
            <a:endParaRPr lang="en-US"/>
          </a:p>
        </p:txBody>
      </p:sp>
    </p:spTree>
    <p:extLst>
      <p:ext uri="{BB962C8B-B14F-4D97-AF65-F5344CB8AC3E}">
        <p14:creationId xmlns:p14="http://schemas.microsoft.com/office/powerpoint/2010/main" val="3950027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50</a:t>
            </a:fld>
            <a:endParaRPr lang="en-US"/>
          </a:p>
        </p:txBody>
      </p:sp>
    </p:spTree>
    <p:extLst>
      <p:ext uri="{BB962C8B-B14F-4D97-AF65-F5344CB8AC3E}">
        <p14:creationId xmlns:p14="http://schemas.microsoft.com/office/powerpoint/2010/main" val="409870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Scaling up through tiers </a:t>
            </a:r>
          </a:p>
          <a:p>
            <a:r>
              <a:rPr lang="en-US" dirty="0"/>
              <a:t>Basic  - B</a:t>
            </a:r>
          </a:p>
          <a:p>
            <a:r>
              <a:rPr lang="en-US" dirty="0"/>
              <a:t>Standard –S1 – S12 – 10-3,000</a:t>
            </a:r>
          </a:p>
          <a:p>
            <a:r>
              <a:rPr lang="en-US" dirty="0"/>
              <a:t>Premium – P1 – P15 – 125-4,000 </a:t>
            </a:r>
          </a:p>
        </p:txBody>
      </p:sp>
      <p:sp>
        <p:nvSpPr>
          <p:cNvPr id="4" name="Slide Number Placeholder 3"/>
          <p:cNvSpPr>
            <a:spLocks noGrp="1"/>
          </p:cNvSpPr>
          <p:nvPr>
            <p:ph type="sldNum" sz="quarter" idx="10"/>
          </p:nvPr>
        </p:nvSpPr>
        <p:spPr/>
        <p:txBody>
          <a:bodyPr/>
          <a:lstStyle/>
          <a:p>
            <a:fld id="{1F246CD6-43D2-4C77-9985-54915BA60A0B}" type="slidenum">
              <a:rPr lang="en-US" smtClean="0"/>
              <a:t>5</a:t>
            </a:fld>
            <a:endParaRPr lang="en-US"/>
          </a:p>
        </p:txBody>
      </p:sp>
    </p:spTree>
    <p:extLst>
      <p:ext uri="{BB962C8B-B14F-4D97-AF65-F5344CB8AC3E}">
        <p14:creationId xmlns:p14="http://schemas.microsoft.com/office/powerpoint/2010/main" val="42011439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51</a:t>
            </a:fld>
            <a:endParaRPr lang="en-US"/>
          </a:p>
        </p:txBody>
      </p:sp>
    </p:spTree>
    <p:extLst>
      <p:ext uri="{BB962C8B-B14F-4D97-AF65-F5344CB8AC3E}">
        <p14:creationId xmlns:p14="http://schemas.microsoft.com/office/powerpoint/2010/main" val="19266137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52</a:t>
            </a:fld>
            <a:endParaRPr lang="en-US"/>
          </a:p>
        </p:txBody>
      </p:sp>
    </p:spTree>
    <p:extLst>
      <p:ext uri="{BB962C8B-B14F-4D97-AF65-F5344CB8AC3E}">
        <p14:creationId xmlns:p14="http://schemas.microsoft.com/office/powerpoint/2010/main" val="28264108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53</a:t>
            </a:fld>
            <a:endParaRPr lang="en-US"/>
          </a:p>
        </p:txBody>
      </p:sp>
    </p:spTree>
    <p:extLst>
      <p:ext uri="{BB962C8B-B14F-4D97-AF65-F5344CB8AC3E}">
        <p14:creationId xmlns:p14="http://schemas.microsoft.com/office/powerpoint/2010/main" val="29040845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54</a:t>
            </a:fld>
            <a:endParaRPr lang="en-US"/>
          </a:p>
        </p:txBody>
      </p:sp>
    </p:spTree>
    <p:extLst>
      <p:ext uri="{BB962C8B-B14F-4D97-AF65-F5344CB8AC3E}">
        <p14:creationId xmlns:p14="http://schemas.microsoft.com/office/powerpoint/2010/main" val="820473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59</a:t>
            </a:fld>
            <a:endParaRPr lang="en-US"/>
          </a:p>
        </p:txBody>
      </p:sp>
    </p:spTree>
    <p:extLst>
      <p:ext uri="{BB962C8B-B14F-4D97-AF65-F5344CB8AC3E}">
        <p14:creationId xmlns:p14="http://schemas.microsoft.com/office/powerpoint/2010/main" val="42001510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60</a:t>
            </a:fld>
            <a:endParaRPr lang="en-US"/>
          </a:p>
        </p:txBody>
      </p:sp>
    </p:spTree>
    <p:extLst>
      <p:ext uri="{BB962C8B-B14F-4D97-AF65-F5344CB8AC3E}">
        <p14:creationId xmlns:p14="http://schemas.microsoft.com/office/powerpoint/2010/main" val="40828253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61</a:t>
            </a:fld>
            <a:endParaRPr lang="en-US"/>
          </a:p>
        </p:txBody>
      </p:sp>
    </p:spTree>
    <p:extLst>
      <p:ext uri="{BB962C8B-B14F-4D97-AF65-F5344CB8AC3E}">
        <p14:creationId xmlns:p14="http://schemas.microsoft.com/office/powerpoint/2010/main" val="6970997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62</a:t>
            </a:fld>
            <a:endParaRPr lang="en-US"/>
          </a:p>
        </p:txBody>
      </p:sp>
    </p:spTree>
    <p:extLst>
      <p:ext uri="{BB962C8B-B14F-4D97-AF65-F5344CB8AC3E}">
        <p14:creationId xmlns:p14="http://schemas.microsoft.com/office/powerpoint/2010/main" val="3991626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https://docs.microsoft.com/en-us/azure/sql-database/sql-database-features </a:t>
            </a:r>
          </a:p>
          <a:p>
            <a:pPr lvl="0"/>
            <a:r>
              <a:rPr lang="en-US" dirty="0"/>
              <a:t>https://docs.microsoft.com/en-us/azure/sql-database/sql-database-transact-sql-information</a:t>
            </a:r>
          </a:p>
          <a:p>
            <a:endParaRPr lang="en-US" dirty="0"/>
          </a:p>
        </p:txBody>
      </p:sp>
      <p:sp>
        <p:nvSpPr>
          <p:cNvPr id="4" name="Slide Number Placeholder 3"/>
          <p:cNvSpPr>
            <a:spLocks noGrp="1"/>
          </p:cNvSpPr>
          <p:nvPr>
            <p:ph type="sldNum" sz="quarter" idx="10"/>
          </p:nvPr>
        </p:nvSpPr>
        <p:spPr/>
        <p:txBody>
          <a:bodyPr/>
          <a:lstStyle/>
          <a:p>
            <a:fld id="{3E1E876D-E0EF-442C-BE86-CE14D668D479}" type="slidenum">
              <a:rPr lang="en-US" smtClean="0"/>
              <a:t>7</a:t>
            </a:fld>
            <a:endParaRPr lang="en-US"/>
          </a:p>
        </p:txBody>
      </p:sp>
    </p:spTree>
    <p:extLst>
      <p:ext uri="{BB962C8B-B14F-4D97-AF65-F5344CB8AC3E}">
        <p14:creationId xmlns:p14="http://schemas.microsoft.com/office/powerpoint/2010/main" val="3719692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https://docs.microsoft.com/en-us/azure/sql-database/sql-database-elastic-pool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https://docs.microsoft.com/en-us/azure/sql-database/sql-database-elastic-jobs-overview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3E1E876D-E0EF-442C-BE86-CE14D668D479}" type="slidenum">
              <a:rPr lang="en-US" smtClean="0"/>
              <a:t>8</a:t>
            </a:fld>
            <a:endParaRPr lang="en-US"/>
          </a:p>
        </p:txBody>
      </p:sp>
    </p:spTree>
    <p:extLst>
      <p:ext uri="{BB962C8B-B14F-4D97-AF65-F5344CB8AC3E}">
        <p14:creationId xmlns:p14="http://schemas.microsoft.com/office/powerpoint/2010/main" val="1922985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9</a:t>
            </a:fld>
            <a:endParaRPr lang="en-US"/>
          </a:p>
        </p:txBody>
      </p:sp>
    </p:spTree>
    <p:extLst>
      <p:ext uri="{BB962C8B-B14F-4D97-AF65-F5344CB8AC3E}">
        <p14:creationId xmlns:p14="http://schemas.microsoft.com/office/powerpoint/2010/main" val="2740047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E876D-E0EF-442C-BE86-CE14D668D479}" type="slidenum">
              <a:rPr lang="en-US" smtClean="0"/>
              <a:t>10</a:t>
            </a:fld>
            <a:endParaRPr lang="en-US"/>
          </a:p>
        </p:txBody>
      </p:sp>
    </p:spTree>
    <p:extLst>
      <p:ext uri="{BB962C8B-B14F-4D97-AF65-F5344CB8AC3E}">
        <p14:creationId xmlns:p14="http://schemas.microsoft.com/office/powerpoint/2010/main" val="3751725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187622"/>
            <a:ext cx="8964185" cy="1793104"/>
          </a:xfrm>
          <a:noFill/>
        </p:spPr>
        <p:txBody>
          <a:bodyPr lIns="146304" tIns="91440" rIns="146304" bIns="91440" anchor="b" anchorCtr="0"/>
          <a:lstStyle>
            <a:lvl1pPr>
              <a:defRPr sz="5294" spc="-98"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69302" y="2980725"/>
            <a:ext cx="8964186" cy="715931"/>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69240" y="3696656"/>
            <a:ext cx="8964248" cy="452654"/>
          </a:xfrm>
        </p:spPr>
        <p:txBody>
          <a:bodyPr/>
          <a:lstStyle>
            <a:lvl1pPr marL="0" indent="0">
              <a:buNone/>
              <a:defRPr lang="en-US" sz="1961"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6" name="MS logo white - EM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6009085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6479787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350404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3935822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7033093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657683487"/>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669425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33935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92201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2418059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1677649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with photo and tile">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 y="0"/>
            <a:ext cx="12190271" cy="6858000"/>
          </a:xfrm>
          <a:prstGeom prst="rect">
            <a:avLst/>
          </a:prstGeom>
        </p:spPr>
      </p:pic>
      <p:sp>
        <p:nvSpPr>
          <p:cNvPr id="8" name="Rectangle 7"/>
          <p:cNvSpPr/>
          <p:nvPr/>
        </p:nvSpPr>
        <p:spPr bwMode="auto">
          <a:xfrm>
            <a:off x="267682" y="2084171"/>
            <a:ext cx="6274974" cy="3586208"/>
          </a:xfrm>
          <a:prstGeom prst="rect">
            <a:avLst/>
          </a:prstGeom>
          <a:solidFill>
            <a:schemeClr val="accent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3"/>
            <a:ext cx="6274911" cy="1793104"/>
          </a:xfrm>
          <a:noFill/>
        </p:spPr>
        <p:txBody>
          <a:bodyPr vert="horz" wrap="square" lIns="146304" tIns="91440" rIns="146304" bIns="91440" rtlCol="0" anchor="t" anchorCtr="0">
            <a:noAutofit/>
          </a:bodyPr>
          <a:lstStyle>
            <a:lvl1pPr>
              <a:defRPr lang="en-US" spc="-98" dirty="0">
                <a:gradFill>
                  <a:gsLst>
                    <a:gs pos="91720">
                      <a:srgbClr val="FFFFFF"/>
                    </a:gs>
                    <a:gs pos="75796">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auto">
          <a:xfrm>
            <a:off x="267683" y="3877275"/>
            <a:ext cx="6276530" cy="656077"/>
          </a:xfrm>
          <a:noFill/>
        </p:spPr>
        <p:txBody>
          <a:bodyPr wrap="square" lIns="164592" tIns="109728" rIns="164592" bIns="109728">
            <a:spAutoFit/>
          </a:bodyPr>
          <a:lstStyle>
            <a:lvl1pPr marL="0" indent="0">
              <a:spcBef>
                <a:spcPts val="0"/>
              </a:spcBef>
              <a:buNone/>
              <a:defRPr sz="3137">
                <a:gradFill>
                  <a:gsLst>
                    <a:gs pos="94904">
                      <a:srgbClr val="FFFFFF"/>
                    </a:gs>
                    <a:gs pos="75796">
                      <a:srgbClr val="FFFFFF"/>
                    </a:gs>
                  </a:gsLst>
                  <a:lin ang="5400000" scaled="0"/>
                </a:gradFill>
                <a:latin typeface="+mn-lt"/>
              </a:defRPr>
            </a:lvl1pPr>
          </a:lstStyle>
          <a:p>
            <a:pPr lvl="0"/>
            <a:r>
              <a:rPr lang="en-US" dirty="0"/>
              <a:t>Speaker name</a:t>
            </a:r>
          </a:p>
        </p:txBody>
      </p:sp>
      <p:pic>
        <p:nvPicPr>
          <p:cNvPr id="7" name="MS logo white - EMF"/>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85651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32CA-FACE-4FEE-A44D-007072D2F18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01BC9094-E85D-4F0E-8120-341EB120B854}"/>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0B1936-7680-47BB-8419-E0F55F4BE3CF}"/>
              </a:ext>
            </a:extLst>
          </p:cNvPr>
          <p:cNvSpPr>
            <a:spLocks noGrp="1"/>
          </p:cNvSpPr>
          <p:nvPr>
            <p:ph type="dt" sz="half" idx="10"/>
          </p:nvPr>
        </p:nvSpPr>
        <p:spPr/>
        <p:txBody>
          <a:bodyPr/>
          <a:lstStyle/>
          <a:p>
            <a:fld id="{D90B35EA-059B-406C-90D1-B1C9D7F7113A}" type="datetimeFigureOut">
              <a:rPr lang="en-US" smtClean="0"/>
              <a:t>2/28/2019</a:t>
            </a:fld>
            <a:endParaRPr lang="en-US"/>
          </a:p>
        </p:txBody>
      </p:sp>
      <p:sp>
        <p:nvSpPr>
          <p:cNvPr id="5" name="Footer Placeholder 4">
            <a:extLst>
              <a:ext uri="{FF2B5EF4-FFF2-40B4-BE49-F238E27FC236}">
                <a16:creationId xmlns:a16="http://schemas.microsoft.com/office/drawing/2014/main" id="{F88571F8-0DFB-4D1F-9B05-030790C3B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08820-69AC-41E5-A3BF-35ABF0C334A2}"/>
              </a:ext>
            </a:extLst>
          </p:cNvPr>
          <p:cNvSpPr>
            <a:spLocks noGrp="1"/>
          </p:cNvSpPr>
          <p:nvPr>
            <p:ph type="sldNum" sz="quarter" idx="12"/>
          </p:nvPr>
        </p:nvSpPr>
        <p:spPr/>
        <p:txBody>
          <a:bodyPr/>
          <a:lstStyle/>
          <a:p>
            <a:fld id="{407C2EF6-E8B3-4FFE-B254-64FE29FCF668}" type="slidenum">
              <a:rPr lang="en-US" smtClean="0"/>
              <a:t>‹#›</a:t>
            </a:fld>
            <a:endParaRPr lang="en-US"/>
          </a:p>
        </p:txBody>
      </p:sp>
    </p:spTree>
    <p:extLst>
      <p:ext uri="{BB962C8B-B14F-4D97-AF65-F5344CB8AC3E}">
        <p14:creationId xmlns:p14="http://schemas.microsoft.com/office/powerpoint/2010/main" val="19772875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F3B27-0323-418C-8FB5-D458B1A7B4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09D3B7-9BDB-4040-B868-432159A4C1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66AD83-F348-4BE1-84DB-2A67D45A51B2}"/>
              </a:ext>
            </a:extLst>
          </p:cNvPr>
          <p:cNvSpPr>
            <a:spLocks noGrp="1"/>
          </p:cNvSpPr>
          <p:nvPr>
            <p:ph type="dt" sz="half" idx="10"/>
          </p:nvPr>
        </p:nvSpPr>
        <p:spPr/>
        <p:txBody>
          <a:bodyPr/>
          <a:lstStyle/>
          <a:p>
            <a:fld id="{D90B35EA-059B-406C-90D1-B1C9D7F7113A}" type="datetimeFigureOut">
              <a:rPr lang="en-US" smtClean="0"/>
              <a:t>2/28/2019</a:t>
            </a:fld>
            <a:endParaRPr lang="en-US"/>
          </a:p>
        </p:txBody>
      </p:sp>
      <p:sp>
        <p:nvSpPr>
          <p:cNvPr id="5" name="Footer Placeholder 4">
            <a:extLst>
              <a:ext uri="{FF2B5EF4-FFF2-40B4-BE49-F238E27FC236}">
                <a16:creationId xmlns:a16="http://schemas.microsoft.com/office/drawing/2014/main" id="{44C03AD0-5C5B-4A14-879F-7D9FEA0E23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C5FDA9-B43D-4FFF-8F49-71FA09737070}"/>
              </a:ext>
            </a:extLst>
          </p:cNvPr>
          <p:cNvSpPr>
            <a:spLocks noGrp="1"/>
          </p:cNvSpPr>
          <p:nvPr>
            <p:ph type="sldNum" sz="quarter" idx="12"/>
          </p:nvPr>
        </p:nvSpPr>
        <p:spPr/>
        <p:txBody>
          <a:bodyPr/>
          <a:lstStyle/>
          <a:p>
            <a:fld id="{407C2EF6-E8B3-4FFE-B254-64FE29FCF668}" type="slidenum">
              <a:rPr lang="en-US" smtClean="0"/>
              <a:t>‹#›</a:t>
            </a:fld>
            <a:endParaRPr lang="en-US"/>
          </a:p>
        </p:txBody>
      </p:sp>
    </p:spTree>
    <p:extLst>
      <p:ext uri="{BB962C8B-B14F-4D97-AF65-F5344CB8AC3E}">
        <p14:creationId xmlns:p14="http://schemas.microsoft.com/office/powerpoint/2010/main" val="25837899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E9139-0DDF-40F3-BB6F-29C6C68528AD}"/>
              </a:ext>
            </a:extLst>
          </p:cNvPr>
          <p:cNvSpPr>
            <a:spLocks noGrp="1"/>
          </p:cNvSpPr>
          <p:nvPr>
            <p:ph type="dt" sz="half" idx="10"/>
          </p:nvPr>
        </p:nvSpPr>
        <p:spPr/>
        <p:txBody>
          <a:bodyPr/>
          <a:lstStyle/>
          <a:p>
            <a:fld id="{BB88A267-ACF7-47F3-9606-90EBE690852B}" type="datetimeFigureOut">
              <a:rPr lang="en-US" smtClean="0"/>
              <a:t>2/28/2019</a:t>
            </a:fld>
            <a:endParaRPr lang="en-US"/>
          </a:p>
        </p:txBody>
      </p:sp>
      <p:sp>
        <p:nvSpPr>
          <p:cNvPr id="3" name="Footer Placeholder 2">
            <a:extLst>
              <a:ext uri="{FF2B5EF4-FFF2-40B4-BE49-F238E27FC236}">
                <a16:creationId xmlns:a16="http://schemas.microsoft.com/office/drawing/2014/main" id="{5031E574-C423-4111-B0AD-29654E3FF1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964E78-74D0-4F22-9495-9164C32C0BFA}"/>
              </a:ext>
            </a:extLst>
          </p:cNvPr>
          <p:cNvSpPr>
            <a:spLocks noGrp="1"/>
          </p:cNvSpPr>
          <p:nvPr>
            <p:ph type="sldNum" sz="quarter" idx="12"/>
          </p:nvPr>
        </p:nvSpPr>
        <p:spPr/>
        <p:txBody>
          <a:bodyPr/>
          <a:lstStyle/>
          <a:p>
            <a:fld id="{4C50A52D-5C9A-4D16-BC22-021E9DA8B7C2}" type="slidenum">
              <a:rPr lang="en-US" smtClean="0"/>
              <a:t>‹#›</a:t>
            </a:fld>
            <a:endParaRPr lang="en-US"/>
          </a:p>
        </p:txBody>
      </p:sp>
    </p:spTree>
    <p:extLst>
      <p:ext uri="{BB962C8B-B14F-4D97-AF65-F5344CB8AC3E}">
        <p14:creationId xmlns:p14="http://schemas.microsoft.com/office/powerpoint/2010/main" val="2129035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AD83B-5CF1-4330-9F9E-02E17EE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3E1E4A-8EAE-47C4-B02E-F3FB7CE112E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E5CCB3-7AD8-4229-91DB-C816C03DFF8F}"/>
              </a:ext>
            </a:extLst>
          </p:cNvPr>
          <p:cNvSpPr>
            <a:spLocks noGrp="1"/>
          </p:cNvSpPr>
          <p:nvPr>
            <p:ph type="dt" sz="half" idx="10"/>
          </p:nvPr>
        </p:nvSpPr>
        <p:spPr/>
        <p:txBody>
          <a:bodyPr/>
          <a:lstStyle/>
          <a:p>
            <a:fld id="{4E627CED-72DA-4091-8B40-794DA550551D}" type="datetimeFigureOut">
              <a:rPr lang="en-US" smtClean="0"/>
              <a:t>2/28/2019</a:t>
            </a:fld>
            <a:endParaRPr lang="en-US"/>
          </a:p>
        </p:txBody>
      </p:sp>
      <p:sp>
        <p:nvSpPr>
          <p:cNvPr id="5" name="Footer Placeholder 4">
            <a:extLst>
              <a:ext uri="{FF2B5EF4-FFF2-40B4-BE49-F238E27FC236}">
                <a16:creationId xmlns:a16="http://schemas.microsoft.com/office/drawing/2014/main" id="{705AEB65-CDF5-45DD-97CA-AF9FD83DF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0B78B-C2B0-49CD-8EFA-2C66B4CDAD60}"/>
              </a:ext>
            </a:extLst>
          </p:cNvPr>
          <p:cNvSpPr>
            <a:spLocks noGrp="1"/>
          </p:cNvSpPr>
          <p:nvPr>
            <p:ph type="sldNum" sz="quarter" idx="12"/>
          </p:nvPr>
        </p:nvSpPr>
        <p:spPr/>
        <p:txBody>
          <a:bodyPr/>
          <a:lstStyle/>
          <a:p>
            <a:fld id="{F54002D8-89BD-4EA1-9878-257736115EC5}" type="slidenum">
              <a:rPr lang="en-US" smtClean="0"/>
              <a:t>‹#›</a:t>
            </a:fld>
            <a:endParaRPr lang="en-US"/>
          </a:p>
        </p:txBody>
      </p:sp>
    </p:spTree>
    <p:extLst>
      <p:ext uri="{BB962C8B-B14F-4D97-AF65-F5344CB8AC3E}">
        <p14:creationId xmlns:p14="http://schemas.microsoft.com/office/powerpoint/2010/main" val="26572640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187622"/>
            <a:ext cx="8964185" cy="1793104"/>
          </a:xfrm>
          <a:noFill/>
        </p:spPr>
        <p:txBody>
          <a:bodyPr lIns="146304" tIns="91440" rIns="146304" bIns="91440" anchor="b" anchorCtr="0"/>
          <a:lstStyle>
            <a:lvl1pPr>
              <a:defRPr sz="5294" spc="-98"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69302" y="2980725"/>
            <a:ext cx="8964186" cy="715931"/>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69240" y="3696656"/>
            <a:ext cx="8964248" cy="452654"/>
          </a:xfrm>
        </p:spPr>
        <p:txBody>
          <a:bodyPr/>
          <a:lstStyle>
            <a:lvl1pPr marL="0" indent="0">
              <a:buNone/>
              <a:defRPr lang="en-US" sz="1961"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6"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8585496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12190271" cy="6858000"/>
          </a:xfrm>
          <a:prstGeom prst="rect">
            <a:avLst/>
          </a:prstGeom>
        </p:spPr>
      </p:pic>
      <p:sp>
        <p:nvSpPr>
          <p:cNvPr id="12" name="Rectangle 11"/>
          <p:cNvSpPr/>
          <p:nvPr userDrawn="1"/>
        </p:nvSpPr>
        <p:spPr bwMode="auto">
          <a:xfrm>
            <a:off x="267682" y="2084171"/>
            <a:ext cx="6274974" cy="3586208"/>
          </a:xfrm>
          <a:prstGeom prst="rect">
            <a:avLst/>
          </a:prstGeom>
          <a:solidFill>
            <a:schemeClr val="accent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3"/>
            <a:ext cx="6274911" cy="1793104"/>
          </a:xfrm>
          <a:noFill/>
        </p:spPr>
        <p:txBody>
          <a:bodyPr lIns="146304" tIns="91440" rIns="146304" bIns="91440" anchor="t" anchorCtr="0"/>
          <a:lstStyle>
            <a:lvl1pPr>
              <a:defRPr sz="4705" spc="-98" baseline="0">
                <a:gradFill>
                  <a:gsLst>
                    <a:gs pos="91720">
                      <a:srgbClr val="FFFFFF"/>
                    </a:gs>
                    <a:gs pos="75796">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5"/>
            <a:ext cx="6276530" cy="656077"/>
          </a:xfrm>
          <a:noFill/>
        </p:spPr>
        <p:txBody>
          <a:bodyPr wrap="square" lIns="164592" tIns="109728" rIns="164592" bIns="109728">
            <a:spAutoFit/>
          </a:bodyPr>
          <a:lstStyle>
            <a:lvl1pPr marL="0" indent="0">
              <a:spcBef>
                <a:spcPts val="0"/>
              </a:spcBef>
              <a:buNone/>
              <a:defRPr sz="3137">
                <a:gradFill>
                  <a:gsLst>
                    <a:gs pos="91720">
                      <a:srgbClr val="FFFFFF"/>
                    </a:gs>
                    <a:gs pos="75796">
                      <a:srgbClr val="FFFFFF"/>
                    </a:gs>
                  </a:gsLst>
                  <a:lin ang="5400000" scaled="0"/>
                </a:gradFill>
                <a:latin typeface="+mn-lt"/>
              </a:defRPr>
            </a:lvl1pPr>
          </a:lstStyle>
          <a:p>
            <a:pPr lvl="0"/>
            <a:r>
              <a:rPr lang="en-US" dirty="0"/>
              <a:t>Speaker name</a:t>
            </a:r>
          </a:p>
        </p:txBody>
      </p:sp>
      <p:pic>
        <p:nvPicPr>
          <p:cNvPr id="13" name="MS logo white - EMF"/>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20836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0763646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2077815"/>
            <a:ext cx="4840694" cy="1799462"/>
          </a:xfrm>
          <a:noFill/>
        </p:spPr>
        <p:txBody>
          <a:bodyPr lIns="146304" tIns="91440" rIns="146304" bIns="91440" anchor="t" anchorCtr="0"/>
          <a:lstStyle>
            <a:lvl1pPr>
              <a:defRPr sz="4705" spc="-98"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2" y="3877277"/>
            <a:ext cx="4840694" cy="717249"/>
          </a:xfrm>
        </p:spPr>
        <p:txBody>
          <a:bodyPr lIns="164592" tIns="109728" rIns="164592" bIns="109728">
            <a:noAutofit/>
          </a:bodyPr>
          <a:lstStyle>
            <a:lvl1pPr marL="0" indent="0">
              <a:spcBef>
                <a:spcPts val="0"/>
              </a:spcBef>
              <a:buNone/>
              <a:defRPr lang="en-US" sz="3137"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6"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2731" y="0"/>
            <a:ext cx="6857539" cy="6858000"/>
          </a:xfrm>
          <a:prstGeom prst="rect">
            <a:avLst/>
          </a:prstGeom>
        </p:spPr>
      </p:pic>
    </p:spTree>
    <p:extLst>
      <p:ext uri="{BB962C8B-B14F-4D97-AF65-F5344CB8AC3E}">
        <p14:creationId xmlns:p14="http://schemas.microsoft.com/office/powerpoint/2010/main" val="478729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630082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57804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609855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353934257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6728983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2836984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845888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992064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5349004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9643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7524201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441636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55369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quare photo">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332731" y="0"/>
            <a:ext cx="6857539" cy="6858000"/>
          </a:xfrm>
          <a:prstGeom prst="rect">
            <a:avLst/>
          </a:prstGeom>
        </p:spPr>
      </p:pic>
      <p:sp>
        <p:nvSpPr>
          <p:cNvPr id="9" name="Title 1"/>
          <p:cNvSpPr>
            <a:spLocks noGrp="1"/>
          </p:cNvSpPr>
          <p:nvPr>
            <p:ph type="title" hasCustomPrompt="1"/>
          </p:nvPr>
        </p:nvSpPr>
        <p:spPr bwMode="auto">
          <a:xfrm>
            <a:off x="269302" y="2077815"/>
            <a:ext cx="4840694" cy="1799462"/>
          </a:xfrm>
          <a:noFill/>
        </p:spPr>
        <p:txBody>
          <a:bodyPr lIns="146304" tIns="91440" rIns="146304" bIns="91440" anchor="t" anchorCtr="0"/>
          <a:lstStyle>
            <a:lvl1pPr>
              <a:defRPr sz="4705" spc="-98"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2" y="3877277"/>
            <a:ext cx="4840694" cy="717249"/>
          </a:xfrm>
        </p:spPr>
        <p:txBody>
          <a:bodyPr lIns="164592" tIns="109728" rIns="164592" bIns="109728">
            <a:noAutofit/>
          </a:bodyPr>
          <a:lstStyle>
            <a:lvl1pPr marL="0" indent="0">
              <a:spcBef>
                <a:spcPts val="0"/>
              </a:spcBef>
              <a:buNone/>
              <a:defRPr lang="en-US" sz="3137"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6" name="MS logo white - EMF"/>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941152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454326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7103779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55998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187622"/>
            <a:ext cx="8964185" cy="1793104"/>
          </a:xfrm>
          <a:noFill/>
        </p:spPr>
        <p:txBody>
          <a:bodyPr lIns="146304" tIns="91440" rIns="146304" bIns="91440" anchor="b" anchorCtr="0"/>
          <a:lstStyle>
            <a:lvl1pPr>
              <a:defRPr sz="5294" spc="-98"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69302" y="2980725"/>
            <a:ext cx="8964186" cy="715931"/>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69240" y="3696656"/>
            <a:ext cx="8964248" cy="452654"/>
          </a:xfrm>
        </p:spPr>
        <p:txBody>
          <a:bodyPr/>
          <a:lstStyle>
            <a:lvl1pPr marL="0" indent="0">
              <a:buNone/>
              <a:defRPr lang="en-US" sz="1961"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6"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343958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12190271" cy="6858000"/>
          </a:xfrm>
          <a:prstGeom prst="rect">
            <a:avLst/>
          </a:prstGeom>
        </p:spPr>
      </p:pic>
      <p:sp>
        <p:nvSpPr>
          <p:cNvPr id="8" name="Rectangle 7"/>
          <p:cNvSpPr/>
          <p:nvPr userDrawn="1"/>
        </p:nvSpPr>
        <p:spPr bwMode="auto">
          <a:xfrm>
            <a:off x="267682" y="2084171"/>
            <a:ext cx="6274974" cy="3586208"/>
          </a:xfrm>
          <a:prstGeom prst="rect">
            <a:avLst/>
          </a:prstGeom>
          <a:solidFill>
            <a:schemeClr val="accent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3"/>
            <a:ext cx="6274911" cy="1793104"/>
          </a:xfrm>
          <a:noFill/>
        </p:spPr>
        <p:txBody>
          <a:bodyPr vert="horz" wrap="square" lIns="146304" tIns="91440" rIns="146304" bIns="91440" rtlCol="0" anchor="t" anchorCtr="0">
            <a:noAutofit/>
          </a:bodyPr>
          <a:lstStyle>
            <a:lvl1pPr>
              <a:defRPr lang="en-US" spc="-98" dirty="0">
                <a:gradFill>
                  <a:gsLst>
                    <a:gs pos="91720">
                      <a:srgbClr val="FFFFFF"/>
                    </a:gs>
                    <a:gs pos="75796">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auto">
          <a:xfrm>
            <a:off x="267683" y="3877275"/>
            <a:ext cx="6276530" cy="656077"/>
          </a:xfrm>
          <a:noFill/>
        </p:spPr>
        <p:txBody>
          <a:bodyPr wrap="square" lIns="164592" tIns="109728" rIns="164592" bIns="109728">
            <a:spAutoFit/>
          </a:bodyPr>
          <a:lstStyle>
            <a:lvl1pPr marL="0" indent="0">
              <a:spcBef>
                <a:spcPts val="0"/>
              </a:spcBef>
              <a:buNone/>
              <a:defRPr sz="3137">
                <a:gradFill>
                  <a:gsLst>
                    <a:gs pos="89172">
                      <a:srgbClr val="FFFFFF"/>
                    </a:gs>
                    <a:gs pos="75796">
                      <a:srgbClr val="FFFFFF"/>
                    </a:gs>
                  </a:gsLst>
                  <a:lin ang="5400000" scaled="0"/>
                </a:gradFill>
                <a:latin typeface="+mn-lt"/>
              </a:defRPr>
            </a:lvl1pPr>
          </a:lstStyle>
          <a:p>
            <a:pPr lvl="0"/>
            <a:r>
              <a:rPr lang="en-US" dirty="0"/>
              <a:t>Speaker name</a:t>
            </a:r>
          </a:p>
        </p:txBody>
      </p:sp>
      <p:pic>
        <p:nvPicPr>
          <p:cNvPr id="7" name="MS logo white - EMF"/>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268301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5995339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2077815"/>
            <a:ext cx="4840694" cy="1799462"/>
          </a:xfrm>
          <a:noFill/>
        </p:spPr>
        <p:txBody>
          <a:bodyPr lIns="146304" tIns="91440" rIns="146304" bIns="91440" anchor="t" anchorCtr="0"/>
          <a:lstStyle>
            <a:lvl1pPr>
              <a:defRPr sz="4705" spc="-98"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2" y="3877277"/>
            <a:ext cx="4840694" cy="717249"/>
          </a:xfrm>
        </p:spPr>
        <p:txBody>
          <a:bodyPr lIns="164592" tIns="109728" rIns="164592" bIns="109728">
            <a:noAutofit/>
          </a:bodyPr>
          <a:lstStyle>
            <a:lvl1pPr marL="0" indent="0">
              <a:spcBef>
                <a:spcPts val="0"/>
              </a:spcBef>
              <a:buNone/>
              <a:defRPr lang="en-US" sz="3137"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6"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2731" y="0"/>
            <a:ext cx="6857539" cy="6858000"/>
          </a:xfrm>
          <a:prstGeom prst="rect">
            <a:avLst/>
          </a:prstGeom>
        </p:spPr>
      </p:pic>
    </p:spTree>
    <p:extLst>
      <p:ext uri="{BB962C8B-B14F-4D97-AF65-F5344CB8AC3E}">
        <p14:creationId xmlns:p14="http://schemas.microsoft.com/office/powerpoint/2010/main" val="29671110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487699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015057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341395551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007860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77788727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1564259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8017326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4655044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5790230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152317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829005956"/>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391369"/>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2622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453297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001601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25270056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241701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3806352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167151840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5288639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image" Target="../media/image1.emf"/><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theme" Target="../theme/theme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3" Type="http://schemas.openxmlformats.org/officeDocument/2006/relationships/slideLayout" Target="../slideLayouts/slideLayout45.xml"/><Relationship Id="rId21" Type="http://schemas.openxmlformats.org/officeDocument/2006/relationships/image" Target="../media/image1.emf"/><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theme" Target="../theme/theme3.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723785935"/>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723" r:id="rId22"/>
    <p:sldLayoutId id="2147483724" r:id="rId23"/>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9530874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347913152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sql-database/sql-database-job-automation-overview"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hyperlink" Target="https://docs.microsoft.com/en-us/azure/sql-database/sql-database-elastic-query-overview"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en-us/blog/data-integrity-in-azure-sql-database/" TargetMode="External"/><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hyperlink" Target="https://azure.microsoft.com/en-us/roadmap/?category=databases" TargetMode="External"/><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zure/sql-database/sql-database-geo-replication-portal#initiate-a-failover"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hyperlink" Target="http://dtucalculator.azurewebsites.net/" TargetMode="External"/><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hyperlink" Target="http://www.mikefal.net/2016/08/23/creating-alerts-for-azure-sql-database-with-powershell/" TargetMode="External"/><Relationship Id="rId2" Type="http://schemas.openxmlformats.org/officeDocument/2006/relationships/notesSlide" Target="../notesSlides/notesSlide53.xml"/><Relationship Id="rId1" Type="http://schemas.openxmlformats.org/officeDocument/2006/relationships/slideLayout" Target="../slideLayouts/slideLayout20.xml"/><Relationship Id="rId4" Type="http://schemas.openxmlformats.org/officeDocument/2006/relationships/image" Target="../media/image14.PNG"/></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hyperlink" Target="https://docs.microsoft.com/en-us/azure/azure-monitor/insights/azure-sql?toc=%2Fazure%2Fsql-database%2Ftoc.json" TargetMode="Externa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s://www.microsoft.com/en-us/download/details.aspx?id=38829" TargetMode="External"/><Relationship Id="rId2" Type="http://schemas.openxmlformats.org/officeDocument/2006/relationships/notesSlide" Target="../notesSlides/notesSlide5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hyperlink" Target="https://docs.microsoft.com/en-us/azure/architecture/resiliency/" TargetMode="External"/><Relationship Id="rId2" Type="http://schemas.openxmlformats.org/officeDocument/2006/relationships/notesSlide" Target="../notesSlides/notesSlide56.xml"/><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3" Type="http://schemas.openxmlformats.org/officeDocument/2006/relationships/hyperlink" Target="https://docs.microsoft.com/en-us/azure/sql-database/sql-database-designing-cloud-solutions-for-disaster-recovery" TargetMode="External"/><Relationship Id="rId2" Type="http://schemas.openxmlformats.org/officeDocument/2006/relationships/notesSlide" Target="../notesSlides/notesSlide57.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26109-BB38-497C-904D-DBA68575EBD4}"/>
              </a:ext>
            </a:extLst>
          </p:cNvPr>
          <p:cNvSpPr>
            <a:spLocks noGrp="1"/>
          </p:cNvSpPr>
          <p:nvPr>
            <p:ph type="title"/>
          </p:nvPr>
        </p:nvSpPr>
        <p:spPr/>
        <p:txBody>
          <a:bodyPr/>
          <a:lstStyle/>
          <a:p>
            <a:r>
              <a:rPr lang="en-US" dirty="0"/>
              <a:t>Azure PaaS Fundamentals</a:t>
            </a:r>
            <a:br>
              <a:rPr lang="en-US" dirty="0"/>
            </a:br>
            <a:r>
              <a:rPr lang="en-US" dirty="0"/>
              <a:t>(SQL Database) </a:t>
            </a:r>
          </a:p>
        </p:txBody>
      </p:sp>
      <p:sp>
        <p:nvSpPr>
          <p:cNvPr id="4" name="Subtitle 3">
            <a:extLst>
              <a:ext uri="{FF2B5EF4-FFF2-40B4-BE49-F238E27FC236}">
                <a16:creationId xmlns:a16="http://schemas.microsoft.com/office/drawing/2014/main" id="{953447D0-F54E-4AFB-BF0F-9889405C2750}"/>
              </a:ext>
            </a:extLst>
          </p:cNvPr>
          <p:cNvSpPr>
            <a:spLocks noGrp="1"/>
          </p:cNvSpPr>
          <p:nvPr>
            <p:ph type="body" sz="quarter" idx="12"/>
          </p:nvPr>
        </p:nvSpPr>
        <p:spPr/>
        <p:txBody>
          <a:bodyPr/>
          <a:lstStyle/>
          <a:p>
            <a:r>
              <a:rPr lang="en-US" dirty="0"/>
              <a:t>Jes Borland </a:t>
            </a:r>
          </a:p>
          <a:p>
            <a:r>
              <a:rPr lang="en-US" dirty="0"/>
              <a:t>PFE, SQL Server </a:t>
            </a:r>
          </a:p>
        </p:txBody>
      </p:sp>
    </p:spTree>
    <p:extLst>
      <p:ext uri="{BB962C8B-B14F-4D97-AF65-F5344CB8AC3E}">
        <p14:creationId xmlns:p14="http://schemas.microsoft.com/office/powerpoint/2010/main" val="29335490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CBE3-1277-4A2A-9C8D-B179F56C37D1}"/>
              </a:ext>
            </a:extLst>
          </p:cNvPr>
          <p:cNvSpPr>
            <a:spLocks noGrp="1"/>
          </p:cNvSpPr>
          <p:nvPr>
            <p:ph type="title"/>
          </p:nvPr>
        </p:nvSpPr>
        <p:spPr/>
        <p:txBody>
          <a:bodyPr/>
          <a:lstStyle/>
          <a:p>
            <a:r>
              <a:rPr lang="en-US" dirty="0"/>
              <a:t>Elastic Pools Tools </a:t>
            </a:r>
          </a:p>
        </p:txBody>
      </p:sp>
      <p:sp>
        <p:nvSpPr>
          <p:cNvPr id="3" name="Text Placeholder 2">
            <a:extLst>
              <a:ext uri="{FF2B5EF4-FFF2-40B4-BE49-F238E27FC236}">
                <a16:creationId xmlns:a16="http://schemas.microsoft.com/office/drawing/2014/main" id="{2B4D51D1-5E30-41F3-8FF4-F9DA3EA4B768}"/>
              </a:ext>
            </a:extLst>
          </p:cNvPr>
          <p:cNvSpPr>
            <a:spLocks noGrp="1"/>
          </p:cNvSpPr>
          <p:nvPr>
            <p:ph type="body" sz="quarter" idx="10"/>
          </p:nvPr>
        </p:nvSpPr>
        <p:spPr>
          <a:xfrm>
            <a:off x="269303" y="1187644"/>
            <a:ext cx="11655078" cy="5146024"/>
          </a:xfrm>
        </p:spPr>
        <p:txBody>
          <a:bodyPr/>
          <a:lstStyle/>
          <a:p>
            <a:r>
              <a:rPr lang="en-US" sz="3200" dirty="0"/>
              <a:t>Elastic Jobs </a:t>
            </a:r>
          </a:p>
          <a:p>
            <a:pPr lvl="1"/>
            <a:r>
              <a:rPr lang="en-US" sz="2400" dirty="0"/>
              <a:t>Run T-SQL jobs against one or more databases in the pool </a:t>
            </a:r>
          </a:p>
          <a:p>
            <a:pPr lvl="1"/>
            <a:r>
              <a:rPr lang="en-US" sz="2400" dirty="0">
                <a:hlinkClick r:id="rId3"/>
              </a:rPr>
              <a:t>https://docs.microsoft.com/en-us/azure/sql-database/sql-database-job-automation-overview</a:t>
            </a:r>
            <a:r>
              <a:rPr lang="en-US" sz="2400" dirty="0"/>
              <a:t>  </a:t>
            </a:r>
          </a:p>
          <a:p>
            <a:r>
              <a:rPr lang="en-US" sz="3200" dirty="0"/>
              <a:t>Elastic Query </a:t>
            </a:r>
          </a:p>
          <a:p>
            <a:pPr lvl="1"/>
            <a:r>
              <a:rPr lang="en-US" sz="2400" dirty="0"/>
              <a:t>Execute T-SQL queries against one or more databases in the pool </a:t>
            </a:r>
          </a:p>
          <a:p>
            <a:pPr lvl="1"/>
            <a:r>
              <a:rPr lang="en-US" sz="2400" dirty="0">
                <a:hlinkClick r:id="rId4"/>
              </a:rPr>
              <a:t>https://docs.microsoft.com/en-us/azure/sql-database/sql-database-elastic-query-overview</a:t>
            </a:r>
            <a:r>
              <a:rPr lang="en-US" sz="2400" dirty="0"/>
              <a:t> </a:t>
            </a:r>
          </a:p>
          <a:p>
            <a:r>
              <a:rPr lang="en-US" sz="3200" dirty="0"/>
              <a:t>Elastic Transactions </a:t>
            </a:r>
          </a:p>
          <a:p>
            <a:pPr lvl="1"/>
            <a:r>
              <a:rPr lang="en-US" sz="2400" dirty="0"/>
              <a:t>Execute cross-database transactions using ADO.NET </a:t>
            </a:r>
          </a:p>
          <a:p>
            <a:pPr lvl="1"/>
            <a:r>
              <a:rPr lang="en-US" sz="2400" dirty="0">
                <a:hlinkClick r:id="rId4"/>
              </a:rPr>
              <a:t>https://docs.microsoft.com/en-us/azure/sql-database/sql-database-elastic-query-overview</a:t>
            </a:r>
            <a:r>
              <a:rPr lang="en-US" sz="2400" dirty="0"/>
              <a:t> </a:t>
            </a:r>
          </a:p>
        </p:txBody>
      </p:sp>
    </p:spTree>
    <p:extLst>
      <p:ext uri="{BB962C8B-B14F-4D97-AF65-F5344CB8AC3E}">
        <p14:creationId xmlns:p14="http://schemas.microsoft.com/office/powerpoint/2010/main" val="4254038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86086-7DFE-42FE-AA38-BD8576180428}"/>
              </a:ext>
            </a:extLst>
          </p:cNvPr>
          <p:cNvSpPr>
            <a:spLocks noGrp="1"/>
          </p:cNvSpPr>
          <p:nvPr>
            <p:ph type="title"/>
          </p:nvPr>
        </p:nvSpPr>
        <p:spPr/>
        <p:txBody>
          <a:bodyPr/>
          <a:lstStyle/>
          <a:p>
            <a:r>
              <a:rPr lang="en-US"/>
              <a:t>Setup </a:t>
            </a:r>
          </a:p>
        </p:txBody>
      </p:sp>
      <p:sp>
        <p:nvSpPr>
          <p:cNvPr id="3" name="Text Placeholder 2">
            <a:extLst>
              <a:ext uri="{FF2B5EF4-FFF2-40B4-BE49-F238E27FC236}">
                <a16:creationId xmlns:a16="http://schemas.microsoft.com/office/drawing/2014/main" id="{AB75E044-D52D-46E8-99DA-295781A9B7D0}"/>
              </a:ext>
            </a:extLst>
          </p:cNvPr>
          <p:cNvSpPr>
            <a:spLocks noGrp="1"/>
          </p:cNvSpPr>
          <p:nvPr>
            <p:ph type="body" idx="1"/>
          </p:nvPr>
        </p:nvSpPr>
        <p:spPr>
          <a:xfrm>
            <a:off x="269241" y="1189178"/>
            <a:ext cx="11653521" cy="4125168"/>
          </a:xfrm>
        </p:spPr>
        <p:txBody>
          <a:bodyPr/>
          <a:lstStyle/>
          <a:p>
            <a:pPr lvl="0"/>
            <a:r>
              <a:rPr lang="en-US" dirty="0"/>
              <a:t>Planning </a:t>
            </a:r>
          </a:p>
          <a:p>
            <a:pPr lvl="1"/>
            <a:r>
              <a:rPr lang="en-US" dirty="0"/>
              <a:t>Single or elastic pool </a:t>
            </a:r>
          </a:p>
          <a:p>
            <a:pPr lvl="1"/>
            <a:r>
              <a:rPr lang="en-US" dirty="0"/>
              <a:t>Initial DTU/</a:t>
            </a:r>
            <a:r>
              <a:rPr lang="en-US" dirty="0" err="1"/>
              <a:t>vCore</a:t>
            </a:r>
            <a:r>
              <a:rPr lang="en-US" dirty="0"/>
              <a:t> tier </a:t>
            </a:r>
          </a:p>
          <a:p>
            <a:pPr lvl="1"/>
            <a:r>
              <a:rPr lang="en-US" dirty="0"/>
              <a:t>SQL server to assign to </a:t>
            </a:r>
          </a:p>
          <a:p>
            <a:pPr lvl="2"/>
            <a:r>
              <a:rPr lang="en-US" dirty="0"/>
              <a:t>A logical grouping of SQL databases </a:t>
            </a:r>
          </a:p>
          <a:p>
            <a:pPr lvl="2"/>
            <a:r>
              <a:rPr lang="en-US" dirty="0"/>
              <a:t>Does not provide server-level settings like a SQL Server instance </a:t>
            </a:r>
          </a:p>
          <a:p>
            <a:pPr lvl="2"/>
            <a:r>
              <a:rPr lang="en-US" dirty="0"/>
              <a:t>Does not provide cross-database querying </a:t>
            </a:r>
          </a:p>
          <a:p>
            <a:pPr lvl="1"/>
            <a:r>
              <a:rPr lang="en-US" dirty="0"/>
              <a:t>Security - what IP addresses/ranges will have access? </a:t>
            </a:r>
          </a:p>
          <a:p>
            <a:pPr lvl="2"/>
            <a:r>
              <a:rPr lang="en-US" dirty="0"/>
              <a:t>Set at the SQL server level </a:t>
            </a:r>
          </a:p>
        </p:txBody>
      </p:sp>
    </p:spTree>
    <p:extLst>
      <p:ext uri="{BB962C8B-B14F-4D97-AF65-F5344CB8AC3E}">
        <p14:creationId xmlns:p14="http://schemas.microsoft.com/office/powerpoint/2010/main" val="3398614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CEBC-3BC0-4DFB-A535-7658521EC2C9}"/>
              </a:ext>
            </a:extLst>
          </p:cNvPr>
          <p:cNvSpPr>
            <a:spLocks noGrp="1"/>
          </p:cNvSpPr>
          <p:nvPr>
            <p:ph type="title"/>
          </p:nvPr>
        </p:nvSpPr>
        <p:spPr/>
        <p:txBody>
          <a:bodyPr/>
          <a:lstStyle/>
          <a:p>
            <a:r>
              <a:rPr lang="en-US" dirty="0"/>
              <a:t>Demos - Single database </a:t>
            </a:r>
          </a:p>
        </p:txBody>
      </p:sp>
      <p:sp>
        <p:nvSpPr>
          <p:cNvPr id="3" name="Text Placeholder 2">
            <a:extLst>
              <a:ext uri="{FF2B5EF4-FFF2-40B4-BE49-F238E27FC236}">
                <a16:creationId xmlns:a16="http://schemas.microsoft.com/office/drawing/2014/main" id="{37B785FE-CD45-49D0-8BE4-E9E8A6696B45}"/>
              </a:ext>
            </a:extLst>
          </p:cNvPr>
          <p:cNvSpPr>
            <a:spLocks noGrp="1"/>
          </p:cNvSpPr>
          <p:nvPr>
            <p:ph type="body" sz="quarter" idx="12"/>
          </p:nvPr>
        </p:nvSpPr>
        <p:spPr>
          <a:xfrm>
            <a:off x="269240" y="3877277"/>
            <a:ext cx="9860674" cy="1164421"/>
          </a:xfrm>
        </p:spPr>
        <p:txBody>
          <a:bodyPr/>
          <a:lstStyle/>
          <a:p>
            <a:pPr lvl="0"/>
            <a:r>
              <a:rPr lang="en-US" dirty="0"/>
              <a:t>Portal </a:t>
            </a:r>
          </a:p>
          <a:p>
            <a:pPr lvl="0"/>
            <a:r>
              <a:rPr lang="en-US" dirty="0"/>
              <a:t>New-AzSqlDatabase.ps1</a:t>
            </a:r>
          </a:p>
        </p:txBody>
      </p:sp>
    </p:spTree>
    <p:extLst>
      <p:ext uri="{BB962C8B-B14F-4D97-AF65-F5344CB8AC3E}">
        <p14:creationId xmlns:p14="http://schemas.microsoft.com/office/powerpoint/2010/main" val="2575396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196FD-5DC8-48EE-A6E5-FAF596B58A00}"/>
              </a:ext>
            </a:extLst>
          </p:cNvPr>
          <p:cNvSpPr>
            <a:spLocks noGrp="1"/>
          </p:cNvSpPr>
          <p:nvPr>
            <p:ph type="title"/>
          </p:nvPr>
        </p:nvSpPr>
        <p:spPr/>
        <p:txBody>
          <a:bodyPr/>
          <a:lstStyle/>
          <a:p>
            <a:r>
              <a:rPr lang="en-US"/>
              <a:t>Demos - Elastic Pools </a:t>
            </a:r>
          </a:p>
        </p:txBody>
      </p:sp>
      <p:sp>
        <p:nvSpPr>
          <p:cNvPr id="3" name="Text Placeholder 2">
            <a:extLst>
              <a:ext uri="{FF2B5EF4-FFF2-40B4-BE49-F238E27FC236}">
                <a16:creationId xmlns:a16="http://schemas.microsoft.com/office/drawing/2014/main" id="{4777DCC4-50C4-4B5C-90EB-146D01C24776}"/>
              </a:ext>
            </a:extLst>
          </p:cNvPr>
          <p:cNvSpPr>
            <a:spLocks noGrp="1"/>
          </p:cNvSpPr>
          <p:nvPr>
            <p:ph type="body" sz="quarter" idx="12"/>
          </p:nvPr>
        </p:nvSpPr>
        <p:spPr>
          <a:xfrm>
            <a:off x="269240" y="3877277"/>
            <a:ext cx="9860674" cy="1164421"/>
          </a:xfrm>
        </p:spPr>
        <p:txBody>
          <a:bodyPr/>
          <a:lstStyle/>
          <a:p>
            <a:pPr lvl="0"/>
            <a:r>
              <a:rPr lang="en-US" dirty="0"/>
              <a:t>Portal </a:t>
            </a:r>
          </a:p>
          <a:p>
            <a:r>
              <a:rPr lang="it-IT" dirty="0"/>
              <a:t>New-AzSqlElasticPool.ps1</a:t>
            </a:r>
            <a:r>
              <a:rPr lang="en-US" dirty="0"/>
              <a:t> </a:t>
            </a:r>
          </a:p>
        </p:txBody>
      </p:sp>
    </p:spTree>
    <p:extLst>
      <p:ext uri="{BB962C8B-B14F-4D97-AF65-F5344CB8AC3E}">
        <p14:creationId xmlns:p14="http://schemas.microsoft.com/office/powerpoint/2010/main" val="185589820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31D3-2D6A-40F6-B59C-1B455E38162F}"/>
              </a:ext>
            </a:extLst>
          </p:cNvPr>
          <p:cNvSpPr>
            <a:spLocks noGrp="1"/>
          </p:cNvSpPr>
          <p:nvPr>
            <p:ph type="title"/>
          </p:nvPr>
        </p:nvSpPr>
        <p:spPr/>
        <p:txBody>
          <a:bodyPr/>
          <a:lstStyle/>
          <a:p>
            <a:r>
              <a:rPr lang="en-US"/>
              <a:t>Administration </a:t>
            </a:r>
          </a:p>
        </p:txBody>
      </p:sp>
    </p:spTree>
    <p:extLst>
      <p:ext uri="{BB962C8B-B14F-4D97-AF65-F5344CB8AC3E}">
        <p14:creationId xmlns:p14="http://schemas.microsoft.com/office/powerpoint/2010/main" val="190120958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BA3EC-6653-4EA6-BAA6-E64D3CB2F4B1}"/>
              </a:ext>
            </a:extLst>
          </p:cNvPr>
          <p:cNvSpPr>
            <a:spLocks noGrp="1"/>
          </p:cNvSpPr>
          <p:nvPr>
            <p:ph type="title"/>
          </p:nvPr>
        </p:nvSpPr>
        <p:spPr/>
        <p:txBody>
          <a:bodyPr/>
          <a:lstStyle/>
          <a:p>
            <a:r>
              <a:rPr lang="en-US"/>
              <a:t>Backups </a:t>
            </a:r>
          </a:p>
        </p:txBody>
      </p:sp>
      <p:sp>
        <p:nvSpPr>
          <p:cNvPr id="3" name="Text Placeholder 2">
            <a:extLst>
              <a:ext uri="{FF2B5EF4-FFF2-40B4-BE49-F238E27FC236}">
                <a16:creationId xmlns:a16="http://schemas.microsoft.com/office/drawing/2014/main" id="{89A095F7-C081-4FA0-B91E-7F7D986B95E0}"/>
              </a:ext>
            </a:extLst>
          </p:cNvPr>
          <p:cNvSpPr>
            <a:spLocks noGrp="1"/>
          </p:cNvSpPr>
          <p:nvPr>
            <p:ph type="body" idx="1"/>
          </p:nvPr>
        </p:nvSpPr>
        <p:spPr>
          <a:xfrm>
            <a:off x="269241" y="1189178"/>
            <a:ext cx="11653521" cy="5211622"/>
          </a:xfrm>
        </p:spPr>
        <p:txBody>
          <a:bodyPr>
            <a:normAutofit lnSpcReduction="10000"/>
          </a:bodyPr>
          <a:lstStyle/>
          <a:p>
            <a:pPr lvl="0"/>
            <a:r>
              <a:rPr lang="en-US" dirty="0"/>
              <a:t>Performed automatically - part of the managed services through PaaS </a:t>
            </a:r>
          </a:p>
          <a:p>
            <a:pPr lvl="1"/>
            <a:r>
              <a:rPr lang="en-US" dirty="0"/>
              <a:t>Full backup weekly </a:t>
            </a:r>
          </a:p>
          <a:p>
            <a:pPr lvl="1"/>
            <a:r>
              <a:rPr lang="en-US" dirty="0"/>
              <a:t>Differential every few hours </a:t>
            </a:r>
          </a:p>
          <a:p>
            <a:pPr lvl="1"/>
            <a:r>
              <a:rPr lang="en-US" dirty="0"/>
              <a:t>Transaction log every 5-10 minutes </a:t>
            </a:r>
          </a:p>
          <a:p>
            <a:pPr lvl="0"/>
            <a:r>
              <a:rPr lang="en-US" dirty="0"/>
              <a:t>Uses read-access geo-redundant storage </a:t>
            </a:r>
          </a:p>
          <a:p>
            <a:pPr lvl="0"/>
            <a:r>
              <a:rPr lang="en-US" dirty="0"/>
              <a:t>Retention </a:t>
            </a:r>
          </a:p>
          <a:p>
            <a:pPr lvl="1"/>
            <a:r>
              <a:rPr lang="en-US" dirty="0"/>
              <a:t>Up to 200% of your maximum provisioned database storage at no cost </a:t>
            </a:r>
          </a:p>
          <a:p>
            <a:pPr lvl="1"/>
            <a:r>
              <a:rPr lang="en-US" dirty="0"/>
              <a:t>Basic - 7 days </a:t>
            </a:r>
          </a:p>
          <a:p>
            <a:pPr lvl="1"/>
            <a:r>
              <a:rPr lang="en-US" dirty="0"/>
              <a:t>Standard, Premium - 35 days </a:t>
            </a:r>
          </a:p>
          <a:p>
            <a:pPr lvl="1"/>
            <a:r>
              <a:rPr lang="en-US" dirty="0"/>
              <a:t>Long-term backup retention (preview) - up to 10 years </a:t>
            </a:r>
          </a:p>
        </p:txBody>
      </p:sp>
    </p:spTree>
    <p:extLst>
      <p:ext uri="{BB962C8B-B14F-4D97-AF65-F5344CB8AC3E}">
        <p14:creationId xmlns:p14="http://schemas.microsoft.com/office/powerpoint/2010/main" val="3133330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084D2-C73C-4D59-8EA1-5D8B93992247}"/>
              </a:ext>
            </a:extLst>
          </p:cNvPr>
          <p:cNvSpPr>
            <a:spLocks noGrp="1"/>
          </p:cNvSpPr>
          <p:nvPr>
            <p:ph type="title"/>
          </p:nvPr>
        </p:nvSpPr>
        <p:spPr/>
        <p:txBody>
          <a:bodyPr/>
          <a:lstStyle/>
          <a:p>
            <a:r>
              <a:rPr lang="en-US"/>
              <a:t>Restores </a:t>
            </a:r>
          </a:p>
        </p:txBody>
      </p:sp>
      <p:sp>
        <p:nvSpPr>
          <p:cNvPr id="3" name="Text Placeholder 2">
            <a:extLst>
              <a:ext uri="{FF2B5EF4-FFF2-40B4-BE49-F238E27FC236}">
                <a16:creationId xmlns:a16="http://schemas.microsoft.com/office/drawing/2014/main" id="{F23AF611-7EFC-46CC-8CEA-3D53FE058429}"/>
              </a:ext>
            </a:extLst>
          </p:cNvPr>
          <p:cNvSpPr>
            <a:spLocks noGrp="1"/>
          </p:cNvSpPr>
          <p:nvPr>
            <p:ph type="body" idx="1"/>
          </p:nvPr>
        </p:nvSpPr>
        <p:spPr/>
        <p:txBody>
          <a:bodyPr/>
          <a:lstStyle/>
          <a:p>
            <a:pPr lvl="0"/>
            <a:r>
              <a:rPr lang="en-US"/>
              <a:t>Can restore to a point-in-time using Portal or PowerShell </a:t>
            </a:r>
          </a:p>
          <a:p>
            <a:pPr lvl="0"/>
            <a:r>
              <a:rPr lang="en-US"/>
              <a:t>How long will it take? Depends on: </a:t>
            </a:r>
          </a:p>
          <a:p>
            <a:pPr lvl="1"/>
            <a:r>
              <a:rPr lang="en-US"/>
              <a:t>Database tier </a:t>
            </a:r>
          </a:p>
          <a:p>
            <a:pPr lvl="1"/>
            <a:r>
              <a:rPr lang="en-US"/>
              <a:t>Size of backup </a:t>
            </a:r>
          </a:p>
          <a:p>
            <a:pPr lvl="1"/>
            <a:r>
              <a:rPr lang="en-US"/>
              <a:t>Number of logs  and transactions to be replayed </a:t>
            </a:r>
          </a:p>
          <a:p>
            <a:pPr lvl="1"/>
            <a:r>
              <a:rPr lang="en-US"/>
              <a:t>Amount of activity in the region </a:t>
            </a:r>
          </a:p>
        </p:txBody>
      </p:sp>
    </p:spTree>
    <p:extLst>
      <p:ext uri="{BB962C8B-B14F-4D97-AF65-F5344CB8AC3E}">
        <p14:creationId xmlns:p14="http://schemas.microsoft.com/office/powerpoint/2010/main" val="1179419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272A7-E8C3-4E5C-B6B3-6109BAA3EAB2}"/>
              </a:ext>
            </a:extLst>
          </p:cNvPr>
          <p:cNvSpPr>
            <a:spLocks noGrp="1"/>
          </p:cNvSpPr>
          <p:nvPr>
            <p:ph type="title"/>
          </p:nvPr>
        </p:nvSpPr>
        <p:spPr/>
        <p:txBody>
          <a:bodyPr/>
          <a:lstStyle/>
          <a:p>
            <a:r>
              <a:rPr lang="en-US" dirty="0"/>
              <a:t>Demo – Restore	</a:t>
            </a:r>
          </a:p>
        </p:txBody>
      </p:sp>
      <p:sp>
        <p:nvSpPr>
          <p:cNvPr id="3" name="Text Placeholder 2">
            <a:extLst>
              <a:ext uri="{FF2B5EF4-FFF2-40B4-BE49-F238E27FC236}">
                <a16:creationId xmlns:a16="http://schemas.microsoft.com/office/drawing/2014/main" id="{7903A673-2CA6-4B4A-B1EC-FCA4602AAA2E}"/>
              </a:ext>
            </a:extLst>
          </p:cNvPr>
          <p:cNvSpPr>
            <a:spLocks noGrp="1"/>
          </p:cNvSpPr>
          <p:nvPr>
            <p:ph type="body" idx="1"/>
          </p:nvPr>
        </p:nvSpPr>
        <p:spPr/>
        <p:txBody>
          <a:bodyPr/>
          <a:lstStyle/>
          <a:p>
            <a:r>
              <a:rPr lang="en-US" dirty="0"/>
              <a:t>Portal</a:t>
            </a:r>
          </a:p>
          <a:p>
            <a:r>
              <a:rPr lang="en-US" dirty="0"/>
              <a:t>PowerShell</a:t>
            </a:r>
          </a:p>
        </p:txBody>
      </p:sp>
    </p:spTree>
    <p:extLst>
      <p:ext uri="{BB962C8B-B14F-4D97-AF65-F5344CB8AC3E}">
        <p14:creationId xmlns:p14="http://schemas.microsoft.com/office/powerpoint/2010/main" val="293444054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8D49-5F90-41FB-BA05-19B194ECB364}"/>
              </a:ext>
            </a:extLst>
          </p:cNvPr>
          <p:cNvSpPr>
            <a:spLocks noGrp="1"/>
          </p:cNvSpPr>
          <p:nvPr>
            <p:ph type="title"/>
          </p:nvPr>
        </p:nvSpPr>
        <p:spPr/>
        <p:txBody>
          <a:bodyPr/>
          <a:lstStyle/>
          <a:p>
            <a:r>
              <a:rPr lang="en-US"/>
              <a:t>CHECKDB </a:t>
            </a:r>
          </a:p>
        </p:txBody>
      </p:sp>
      <p:sp>
        <p:nvSpPr>
          <p:cNvPr id="3" name="Text Placeholder 2">
            <a:extLst>
              <a:ext uri="{FF2B5EF4-FFF2-40B4-BE49-F238E27FC236}">
                <a16:creationId xmlns:a16="http://schemas.microsoft.com/office/drawing/2014/main" id="{B4EA2EDA-152D-4E15-9E32-0E648E9DFADA}"/>
              </a:ext>
            </a:extLst>
          </p:cNvPr>
          <p:cNvSpPr>
            <a:spLocks noGrp="1"/>
          </p:cNvSpPr>
          <p:nvPr>
            <p:ph type="body" idx="1"/>
          </p:nvPr>
        </p:nvSpPr>
        <p:spPr>
          <a:xfrm>
            <a:off x="269241" y="1189178"/>
            <a:ext cx="11653521" cy="2248436"/>
          </a:xfrm>
        </p:spPr>
        <p:txBody>
          <a:bodyPr/>
          <a:lstStyle/>
          <a:p>
            <a:pPr lvl="0"/>
            <a:r>
              <a:rPr lang="en-US" dirty="0"/>
              <a:t>No need to run - leave to Microsoft </a:t>
            </a:r>
          </a:p>
          <a:p>
            <a:r>
              <a:rPr lang="en-US" dirty="0"/>
              <a:t>Data Integrity in Azure SQL Database - </a:t>
            </a:r>
            <a:r>
              <a:rPr lang="en-US" dirty="0">
                <a:hlinkClick r:id="rId3"/>
              </a:rPr>
              <a:t>https://azure.microsoft.com/en-us/blog/data-integrity-in-azure-sql-database/</a:t>
            </a:r>
            <a:r>
              <a:rPr lang="en-US" dirty="0"/>
              <a:t>  </a:t>
            </a:r>
          </a:p>
        </p:txBody>
      </p:sp>
    </p:spTree>
    <p:extLst>
      <p:ext uri="{BB962C8B-B14F-4D97-AF65-F5344CB8AC3E}">
        <p14:creationId xmlns:p14="http://schemas.microsoft.com/office/powerpoint/2010/main" val="471967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E22C6-FAA4-49AD-B771-58D01F50FDE0}"/>
              </a:ext>
            </a:extLst>
          </p:cNvPr>
          <p:cNvSpPr>
            <a:spLocks noGrp="1"/>
          </p:cNvSpPr>
          <p:nvPr>
            <p:ph type="title"/>
          </p:nvPr>
        </p:nvSpPr>
        <p:spPr/>
        <p:txBody>
          <a:bodyPr/>
          <a:lstStyle/>
          <a:p>
            <a:r>
              <a:rPr lang="en-US"/>
              <a:t>Index maintenance </a:t>
            </a:r>
          </a:p>
        </p:txBody>
      </p:sp>
      <p:sp>
        <p:nvSpPr>
          <p:cNvPr id="3" name="Text Placeholder 2">
            <a:extLst>
              <a:ext uri="{FF2B5EF4-FFF2-40B4-BE49-F238E27FC236}">
                <a16:creationId xmlns:a16="http://schemas.microsoft.com/office/drawing/2014/main" id="{404E9C54-EA30-42F4-ABED-20305DA743C5}"/>
              </a:ext>
            </a:extLst>
          </p:cNvPr>
          <p:cNvSpPr>
            <a:spLocks noGrp="1"/>
          </p:cNvSpPr>
          <p:nvPr>
            <p:ph type="body" idx="1"/>
          </p:nvPr>
        </p:nvSpPr>
        <p:spPr>
          <a:xfrm>
            <a:off x="269241" y="1189178"/>
            <a:ext cx="11653521" cy="3775201"/>
          </a:xfrm>
        </p:spPr>
        <p:txBody>
          <a:bodyPr/>
          <a:lstStyle/>
          <a:p>
            <a:pPr lvl="0"/>
            <a:r>
              <a:rPr lang="en-US" dirty="0"/>
              <a:t>You can still run ALTER INDEX REBUILD and ALTER INDEX REORGANIZE </a:t>
            </a:r>
          </a:p>
          <a:p>
            <a:pPr lvl="0"/>
            <a:r>
              <a:rPr lang="en-US" dirty="0"/>
              <a:t>Do you need to? </a:t>
            </a:r>
          </a:p>
          <a:p>
            <a:pPr lvl="0"/>
            <a:r>
              <a:rPr lang="en-US" dirty="0"/>
              <a:t>Without SQL Server Agent, need to find an alternative method </a:t>
            </a:r>
          </a:p>
          <a:p>
            <a:pPr lvl="1"/>
            <a:r>
              <a:rPr lang="en-US" dirty="0"/>
              <a:t>Point an IaaS instance to the SQL Database and use SQL Server Agent </a:t>
            </a:r>
          </a:p>
          <a:p>
            <a:pPr lvl="1"/>
            <a:r>
              <a:rPr lang="en-US" dirty="0"/>
              <a:t>Azure Automation - PowerShell + T-SQL </a:t>
            </a:r>
          </a:p>
        </p:txBody>
      </p:sp>
    </p:spTree>
    <p:extLst>
      <p:ext uri="{BB962C8B-B14F-4D97-AF65-F5344CB8AC3E}">
        <p14:creationId xmlns:p14="http://schemas.microsoft.com/office/powerpoint/2010/main" val="1593591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15D1-FDFD-4DFE-9D21-2539F63FA697}"/>
              </a:ext>
            </a:extLst>
          </p:cNvPr>
          <p:cNvSpPr>
            <a:spLocks noGrp="1"/>
          </p:cNvSpPr>
          <p:nvPr>
            <p:ph type="title"/>
          </p:nvPr>
        </p:nvSpPr>
        <p:spPr/>
        <p:txBody>
          <a:bodyPr/>
          <a:lstStyle/>
          <a:p>
            <a:r>
              <a:rPr lang="en-US"/>
              <a:t>Cloud-first </a:t>
            </a:r>
          </a:p>
        </p:txBody>
      </p:sp>
      <p:sp>
        <p:nvSpPr>
          <p:cNvPr id="3" name="Text Placeholder 2">
            <a:extLst>
              <a:ext uri="{FF2B5EF4-FFF2-40B4-BE49-F238E27FC236}">
                <a16:creationId xmlns:a16="http://schemas.microsoft.com/office/drawing/2014/main" id="{94C994E2-3671-469E-B9A4-6BD2F8BA28AD}"/>
              </a:ext>
            </a:extLst>
          </p:cNvPr>
          <p:cNvSpPr>
            <a:spLocks noGrp="1"/>
          </p:cNvSpPr>
          <p:nvPr>
            <p:ph type="body" idx="1"/>
          </p:nvPr>
        </p:nvSpPr>
        <p:spPr/>
        <p:txBody>
          <a:bodyPr/>
          <a:lstStyle/>
          <a:p>
            <a:pPr lvl="0"/>
            <a:r>
              <a:rPr lang="en-US" dirty="0"/>
              <a:t>Our strategy for feature development is cloud-first. </a:t>
            </a:r>
          </a:p>
          <a:p>
            <a:pPr lvl="0"/>
            <a:r>
              <a:rPr lang="en-US" dirty="0"/>
              <a:t>Query Store, Adaptive Query Processing, and Automated Tuning were released to and tested in SQL Database first. </a:t>
            </a:r>
          </a:p>
          <a:p>
            <a:pPr lvl="0"/>
            <a:r>
              <a:rPr lang="en-US" dirty="0"/>
              <a:t>Most new features will follow this pattern! </a:t>
            </a:r>
          </a:p>
          <a:p>
            <a:pPr lvl="0"/>
            <a:r>
              <a:rPr lang="en-US" dirty="0"/>
              <a:t>Roadmap: </a:t>
            </a:r>
            <a:r>
              <a:rPr lang="en-US" dirty="0">
                <a:hlinkClick r:id="rId3"/>
              </a:rPr>
              <a:t>https://azure.microsoft.com/en-us/roadmap/?category=databases</a:t>
            </a:r>
            <a:r>
              <a:rPr lang="en-US" dirty="0"/>
              <a:t> </a:t>
            </a:r>
          </a:p>
        </p:txBody>
      </p:sp>
    </p:spTree>
    <p:extLst>
      <p:ext uri="{BB962C8B-B14F-4D97-AF65-F5344CB8AC3E}">
        <p14:creationId xmlns:p14="http://schemas.microsoft.com/office/powerpoint/2010/main" val="2149137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E8203-28EC-4595-92E9-FB1FFD4504F3}"/>
              </a:ext>
            </a:extLst>
          </p:cNvPr>
          <p:cNvSpPr>
            <a:spLocks noGrp="1"/>
          </p:cNvSpPr>
          <p:nvPr>
            <p:ph type="title"/>
          </p:nvPr>
        </p:nvSpPr>
        <p:spPr>
          <a:noFill/>
        </p:spPr>
        <p:txBody>
          <a:bodyPr/>
          <a:lstStyle/>
          <a:p>
            <a:r>
              <a:rPr lang="en-US" dirty="0"/>
              <a:t>Replacing SQL Server Agent with Azure Automation </a:t>
            </a:r>
          </a:p>
        </p:txBody>
      </p:sp>
      <p:sp>
        <p:nvSpPr>
          <p:cNvPr id="3" name="Text Placeholder 2">
            <a:extLst>
              <a:ext uri="{FF2B5EF4-FFF2-40B4-BE49-F238E27FC236}">
                <a16:creationId xmlns:a16="http://schemas.microsoft.com/office/drawing/2014/main" id="{78B7862A-CD81-4AC0-8A66-1FF84A0874FF}"/>
              </a:ext>
            </a:extLst>
          </p:cNvPr>
          <p:cNvSpPr>
            <a:spLocks noGrp="1"/>
          </p:cNvSpPr>
          <p:nvPr>
            <p:ph type="body" idx="1"/>
          </p:nvPr>
        </p:nvSpPr>
        <p:spPr>
          <a:xfrm>
            <a:off x="269239" y="1574939"/>
            <a:ext cx="11653521" cy="4993549"/>
          </a:xfrm>
        </p:spPr>
        <p:txBody>
          <a:bodyPr>
            <a:normAutofit fontScale="85000" lnSpcReduction="20000"/>
          </a:bodyPr>
          <a:lstStyle/>
          <a:p>
            <a:pPr lvl="0"/>
            <a:r>
              <a:rPr lang="en-US" dirty="0"/>
              <a:t>Automation is another PaaS offering </a:t>
            </a:r>
          </a:p>
          <a:p>
            <a:pPr lvl="0"/>
            <a:r>
              <a:rPr lang="en-US" dirty="0"/>
              <a:t>Create one or more accounts; each account can have one or more runbooks </a:t>
            </a:r>
          </a:p>
          <a:p>
            <a:pPr lvl="0"/>
            <a:r>
              <a:rPr lang="en-US" dirty="0"/>
              <a:t>Runbooks can be </a:t>
            </a:r>
          </a:p>
          <a:p>
            <a:pPr lvl="1"/>
            <a:r>
              <a:rPr lang="en-US" dirty="0"/>
              <a:t>Graphical </a:t>
            </a:r>
          </a:p>
          <a:p>
            <a:pPr lvl="1"/>
            <a:r>
              <a:rPr lang="en-US" dirty="0"/>
              <a:t>PowerShell </a:t>
            </a:r>
          </a:p>
          <a:p>
            <a:pPr lvl="1"/>
            <a:r>
              <a:rPr lang="en-US" dirty="0"/>
              <a:t>PowerShell Workflow </a:t>
            </a:r>
          </a:p>
          <a:p>
            <a:pPr lvl="0"/>
            <a:r>
              <a:rPr lang="en-US" dirty="0"/>
              <a:t>PowerShell scripts can be written to run T-SQL </a:t>
            </a:r>
          </a:p>
          <a:p>
            <a:pPr lvl="0"/>
            <a:r>
              <a:rPr lang="en-US" dirty="0"/>
              <a:t>Use the Runbooks Gallery to find pre-configured Runbooks </a:t>
            </a:r>
          </a:p>
          <a:p>
            <a:pPr lvl="1"/>
            <a:r>
              <a:rPr lang="en-US" dirty="0"/>
              <a:t>Update-</a:t>
            </a:r>
            <a:r>
              <a:rPr lang="en-US" dirty="0" err="1"/>
              <a:t>SQLIndexRunbook</a:t>
            </a:r>
            <a:r>
              <a:rPr lang="en-US" dirty="0"/>
              <a:t> </a:t>
            </a:r>
          </a:p>
          <a:p>
            <a:pPr lvl="0"/>
            <a:r>
              <a:rPr lang="en-US" dirty="0"/>
              <a:t>Enter parameters </a:t>
            </a:r>
          </a:p>
          <a:p>
            <a:pPr lvl="0"/>
            <a:r>
              <a:rPr lang="en-US" dirty="0"/>
              <a:t>Schedule </a:t>
            </a:r>
          </a:p>
        </p:txBody>
      </p:sp>
    </p:spTree>
    <p:extLst>
      <p:ext uri="{BB962C8B-B14F-4D97-AF65-F5344CB8AC3E}">
        <p14:creationId xmlns:p14="http://schemas.microsoft.com/office/powerpoint/2010/main" val="1650839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290E-7354-4CC1-8C2D-9FA69BC01604}"/>
              </a:ext>
            </a:extLst>
          </p:cNvPr>
          <p:cNvSpPr>
            <a:spLocks noGrp="1"/>
          </p:cNvSpPr>
          <p:nvPr>
            <p:ph type="title"/>
          </p:nvPr>
        </p:nvSpPr>
        <p:spPr/>
        <p:txBody>
          <a:bodyPr/>
          <a:lstStyle/>
          <a:p>
            <a:r>
              <a:rPr lang="en-US"/>
              <a:t>Demo </a:t>
            </a:r>
          </a:p>
        </p:txBody>
      </p:sp>
      <p:sp>
        <p:nvSpPr>
          <p:cNvPr id="3" name="Text Placeholder 2">
            <a:extLst>
              <a:ext uri="{FF2B5EF4-FFF2-40B4-BE49-F238E27FC236}">
                <a16:creationId xmlns:a16="http://schemas.microsoft.com/office/drawing/2014/main" id="{3A345A17-2897-4F1A-871D-99BAC5E2EBC6}"/>
              </a:ext>
            </a:extLst>
          </p:cNvPr>
          <p:cNvSpPr>
            <a:spLocks noGrp="1"/>
          </p:cNvSpPr>
          <p:nvPr>
            <p:ph type="body" sz="quarter" idx="12"/>
          </p:nvPr>
        </p:nvSpPr>
        <p:spPr>
          <a:xfrm>
            <a:off x="269240" y="3877277"/>
            <a:ext cx="9860674" cy="729943"/>
          </a:xfrm>
        </p:spPr>
        <p:txBody>
          <a:bodyPr/>
          <a:lstStyle/>
          <a:p>
            <a:pPr lvl="0"/>
            <a:r>
              <a:rPr lang="en-US" dirty="0"/>
              <a:t>Portal </a:t>
            </a:r>
          </a:p>
        </p:txBody>
      </p:sp>
    </p:spTree>
    <p:extLst>
      <p:ext uri="{BB962C8B-B14F-4D97-AF65-F5344CB8AC3E}">
        <p14:creationId xmlns:p14="http://schemas.microsoft.com/office/powerpoint/2010/main" val="27222585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34BBD-893C-4FEB-8079-26A0E5B8911A}"/>
              </a:ext>
            </a:extLst>
          </p:cNvPr>
          <p:cNvSpPr>
            <a:spLocks noGrp="1"/>
          </p:cNvSpPr>
          <p:nvPr>
            <p:ph type="title"/>
          </p:nvPr>
        </p:nvSpPr>
        <p:spPr/>
        <p:txBody>
          <a:bodyPr/>
          <a:lstStyle/>
          <a:p>
            <a:r>
              <a:rPr lang="en-US" dirty="0"/>
              <a:t>How scaling works  </a:t>
            </a:r>
          </a:p>
        </p:txBody>
      </p:sp>
      <p:sp>
        <p:nvSpPr>
          <p:cNvPr id="3" name="Content Placeholder 2">
            <a:extLst>
              <a:ext uri="{FF2B5EF4-FFF2-40B4-BE49-F238E27FC236}">
                <a16:creationId xmlns:a16="http://schemas.microsoft.com/office/drawing/2014/main" id="{24E38F49-0C1E-400B-80CF-B3C3FBDC84AF}"/>
              </a:ext>
            </a:extLst>
          </p:cNvPr>
          <p:cNvSpPr>
            <a:spLocks noGrp="1"/>
          </p:cNvSpPr>
          <p:nvPr>
            <p:ph type="body" sz="quarter" idx="10"/>
          </p:nvPr>
        </p:nvSpPr>
        <p:spPr>
          <a:xfrm>
            <a:off x="269303" y="1187644"/>
            <a:ext cx="11655078" cy="5185942"/>
          </a:xfrm>
        </p:spPr>
        <p:txBody>
          <a:bodyPr>
            <a:normAutofit fontScale="92500" lnSpcReduction="10000"/>
          </a:bodyPr>
          <a:lstStyle/>
          <a:p>
            <a:r>
              <a:rPr lang="en-US" dirty="0"/>
              <a:t>Changing the service tier and/or performance level of a database creates a replica of the original database at the new performance level, and then switches connections over to the replica. </a:t>
            </a:r>
          </a:p>
          <a:p>
            <a:r>
              <a:rPr lang="en-US" dirty="0"/>
              <a:t>No data is lost during this process but during the brief moment when we switch over to the replica, connections to the database are disabled, so some transactions in flight may be rolled back. </a:t>
            </a:r>
          </a:p>
          <a:p>
            <a:r>
              <a:rPr lang="en-US" dirty="0"/>
              <a:t>The length of time for the switch over varies, but is generally under 4 seconds is less than 30 seconds 99% of the time. </a:t>
            </a:r>
          </a:p>
          <a:p>
            <a:pPr lvl="1"/>
            <a:r>
              <a:rPr lang="en-US" dirty="0"/>
              <a:t>If there are large numbers of transactions in flight at the moment connections are disabled, the length of time for the switch over may be longer.</a:t>
            </a:r>
          </a:p>
        </p:txBody>
      </p:sp>
    </p:spTree>
    <p:extLst>
      <p:ext uri="{BB962C8B-B14F-4D97-AF65-F5344CB8AC3E}">
        <p14:creationId xmlns:p14="http://schemas.microsoft.com/office/powerpoint/2010/main" val="283070097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A26AF-8A79-4346-9907-0DE16B606B8A}"/>
              </a:ext>
            </a:extLst>
          </p:cNvPr>
          <p:cNvSpPr>
            <a:spLocks noGrp="1"/>
          </p:cNvSpPr>
          <p:nvPr>
            <p:ph type="title"/>
          </p:nvPr>
        </p:nvSpPr>
        <p:spPr/>
        <p:txBody>
          <a:bodyPr/>
          <a:lstStyle/>
          <a:p>
            <a:r>
              <a:rPr lang="en-US" dirty="0"/>
              <a:t>Scaling limitations</a:t>
            </a:r>
          </a:p>
        </p:txBody>
      </p:sp>
      <p:sp>
        <p:nvSpPr>
          <p:cNvPr id="3" name="Content Placeholder 2">
            <a:extLst>
              <a:ext uri="{FF2B5EF4-FFF2-40B4-BE49-F238E27FC236}">
                <a16:creationId xmlns:a16="http://schemas.microsoft.com/office/drawing/2014/main" id="{F2912D07-757D-46E9-A4DD-E49FAA513E4E}"/>
              </a:ext>
            </a:extLst>
          </p:cNvPr>
          <p:cNvSpPr>
            <a:spLocks noGrp="1"/>
          </p:cNvSpPr>
          <p:nvPr>
            <p:ph type="body" sz="quarter" idx="10"/>
          </p:nvPr>
        </p:nvSpPr>
        <p:spPr/>
        <p:txBody>
          <a:bodyPr/>
          <a:lstStyle/>
          <a:p>
            <a:r>
              <a:rPr lang="en-US" dirty="0"/>
              <a:t>Scaling up </a:t>
            </a:r>
          </a:p>
          <a:p>
            <a:pPr lvl="1"/>
            <a:r>
              <a:rPr lang="en-US" dirty="0"/>
              <a:t>If you upgrade to a higher tier or level, maximum database size doesn’t change unless you specify it </a:t>
            </a:r>
          </a:p>
          <a:p>
            <a:pPr lvl="1"/>
            <a:r>
              <a:rPr lang="en-US" dirty="0"/>
              <a:t>If upgrading a database with geo-replication enabled, the recommendation is to upgrade the </a:t>
            </a:r>
            <a:r>
              <a:rPr lang="en-US" dirty="0" err="1"/>
              <a:t>secondaries</a:t>
            </a:r>
            <a:r>
              <a:rPr lang="en-US" dirty="0"/>
              <a:t> first </a:t>
            </a:r>
          </a:p>
          <a:p>
            <a:r>
              <a:rPr lang="en-US" dirty="0"/>
              <a:t>Scaling down </a:t>
            </a:r>
          </a:p>
          <a:p>
            <a:pPr lvl="1"/>
            <a:r>
              <a:rPr lang="en-US" dirty="0"/>
              <a:t>The database size must not be larger than the maximum database size for the lower tier or level </a:t>
            </a:r>
          </a:p>
          <a:p>
            <a:pPr lvl="1"/>
            <a:r>
              <a:rPr lang="en-US" dirty="0"/>
              <a:t>When you downgrade to a lower tier, your disaster recovery options (such as backup retention period) may change </a:t>
            </a:r>
          </a:p>
        </p:txBody>
      </p:sp>
    </p:spTree>
    <p:extLst>
      <p:ext uri="{BB962C8B-B14F-4D97-AF65-F5344CB8AC3E}">
        <p14:creationId xmlns:p14="http://schemas.microsoft.com/office/powerpoint/2010/main" val="124812022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4E6A-A650-45DA-AC52-DC39D451FF90}"/>
              </a:ext>
            </a:extLst>
          </p:cNvPr>
          <p:cNvSpPr>
            <a:spLocks noGrp="1"/>
          </p:cNvSpPr>
          <p:nvPr>
            <p:ph type="title"/>
          </p:nvPr>
        </p:nvSpPr>
        <p:spPr/>
        <p:txBody>
          <a:bodyPr/>
          <a:lstStyle/>
          <a:p>
            <a:r>
              <a:rPr lang="en-US" dirty="0"/>
              <a:t>Demo </a:t>
            </a:r>
          </a:p>
        </p:txBody>
      </p:sp>
      <p:sp>
        <p:nvSpPr>
          <p:cNvPr id="3" name="Content Placeholder 2">
            <a:extLst>
              <a:ext uri="{FF2B5EF4-FFF2-40B4-BE49-F238E27FC236}">
                <a16:creationId xmlns:a16="http://schemas.microsoft.com/office/drawing/2014/main" id="{46C36CD2-A049-4423-AD36-48EAFFF5E010}"/>
              </a:ext>
            </a:extLst>
          </p:cNvPr>
          <p:cNvSpPr>
            <a:spLocks noGrp="1"/>
          </p:cNvSpPr>
          <p:nvPr>
            <p:ph type="body" sz="quarter" idx="12"/>
          </p:nvPr>
        </p:nvSpPr>
        <p:spPr>
          <a:xfrm>
            <a:off x="269240" y="3877277"/>
            <a:ext cx="9860674" cy="1173142"/>
          </a:xfrm>
        </p:spPr>
        <p:txBody>
          <a:bodyPr/>
          <a:lstStyle/>
          <a:p>
            <a:r>
              <a:rPr lang="en-US" dirty="0"/>
              <a:t>Portal </a:t>
            </a:r>
          </a:p>
          <a:p>
            <a:r>
              <a:rPr lang="en-US" sz="3200" dirty="0">
                <a:solidFill>
                  <a:schemeClr val="tx1"/>
                </a:solidFill>
              </a:rPr>
              <a:t>Set-AzSqlDatabase.ps1 </a:t>
            </a:r>
            <a:r>
              <a:rPr lang="en-US" dirty="0"/>
              <a:t> </a:t>
            </a:r>
          </a:p>
        </p:txBody>
      </p:sp>
    </p:spTree>
    <p:extLst>
      <p:ext uri="{BB962C8B-B14F-4D97-AF65-F5344CB8AC3E}">
        <p14:creationId xmlns:p14="http://schemas.microsoft.com/office/powerpoint/2010/main" val="3365889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BBE59-38AC-4E6A-9F0D-7E9095962765}"/>
              </a:ext>
            </a:extLst>
          </p:cNvPr>
          <p:cNvSpPr>
            <a:spLocks noGrp="1"/>
          </p:cNvSpPr>
          <p:nvPr>
            <p:ph type="title"/>
          </p:nvPr>
        </p:nvSpPr>
        <p:spPr/>
        <p:txBody>
          <a:bodyPr/>
          <a:lstStyle/>
          <a:p>
            <a:r>
              <a:rPr lang="en-US"/>
              <a:t>HA/DR </a:t>
            </a:r>
          </a:p>
        </p:txBody>
      </p:sp>
    </p:spTree>
    <p:extLst>
      <p:ext uri="{BB962C8B-B14F-4D97-AF65-F5344CB8AC3E}">
        <p14:creationId xmlns:p14="http://schemas.microsoft.com/office/powerpoint/2010/main" val="190536772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787C1-67C3-4B4E-A7E4-A60EDF5D375A}"/>
              </a:ext>
            </a:extLst>
          </p:cNvPr>
          <p:cNvSpPr>
            <a:spLocks noGrp="1"/>
          </p:cNvSpPr>
          <p:nvPr>
            <p:ph type="title"/>
          </p:nvPr>
        </p:nvSpPr>
        <p:spPr/>
        <p:txBody>
          <a:bodyPr/>
          <a:lstStyle/>
          <a:p>
            <a:r>
              <a:rPr lang="en-US"/>
              <a:t>HA </a:t>
            </a:r>
          </a:p>
        </p:txBody>
      </p:sp>
      <p:sp>
        <p:nvSpPr>
          <p:cNvPr id="3" name="Text Placeholder 2">
            <a:extLst>
              <a:ext uri="{FF2B5EF4-FFF2-40B4-BE49-F238E27FC236}">
                <a16:creationId xmlns:a16="http://schemas.microsoft.com/office/drawing/2014/main" id="{8BEC2DBC-4FD3-4EF2-AA92-CEF6A187F372}"/>
              </a:ext>
            </a:extLst>
          </p:cNvPr>
          <p:cNvSpPr>
            <a:spLocks noGrp="1"/>
          </p:cNvSpPr>
          <p:nvPr>
            <p:ph type="body" idx="1"/>
          </p:nvPr>
        </p:nvSpPr>
        <p:spPr>
          <a:xfrm>
            <a:off x="269241" y="1189178"/>
            <a:ext cx="11653521" cy="4396716"/>
          </a:xfrm>
        </p:spPr>
        <p:txBody>
          <a:bodyPr/>
          <a:lstStyle/>
          <a:p>
            <a:pPr lvl="0"/>
            <a:r>
              <a:rPr lang="en-US" dirty="0"/>
              <a:t>Fully managed. </a:t>
            </a:r>
          </a:p>
          <a:p>
            <a:pPr lvl="0"/>
            <a:r>
              <a:rPr lang="en-US" dirty="0"/>
              <a:t>At least three copies of your data exist in the same region. </a:t>
            </a:r>
          </a:p>
          <a:p>
            <a:pPr lvl="0"/>
            <a:r>
              <a:rPr lang="en-US" dirty="0"/>
              <a:t>Can be combined with Availability Zones. </a:t>
            </a:r>
          </a:p>
          <a:p>
            <a:pPr lvl="1"/>
            <a:r>
              <a:rPr lang="en-US" dirty="0"/>
              <a:t>Availability Zones are separate physical data center locations in the same Azure region.  </a:t>
            </a:r>
          </a:p>
          <a:p>
            <a:pPr lvl="0"/>
            <a:r>
              <a:rPr lang="en-US" dirty="0"/>
              <a:t>The database can and will be moved for patching and maintenance.</a:t>
            </a:r>
          </a:p>
          <a:p>
            <a:pPr lvl="0"/>
            <a:r>
              <a:rPr lang="en-US" dirty="0"/>
              <a:t>Application needs built-in resiliency and retry logic. </a:t>
            </a:r>
          </a:p>
        </p:txBody>
      </p:sp>
    </p:spTree>
    <p:extLst>
      <p:ext uri="{BB962C8B-B14F-4D97-AF65-F5344CB8AC3E}">
        <p14:creationId xmlns:p14="http://schemas.microsoft.com/office/powerpoint/2010/main" val="3433351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71618-4F25-4409-9120-435DE95F92B8}"/>
              </a:ext>
            </a:extLst>
          </p:cNvPr>
          <p:cNvSpPr>
            <a:spLocks noGrp="1"/>
          </p:cNvSpPr>
          <p:nvPr>
            <p:ph type="title"/>
          </p:nvPr>
        </p:nvSpPr>
        <p:spPr/>
        <p:txBody>
          <a:bodyPr/>
          <a:lstStyle/>
          <a:p>
            <a:r>
              <a:rPr lang="en-US"/>
              <a:t>DR </a:t>
            </a:r>
          </a:p>
        </p:txBody>
      </p:sp>
      <p:sp>
        <p:nvSpPr>
          <p:cNvPr id="3" name="Text Placeholder 2">
            <a:extLst>
              <a:ext uri="{FF2B5EF4-FFF2-40B4-BE49-F238E27FC236}">
                <a16:creationId xmlns:a16="http://schemas.microsoft.com/office/drawing/2014/main" id="{1BEA297C-9D58-4D81-B9C9-F651946F1DEE}"/>
              </a:ext>
            </a:extLst>
          </p:cNvPr>
          <p:cNvSpPr>
            <a:spLocks noGrp="1"/>
          </p:cNvSpPr>
          <p:nvPr>
            <p:ph type="body" idx="1"/>
          </p:nvPr>
        </p:nvSpPr>
        <p:spPr>
          <a:xfrm>
            <a:off x="269241" y="1189177"/>
            <a:ext cx="11653521" cy="5244279"/>
          </a:xfrm>
        </p:spPr>
        <p:txBody>
          <a:bodyPr>
            <a:normAutofit fontScale="92500" lnSpcReduction="20000"/>
          </a:bodyPr>
          <a:lstStyle/>
          <a:p>
            <a:pPr lvl="0"/>
            <a:r>
              <a:rPr lang="en-US" dirty="0"/>
              <a:t>Backups </a:t>
            </a:r>
          </a:p>
          <a:p>
            <a:pPr lvl="0"/>
            <a:r>
              <a:rPr lang="en-US" dirty="0"/>
              <a:t>Active geo-replication </a:t>
            </a:r>
          </a:p>
          <a:p>
            <a:pPr lvl="1"/>
            <a:r>
              <a:rPr lang="en-US" dirty="0"/>
              <a:t>Up to four readable secondary databases in different region(s) </a:t>
            </a:r>
          </a:p>
          <a:p>
            <a:pPr lvl="2"/>
            <a:r>
              <a:rPr lang="en-US" dirty="0"/>
              <a:t>Each database is a separate charge, so be careful of tiers. Primary and secondary can be different. </a:t>
            </a:r>
          </a:p>
          <a:p>
            <a:pPr lvl="1"/>
            <a:r>
              <a:rPr lang="en-US" dirty="0"/>
              <a:t>Failover: manual </a:t>
            </a:r>
          </a:p>
          <a:p>
            <a:pPr lvl="2"/>
            <a:r>
              <a:rPr lang="en-US" dirty="0"/>
              <a:t>On failover, update application connection string to new server name </a:t>
            </a:r>
          </a:p>
          <a:p>
            <a:pPr lvl="0"/>
            <a:r>
              <a:rPr lang="en-US" dirty="0"/>
              <a:t>Failover groups </a:t>
            </a:r>
          </a:p>
          <a:p>
            <a:pPr lvl="1"/>
            <a:r>
              <a:rPr lang="en-US" dirty="0"/>
              <a:t>One or more databases in a group </a:t>
            </a:r>
          </a:p>
          <a:p>
            <a:pPr lvl="1"/>
            <a:r>
              <a:rPr lang="en-US" dirty="0"/>
              <a:t>Can have a read-write listener or read-only listener </a:t>
            </a:r>
          </a:p>
          <a:p>
            <a:pPr lvl="1"/>
            <a:r>
              <a:rPr lang="en-US" dirty="0"/>
              <a:t>Failover: automatic or manual </a:t>
            </a:r>
          </a:p>
          <a:p>
            <a:pPr lvl="2"/>
            <a:r>
              <a:rPr lang="en-US" dirty="0"/>
              <a:t>On failover, if application is directed to listener name, no need to update connection string </a:t>
            </a:r>
          </a:p>
          <a:p>
            <a:pPr lvl="2"/>
            <a:r>
              <a:rPr lang="en-US" dirty="0"/>
              <a:t>If automatic is chosen, you can set a "grace period", which determines how long the system waits before initiating failover. This potentially reduces data loss. </a:t>
            </a:r>
          </a:p>
        </p:txBody>
      </p:sp>
    </p:spTree>
    <p:extLst>
      <p:ext uri="{BB962C8B-B14F-4D97-AF65-F5344CB8AC3E}">
        <p14:creationId xmlns:p14="http://schemas.microsoft.com/office/powerpoint/2010/main" val="1014315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6A3E-E95F-4897-A9D8-3EA65ADA4685}"/>
              </a:ext>
            </a:extLst>
          </p:cNvPr>
          <p:cNvSpPr>
            <a:spLocks noGrp="1"/>
          </p:cNvSpPr>
          <p:nvPr>
            <p:ph type="title"/>
          </p:nvPr>
        </p:nvSpPr>
        <p:spPr/>
        <p:txBody>
          <a:bodyPr/>
          <a:lstStyle/>
          <a:p>
            <a:r>
              <a:rPr lang="en-US" dirty="0"/>
              <a:t>After setup </a:t>
            </a:r>
          </a:p>
        </p:txBody>
      </p:sp>
      <p:sp>
        <p:nvSpPr>
          <p:cNvPr id="3" name="Content Placeholder 2">
            <a:extLst>
              <a:ext uri="{FF2B5EF4-FFF2-40B4-BE49-F238E27FC236}">
                <a16:creationId xmlns:a16="http://schemas.microsoft.com/office/drawing/2014/main" id="{B301A9A1-AC34-4BE5-B4DA-F369012ACCF8}"/>
              </a:ext>
            </a:extLst>
          </p:cNvPr>
          <p:cNvSpPr>
            <a:spLocks noGrp="1"/>
          </p:cNvSpPr>
          <p:nvPr>
            <p:ph type="body" sz="quarter" idx="10"/>
          </p:nvPr>
        </p:nvSpPr>
        <p:spPr/>
        <p:txBody>
          <a:bodyPr/>
          <a:lstStyle/>
          <a:p>
            <a:r>
              <a:rPr lang="en-US" dirty="0"/>
              <a:t>Practice planned, manual failover </a:t>
            </a:r>
          </a:p>
          <a:p>
            <a:pPr lvl="1"/>
            <a:r>
              <a:rPr lang="en-US" dirty="0">
                <a:hlinkClick r:id="rId3"/>
              </a:rPr>
              <a:t>https://docs.microsoft.com/en-us/azure/sql-database/sql-database-geo-replication-portal#initiate-a-failover</a:t>
            </a:r>
            <a:r>
              <a:rPr lang="en-US" dirty="0"/>
              <a:t> </a:t>
            </a:r>
          </a:p>
          <a:p>
            <a:r>
              <a:rPr lang="en-US" dirty="0"/>
              <a:t>Ensure application connects and latency is acceptable </a:t>
            </a:r>
          </a:p>
          <a:p>
            <a:r>
              <a:rPr lang="en-US" dirty="0"/>
              <a:t>Failover back to primary data center </a:t>
            </a:r>
          </a:p>
        </p:txBody>
      </p:sp>
    </p:spTree>
    <p:extLst>
      <p:ext uri="{BB962C8B-B14F-4D97-AF65-F5344CB8AC3E}">
        <p14:creationId xmlns:p14="http://schemas.microsoft.com/office/powerpoint/2010/main" val="142400084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44A2-F0F1-4FCB-96AA-4A443EF30816}"/>
              </a:ext>
            </a:extLst>
          </p:cNvPr>
          <p:cNvSpPr>
            <a:spLocks noGrp="1"/>
          </p:cNvSpPr>
          <p:nvPr>
            <p:ph type="title"/>
          </p:nvPr>
        </p:nvSpPr>
        <p:spPr/>
        <p:txBody>
          <a:bodyPr/>
          <a:lstStyle/>
          <a:p>
            <a:r>
              <a:rPr lang="en-US"/>
              <a:t>Demo </a:t>
            </a:r>
          </a:p>
        </p:txBody>
      </p:sp>
      <p:sp>
        <p:nvSpPr>
          <p:cNvPr id="3" name="Text Placeholder 2">
            <a:extLst>
              <a:ext uri="{FF2B5EF4-FFF2-40B4-BE49-F238E27FC236}">
                <a16:creationId xmlns:a16="http://schemas.microsoft.com/office/drawing/2014/main" id="{6A7E5B29-5D15-4CE0-9B8A-7F9DB3FE4E9C}"/>
              </a:ext>
            </a:extLst>
          </p:cNvPr>
          <p:cNvSpPr>
            <a:spLocks noGrp="1"/>
          </p:cNvSpPr>
          <p:nvPr>
            <p:ph type="body" sz="quarter" idx="12"/>
          </p:nvPr>
        </p:nvSpPr>
        <p:spPr/>
        <p:txBody>
          <a:bodyPr/>
          <a:lstStyle/>
          <a:p>
            <a:pPr lvl="0"/>
            <a:r>
              <a:rPr lang="en-US" dirty="0"/>
              <a:t>Set up geo-replication </a:t>
            </a:r>
          </a:p>
          <a:p>
            <a:pPr lvl="1"/>
            <a:r>
              <a:rPr lang="en-US" dirty="0"/>
              <a:t>Portal </a:t>
            </a:r>
          </a:p>
        </p:txBody>
      </p:sp>
    </p:spTree>
    <p:extLst>
      <p:ext uri="{BB962C8B-B14F-4D97-AF65-F5344CB8AC3E}">
        <p14:creationId xmlns:p14="http://schemas.microsoft.com/office/powerpoint/2010/main" val="24108591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452DA-D296-4748-8E99-61F057324096}"/>
              </a:ext>
            </a:extLst>
          </p:cNvPr>
          <p:cNvSpPr>
            <a:spLocks noGrp="1"/>
          </p:cNvSpPr>
          <p:nvPr>
            <p:ph type="title"/>
          </p:nvPr>
        </p:nvSpPr>
        <p:spPr/>
        <p:txBody>
          <a:bodyPr/>
          <a:lstStyle/>
          <a:p>
            <a:r>
              <a:rPr lang="en-US" dirty="0"/>
              <a:t>Pricing and Licensing </a:t>
            </a:r>
          </a:p>
        </p:txBody>
      </p:sp>
      <p:sp>
        <p:nvSpPr>
          <p:cNvPr id="3" name="Text Placeholder 2">
            <a:extLst>
              <a:ext uri="{FF2B5EF4-FFF2-40B4-BE49-F238E27FC236}">
                <a16:creationId xmlns:a16="http://schemas.microsoft.com/office/drawing/2014/main" id="{0BFEFE6F-35A4-4994-95CE-02B672DAF7EA}"/>
              </a:ext>
            </a:extLst>
          </p:cNvPr>
          <p:cNvSpPr>
            <a:spLocks noGrp="1"/>
          </p:cNvSpPr>
          <p:nvPr>
            <p:ph type="body" sz="quarter" idx="10"/>
          </p:nvPr>
        </p:nvSpPr>
        <p:spPr/>
        <p:txBody>
          <a:bodyPr/>
          <a:lstStyle/>
          <a:p>
            <a:endParaRPr lang="en-US" dirty="0"/>
          </a:p>
        </p:txBody>
      </p:sp>
      <p:sp>
        <p:nvSpPr>
          <p:cNvPr id="4" name="Cylinder 3">
            <a:extLst>
              <a:ext uri="{FF2B5EF4-FFF2-40B4-BE49-F238E27FC236}">
                <a16:creationId xmlns:a16="http://schemas.microsoft.com/office/drawing/2014/main" id="{B90C35F6-61B4-4B42-B683-E0BC4BD4D6AD}"/>
              </a:ext>
            </a:extLst>
          </p:cNvPr>
          <p:cNvSpPr/>
          <p:nvPr/>
        </p:nvSpPr>
        <p:spPr bwMode="auto">
          <a:xfrm>
            <a:off x="2157280" y="2719804"/>
            <a:ext cx="3131820" cy="3017520"/>
          </a:xfrm>
          <a:prstGeom prst="can">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r>
              <a:rPr lang="en-US" sz="4800" dirty="0">
                <a:latin typeface="Calibri" panose="020F0502020204030204" pitchFamily="34" charset="0"/>
                <a:cs typeface="Calibri" panose="020F0502020204030204" pitchFamily="34" charset="0"/>
              </a:rPr>
              <a:t>DTU</a:t>
            </a:r>
            <a:endParaRPr lang="en-US" sz="6000" dirty="0">
              <a:latin typeface="Calibri" panose="020F0502020204030204" pitchFamily="34" charset="0"/>
              <a:cs typeface="Calibri" panose="020F0502020204030204" pitchFamily="34" charset="0"/>
            </a:endParaRPr>
          </a:p>
        </p:txBody>
      </p:sp>
      <p:sp>
        <p:nvSpPr>
          <p:cNvPr id="5" name="Flowchart: Data 4">
            <a:extLst>
              <a:ext uri="{FF2B5EF4-FFF2-40B4-BE49-F238E27FC236}">
                <a16:creationId xmlns:a16="http://schemas.microsoft.com/office/drawing/2014/main" id="{B687AEBA-0FAB-4E7C-931E-47496F1E32DE}"/>
              </a:ext>
            </a:extLst>
          </p:cNvPr>
          <p:cNvSpPr/>
          <p:nvPr/>
        </p:nvSpPr>
        <p:spPr bwMode="auto">
          <a:xfrm>
            <a:off x="6632293" y="2810408"/>
            <a:ext cx="3136392" cy="3017520"/>
          </a:xfrm>
          <a:prstGeom prst="flowChartInputOutp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4800" dirty="0" err="1">
                <a:gradFill>
                  <a:gsLst>
                    <a:gs pos="0">
                      <a:srgbClr val="FFFFFF"/>
                    </a:gs>
                    <a:gs pos="100000">
                      <a:srgbClr val="FFFFFF"/>
                    </a:gs>
                  </a:gsLst>
                  <a:lin ang="5400000" scaled="0"/>
                </a:gradFill>
                <a:latin typeface="Calibri" panose="020F0502020204030204" pitchFamily="34" charset="0"/>
                <a:ea typeface="Segoe UI" pitchFamily="34" charset="0"/>
                <a:cs typeface="Calibri" panose="020F0502020204030204" pitchFamily="34" charset="0"/>
              </a:rPr>
              <a:t>Vcore</a:t>
            </a:r>
            <a:endParaRPr lang="en-US" sz="6000" dirty="0">
              <a:gradFill>
                <a:gsLst>
                  <a:gs pos="0">
                    <a:srgbClr val="FFFFFF"/>
                  </a:gs>
                  <a:gs pos="100000">
                    <a:srgbClr val="FFFFFF"/>
                  </a:gs>
                </a:gsLst>
                <a:lin ang="5400000" scaled="0"/>
              </a:gradFill>
              <a:latin typeface="Calibri" panose="020F0502020204030204" pitchFamily="34" charset="0"/>
              <a:ea typeface="Segoe UI" pitchFamily="34" charset="0"/>
              <a:cs typeface="Calibri" panose="020F0502020204030204" pitchFamily="34" charset="0"/>
            </a:endParaRPr>
          </a:p>
        </p:txBody>
      </p:sp>
    </p:spTree>
    <p:extLst>
      <p:ext uri="{BB962C8B-B14F-4D97-AF65-F5344CB8AC3E}">
        <p14:creationId xmlns:p14="http://schemas.microsoft.com/office/powerpoint/2010/main" val="301260178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10F14-426F-48A4-885B-E12055F2738B}"/>
              </a:ext>
            </a:extLst>
          </p:cNvPr>
          <p:cNvSpPr>
            <a:spLocks noGrp="1"/>
          </p:cNvSpPr>
          <p:nvPr>
            <p:ph type="title"/>
          </p:nvPr>
        </p:nvSpPr>
        <p:spPr/>
        <p:txBody>
          <a:bodyPr/>
          <a:lstStyle/>
          <a:p>
            <a:r>
              <a:rPr lang="en-US"/>
              <a:t>Security </a:t>
            </a:r>
          </a:p>
        </p:txBody>
      </p:sp>
    </p:spTree>
    <p:extLst>
      <p:ext uri="{BB962C8B-B14F-4D97-AF65-F5344CB8AC3E}">
        <p14:creationId xmlns:p14="http://schemas.microsoft.com/office/powerpoint/2010/main" val="154448173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6A110-CD36-4E7A-89A2-4D94FB1B4E17}"/>
              </a:ext>
            </a:extLst>
          </p:cNvPr>
          <p:cNvSpPr>
            <a:spLocks noGrp="1"/>
          </p:cNvSpPr>
          <p:nvPr>
            <p:ph type="title"/>
          </p:nvPr>
        </p:nvSpPr>
        <p:spPr/>
        <p:txBody>
          <a:bodyPr/>
          <a:lstStyle/>
          <a:p>
            <a:r>
              <a:rPr lang="en-US"/>
              <a:t>Access </a:t>
            </a:r>
          </a:p>
        </p:txBody>
      </p:sp>
      <p:sp>
        <p:nvSpPr>
          <p:cNvPr id="3" name="Text Placeholder 2">
            <a:extLst>
              <a:ext uri="{FF2B5EF4-FFF2-40B4-BE49-F238E27FC236}">
                <a16:creationId xmlns:a16="http://schemas.microsoft.com/office/drawing/2014/main" id="{4DBA3CDF-0CA0-4BF2-AEEB-93F258BEC315}"/>
              </a:ext>
            </a:extLst>
          </p:cNvPr>
          <p:cNvSpPr>
            <a:spLocks noGrp="1"/>
          </p:cNvSpPr>
          <p:nvPr>
            <p:ph type="body" idx="1"/>
          </p:nvPr>
        </p:nvSpPr>
        <p:spPr>
          <a:xfrm>
            <a:off x="269241" y="1189178"/>
            <a:ext cx="11653521" cy="5108208"/>
          </a:xfrm>
        </p:spPr>
        <p:txBody>
          <a:bodyPr>
            <a:normAutofit fontScale="92500" lnSpcReduction="20000"/>
          </a:bodyPr>
          <a:lstStyle/>
          <a:p>
            <a:pPr lvl="0"/>
            <a:r>
              <a:rPr lang="en-US" dirty="0"/>
              <a:t>SQL Authentication </a:t>
            </a:r>
          </a:p>
          <a:p>
            <a:pPr lvl="1"/>
            <a:r>
              <a:rPr lang="en-US" dirty="0"/>
              <a:t>Standard username/password </a:t>
            </a:r>
            <a:br>
              <a:rPr lang="en-US" dirty="0"/>
            </a:br>
            <a:r>
              <a:rPr lang="en-US" dirty="0"/>
              <a:t>authentication. </a:t>
            </a:r>
          </a:p>
          <a:p>
            <a:pPr lvl="1"/>
            <a:r>
              <a:rPr lang="en-US" dirty="0"/>
              <a:t>When you first create a SQL server, you create </a:t>
            </a:r>
            <a:br>
              <a:rPr lang="en-US" dirty="0"/>
            </a:br>
            <a:r>
              <a:rPr lang="en-US" dirty="0"/>
              <a:t>an admin login. </a:t>
            </a:r>
          </a:p>
          <a:p>
            <a:pPr lvl="2"/>
            <a:r>
              <a:rPr lang="en-US" dirty="0"/>
              <a:t>Use this credential to connect </a:t>
            </a:r>
            <a:br>
              <a:rPr lang="en-US" dirty="0"/>
            </a:br>
            <a:r>
              <a:rPr lang="en-US" dirty="0"/>
              <a:t>to any database on the server as </a:t>
            </a:r>
            <a:r>
              <a:rPr lang="en-US" dirty="0" err="1"/>
              <a:t>dbo</a:t>
            </a:r>
            <a:r>
              <a:rPr lang="en-US" dirty="0"/>
              <a:t>. </a:t>
            </a:r>
          </a:p>
          <a:p>
            <a:pPr lvl="2"/>
            <a:r>
              <a:rPr lang="en-US" dirty="0"/>
              <a:t>Use this credential to create logins at the server </a:t>
            </a:r>
            <a:br>
              <a:rPr lang="en-US" dirty="0"/>
            </a:br>
            <a:r>
              <a:rPr lang="en-US" dirty="0"/>
              <a:t>level or users in databases. </a:t>
            </a:r>
          </a:p>
          <a:p>
            <a:pPr lvl="0"/>
            <a:r>
              <a:rPr lang="en-US" dirty="0"/>
              <a:t>Azure Active Directory Authentication </a:t>
            </a:r>
          </a:p>
          <a:p>
            <a:pPr lvl="1"/>
            <a:r>
              <a:rPr lang="en-US" dirty="0"/>
              <a:t>Requires Azure Active Directory. </a:t>
            </a:r>
          </a:p>
          <a:p>
            <a:pPr lvl="1"/>
            <a:r>
              <a:rPr lang="en-US" dirty="0"/>
              <a:t>You can create one AD admin login per SQL server (in addition to the SQL admin login). </a:t>
            </a:r>
          </a:p>
          <a:p>
            <a:pPr lvl="1"/>
            <a:r>
              <a:rPr lang="en-US" dirty="0"/>
              <a:t>Connect via integrated Windows authentication, using an Azure AD username and password, or application token authentication. </a:t>
            </a:r>
          </a:p>
          <a:p>
            <a:pPr lvl="0"/>
            <a:endParaRPr lang="en-US" dirty="0"/>
          </a:p>
        </p:txBody>
      </p:sp>
      <p:pic>
        <p:nvPicPr>
          <p:cNvPr id="5" name="Picture 4">
            <a:extLst>
              <a:ext uri="{FF2B5EF4-FFF2-40B4-BE49-F238E27FC236}">
                <a16:creationId xmlns:a16="http://schemas.microsoft.com/office/drawing/2014/main" id="{7C1D723C-E516-4A0F-9A68-852408E4DF03}"/>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406733" y="276813"/>
            <a:ext cx="4365530" cy="2858273"/>
          </a:xfrm>
          <a:prstGeom prst="rect">
            <a:avLst/>
          </a:prstGeom>
        </p:spPr>
      </p:pic>
    </p:spTree>
    <p:extLst>
      <p:ext uri="{BB962C8B-B14F-4D97-AF65-F5344CB8AC3E}">
        <p14:creationId xmlns:p14="http://schemas.microsoft.com/office/powerpoint/2010/main" val="4119545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4887-E552-42F8-8921-F4F21B43F7CB}"/>
              </a:ext>
            </a:extLst>
          </p:cNvPr>
          <p:cNvSpPr>
            <a:spLocks noGrp="1"/>
          </p:cNvSpPr>
          <p:nvPr>
            <p:ph type="title"/>
          </p:nvPr>
        </p:nvSpPr>
        <p:spPr/>
        <p:txBody>
          <a:bodyPr/>
          <a:lstStyle/>
          <a:p>
            <a:r>
              <a:rPr lang="en-US" dirty="0"/>
              <a:t>Roles</a:t>
            </a:r>
          </a:p>
        </p:txBody>
      </p:sp>
      <p:sp>
        <p:nvSpPr>
          <p:cNvPr id="3" name="Content Placeholder 2">
            <a:extLst>
              <a:ext uri="{FF2B5EF4-FFF2-40B4-BE49-F238E27FC236}">
                <a16:creationId xmlns:a16="http://schemas.microsoft.com/office/drawing/2014/main" id="{2407E11E-A6E1-4C07-983F-584996D52441}"/>
              </a:ext>
            </a:extLst>
          </p:cNvPr>
          <p:cNvSpPr>
            <a:spLocks noGrp="1"/>
          </p:cNvSpPr>
          <p:nvPr>
            <p:ph type="body" sz="quarter" idx="10"/>
          </p:nvPr>
        </p:nvSpPr>
        <p:spPr/>
        <p:txBody>
          <a:bodyPr/>
          <a:lstStyle/>
          <a:p>
            <a:pPr lvl="0"/>
            <a:r>
              <a:rPr lang="en-US" dirty="0"/>
              <a:t>Server-level admin roles </a:t>
            </a:r>
          </a:p>
          <a:p>
            <a:pPr lvl="1"/>
            <a:r>
              <a:rPr lang="en-US" dirty="0" err="1"/>
              <a:t>dbmanager</a:t>
            </a:r>
            <a:r>
              <a:rPr lang="en-US" dirty="0"/>
              <a:t> - create new databases </a:t>
            </a:r>
          </a:p>
          <a:p>
            <a:pPr lvl="1"/>
            <a:r>
              <a:rPr lang="en-US" dirty="0" err="1"/>
              <a:t>loginmanager</a:t>
            </a:r>
            <a:r>
              <a:rPr lang="en-US" dirty="0"/>
              <a:t> - create new logins in master database </a:t>
            </a:r>
          </a:p>
          <a:p>
            <a:pPr lvl="0"/>
            <a:r>
              <a:rPr lang="en-US" dirty="0"/>
              <a:t>Server-level non-admin users can be created </a:t>
            </a:r>
          </a:p>
          <a:p>
            <a:pPr lvl="0"/>
            <a:r>
              <a:rPr lang="en-US" dirty="0"/>
              <a:t>Database users can be tied to a server-level login, or contained. </a:t>
            </a:r>
          </a:p>
          <a:p>
            <a:pPr lvl="0"/>
            <a:r>
              <a:rPr lang="en-US" dirty="0"/>
              <a:t>Database-level roles </a:t>
            </a:r>
          </a:p>
          <a:p>
            <a:pPr lvl="1"/>
            <a:r>
              <a:rPr lang="en-US" dirty="0" err="1"/>
              <a:t>db_accessadmin</a:t>
            </a:r>
            <a:r>
              <a:rPr lang="en-US" dirty="0"/>
              <a:t>, </a:t>
            </a:r>
            <a:r>
              <a:rPr lang="en-US" dirty="0" err="1"/>
              <a:t>db_backupoperator</a:t>
            </a:r>
            <a:r>
              <a:rPr lang="en-US" dirty="0"/>
              <a:t>, </a:t>
            </a:r>
            <a:r>
              <a:rPr lang="en-US" dirty="0" err="1"/>
              <a:t>db_datareader</a:t>
            </a:r>
            <a:r>
              <a:rPr lang="en-US" dirty="0"/>
              <a:t>, </a:t>
            </a:r>
            <a:r>
              <a:rPr lang="en-US" dirty="0" err="1"/>
              <a:t>db_datawriter</a:t>
            </a:r>
            <a:r>
              <a:rPr lang="en-US" dirty="0"/>
              <a:t>, </a:t>
            </a:r>
            <a:r>
              <a:rPr lang="en-US" dirty="0" err="1"/>
              <a:t>db_ddladmin</a:t>
            </a:r>
            <a:r>
              <a:rPr lang="en-US" dirty="0"/>
              <a:t>, </a:t>
            </a:r>
            <a:r>
              <a:rPr lang="en-US" dirty="0" err="1"/>
              <a:t>db_denydatareader</a:t>
            </a:r>
            <a:r>
              <a:rPr lang="en-US" dirty="0"/>
              <a:t>, </a:t>
            </a:r>
            <a:r>
              <a:rPr lang="en-US" dirty="0" err="1"/>
              <a:t>db_denydatawriter</a:t>
            </a:r>
            <a:r>
              <a:rPr lang="en-US" dirty="0"/>
              <a:t>, </a:t>
            </a:r>
            <a:r>
              <a:rPr lang="en-US" dirty="0" err="1"/>
              <a:t>db_owner</a:t>
            </a:r>
            <a:r>
              <a:rPr lang="en-US" dirty="0"/>
              <a:t>, </a:t>
            </a:r>
            <a:r>
              <a:rPr lang="en-US" dirty="0" err="1"/>
              <a:t>db_securityadmin</a:t>
            </a:r>
            <a:r>
              <a:rPr lang="en-US" dirty="0"/>
              <a:t> </a:t>
            </a:r>
          </a:p>
          <a:p>
            <a:pPr lvl="1"/>
            <a:r>
              <a:rPr lang="en-US" dirty="0"/>
              <a:t>Can also GRANT and REVOKE permissions on objects</a:t>
            </a:r>
          </a:p>
        </p:txBody>
      </p:sp>
    </p:spTree>
    <p:extLst>
      <p:ext uri="{BB962C8B-B14F-4D97-AF65-F5344CB8AC3E}">
        <p14:creationId xmlns:p14="http://schemas.microsoft.com/office/powerpoint/2010/main" val="275985563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ACD1-B3B5-440F-8004-B789774F98E0}"/>
              </a:ext>
            </a:extLst>
          </p:cNvPr>
          <p:cNvSpPr>
            <a:spLocks noGrp="1"/>
          </p:cNvSpPr>
          <p:nvPr>
            <p:ph type="title"/>
          </p:nvPr>
        </p:nvSpPr>
        <p:spPr/>
        <p:txBody>
          <a:bodyPr/>
          <a:lstStyle/>
          <a:p>
            <a:r>
              <a:rPr lang="en-US" dirty="0"/>
              <a:t>Firewall </a:t>
            </a:r>
          </a:p>
        </p:txBody>
      </p:sp>
      <p:sp>
        <p:nvSpPr>
          <p:cNvPr id="3" name="Text Placeholder 2">
            <a:extLst>
              <a:ext uri="{FF2B5EF4-FFF2-40B4-BE49-F238E27FC236}">
                <a16:creationId xmlns:a16="http://schemas.microsoft.com/office/drawing/2014/main" id="{B300F188-9710-4E64-88A8-9BBBCAF31AF9}"/>
              </a:ext>
            </a:extLst>
          </p:cNvPr>
          <p:cNvSpPr>
            <a:spLocks noGrp="1"/>
          </p:cNvSpPr>
          <p:nvPr>
            <p:ph type="body" idx="1"/>
          </p:nvPr>
        </p:nvSpPr>
        <p:spPr>
          <a:xfrm>
            <a:off x="269241" y="1189178"/>
            <a:ext cx="11653521" cy="3974293"/>
          </a:xfrm>
        </p:spPr>
        <p:txBody>
          <a:bodyPr/>
          <a:lstStyle/>
          <a:p>
            <a:pPr lvl="0"/>
            <a:r>
              <a:rPr lang="en-US" dirty="0"/>
              <a:t>Each SQL server has a firewall, which controls </a:t>
            </a:r>
            <a:br>
              <a:rPr lang="en-US" dirty="0"/>
            </a:br>
            <a:r>
              <a:rPr lang="en-US" dirty="0"/>
              <a:t>access to the databases created on it. </a:t>
            </a:r>
          </a:p>
          <a:p>
            <a:pPr lvl="1"/>
            <a:r>
              <a:rPr lang="en-US" dirty="0"/>
              <a:t>Create firewall rules to allow access. </a:t>
            </a:r>
          </a:p>
          <a:p>
            <a:pPr lvl="2"/>
            <a:r>
              <a:rPr lang="en-US" dirty="0"/>
              <a:t>IP address or range. </a:t>
            </a:r>
          </a:p>
          <a:p>
            <a:pPr lvl="2"/>
            <a:r>
              <a:rPr lang="en-US" dirty="0"/>
              <a:t>Azure services. </a:t>
            </a:r>
          </a:p>
          <a:p>
            <a:pPr lvl="0"/>
            <a:r>
              <a:rPr lang="en-US" dirty="0"/>
              <a:t>SQL Databases can have </a:t>
            </a:r>
            <a:br>
              <a:rPr lang="en-US" dirty="0"/>
            </a:br>
            <a:r>
              <a:rPr lang="en-US" dirty="0"/>
              <a:t>database-level rules set. </a:t>
            </a:r>
          </a:p>
          <a:p>
            <a:pPr lvl="1"/>
            <a:r>
              <a:rPr lang="en-US" dirty="0"/>
              <a:t>Only configurable with T-SQL. </a:t>
            </a:r>
          </a:p>
        </p:txBody>
      </p:sp>
      <p:pic>
        <p:nvPicPr>
          <p:cNvPr id="5" name="Picture 4">
            <a:extLst>
              <a:ext uri="{FF2B5EF4-FFF2-40B4-BE49-F238E27FC236}">
                <a16:creationId xmlns:a16="http://schemas.microsoft.com/office/drawing/2014/main" id="{86F604CF-A121-4FE6-9C42-C68CD2C9C2C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75671" y="2835729"/>
            <a:ext cx="4847091" cy="3696519"/>
          </a:xfrm>
          <a:prstGeom prst="rect">
            <a:avLst/>
          </a:prstGeom>
        </p:spPr>
      </p:pic>
    </p:spTree>
    <p:extLst>
      <p:ext uri="{BB962C8B-B14F-4D97-AF65-F5344CB8AC3E}">
        <p14:creationId xmlns:p14="http://schemas.microsoft.com/office/powerpoint/2010/main" val="1125780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89F050-E423-4DDB-919D-D0AA6F925D9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09305" y="515517"/>
            <a:ext cx="3973390" cy="5671606"/>
          </a:xfrm>
          <a:prstGeom prst="rect">
            <a:avLst/>
          </a:prstGeom>
        </p:spPr>
      </p:pic>
    </p:spTree>
    <p:extLst>
      <p:ext uri="{BB962C8B-B14F-4D97-AF65-F5344CB8AC3E}">
        <p14:creationId xmlns:p14="http://schemas.microsoft.com/office/powerpoint/2010/main" val="238359456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EA17-544E-451F-A593-8B6BB62EA2D8}"/>
              </a:ext>
            </a:extLst>
          </p:cNvPr>
          <p:cNvSpPr>
            <a:spLocks noGrp="1"/>
          </p:cNvSpPr>
          <p:nvPr>
            <p:ph type="title"/>
          </p:nvPr>
        </p:nvSpPr>
        <p:spPr/>
        <p:txBody>
          <a:bodyPr/>
          <a:lstStyle/>
          <a:p>
            <a:r>
              <a:rPr lang="en-US"/>
              <a:t>Data </a:t>
            </a:r>
          </a:p>
        </p:txBody>
      </p:sp>
      <p:sp>
        <p:nvSpPr>
          <p:cNvPr id="3" name="Text Placeholder 2">
            <a:extLst>
              <a:ext uri="{FF2B5EF4-FFF2-40B4-BE49-F238E27FC236}">
                <a16:creationId xmlns:a16="http://schemas.microsoft.com/office/drawing/2014/main" id="{6F4D44F8-8A39-46CB-8B51-1A9A12917DF5}"/>
              </a:ext>
            </a:extLst>
          </p:cNvPr>
          <p:cNvSpPr>
            <a:spLocks noGrp="1"/>
          </p:cNvSpPr>
          <p:nvPr>
            <p:ph type="body" idx="1"/>
          </p:nvPr>
        </p:nvSpPr>
        <p:spPr>
          <a:xfrm>
            <a:off x="269241" y="1189177"/>
            <a:ext cx="11653521" cy="5113651"/>
          </a:xfrm>
        </p:spPr>
        <p:txBody>
          <a:bodyPr>
            <a:normAutofit/>
          </a:bodyPr>
          <a:lstStyle/>
          <a:p>
            <a:pPr lvl="0"/>
            <a:r>
              <a:rPr lang="en-US" dirty="0"/>
              <a:t>Column encryption is supported </a:t>
            </a:r>
          </a:p>
          <a:p>
            <a:pPr lvl="0"/>
            <a:r>
              <a:rPr lang="en-US" dirty="0"/>
              <a:t>Transparent Data Encryption</a:t>
            </a:r>
          </a:p>
          <a:p>
            <a:pPr lvl="1"/>
            <a:r>
              <a:rPr lang="en-US" dirty="0"/>
              <a:t>On by default for databases created after May 2017 </a:t>
            </a:r>
          </a:p>
          <a:p>
            <a:pPr lvl="1"/>
            <a:r>
              <a:rPr lang="en-US" dirty="0"/>
              <a:t>Uses built-in server certificate, rotated every 90 days </a:t>
            </a:r>
          </a:p>
          <a:p>
            <a:pPr lvl="1"/>
            <a:r>
              <a:rPr lang="en-US" dirty="0"/>
              <a:t>That certificate protects the database encryption key </a:t>
            </a:r>
          </a:p>
          <a:p>
            <a:pPr lvl="1"/>
            <a:r>
              <a:rPr lang="en-US" dirty="0"/>
              <a:t>Enable using Portal, T-SQL, or PowerShell </a:t>
            </a:r>
          </a:p>
          <a:p>
            <a:pPr lvl="0"/>
            <a:r>
              <a:rPr lang="en-US" dirty="0"/>
              <a:t>Always Encrypted </a:t>
            </a:r>
          </a:p>
          <a:p>
            <a:pPr lvl="1"/>
            <a:r>
              <a:rPr lang="en-US" dirty="0"/>
              <a:t>Fully supported in SQL Database </a:t>
            </a:r>
          </a:p>
        </p:txBody>
      </p:sp>
    </p:spTree>
    <p:extLst>
      <p:ext uri="{BB962C8B-B14F-4D97-AF65-F5344CB8AC3E}">
        <p14:creationId xmlns:p14="http://schemas.microsoft.com/office/powerpoint/2010/main" val="1515326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0588F-41B3-4818-ABBB-05191D8394AB}"/>
              </a:ext>
            </a:extLst>
          </p:cNvPr>
          <p:cNvSpPr>
            <a:spLocks noGrp="1"/>
          </p:cNvSpPr>
          <p:nvPr>
            <p:ph type="title"/>
          </p:nvPr>
        </p:nvSpPr>
        <p:spPr/>
        <p:txBody>
          <a:bodyPr/>
          <a:lstStyle/>
          <a:p>
            <a:r>
              <a:rPr lang="en-US"/>
              <a:t>Auditing </a:t>
            </a:r>
          </a:p>
        </p:txBody>
      </p:sp>
      <p:sp>
        <p:nvSpPr>
          <p:cNvPr id="3" name="Text Placeholder 2">
            <a:extLst>
              <a:ext uri="{FF2B5EF4-FFF2-40B4-BE49-F238E27FC236}">
                <a16:creationId xmlns:a16="http://schemas.microsoft.com/office/drawing/2014/main" id="{CD2C52A0-A353-450B-B32C-6AF0411A402D}"/>
              </a:ext>
            </a:extLst>
          </p:cNvPr>
          <p:cNvSpPr>
            <a:spLocks noGrp="1"/>
          </p:cNvSpPr>
          <p:nvPr>
            <p:ph type="body" idx="1"/>
          </p:nvPr>
        </p:nvSpPr>
        <p:spPr>
          <a:xfrm>
            <a:off x="269241" y="1189177"/>
            <a:ext cx="11653521" cy="5140865"/>
          </a:xfrm>
        </p:spPr>
        <p:txBody>
          <a:bodyPr>
            <a:normAutofit fontScale="92500" lnSpcReduction="20000"/>
          </a:bodyPr>
          <a:lstStyle/>
          <a:p>
            <a:pPr lvl="0"/>
            <a:r>
              <a:rPr lang="en-US" dirty="0"/>
              <a:t>Events are written to an Azure storage account for review </a:t>
            </a:r>
          </a:p>
          <a:p>
            <a:pPr lvl="0"/>
            <a:r>
              <a:rPr lang="en-US" dirty="0"/>
              <a:t>Levels </a:t>
            </a:r>
          </a:p>
          <a:p>
            <a:pPr lvl="1"/>
            <a:r>
              <a:rPr lang="en-US" dirty="0"/>
              <a:t>Server-level </a:t>
            </a:r>
          </a:p>
          <a:p>
            <a:pPr lvl="2"/>
            <a:r>
              <a:rPr lang="en-US" dirty="0"/>
              <a:t>Server-level policies are applied to all databases on the server </a:t>
            </a:r>
          </a:p>
          <a:p>
            <a:pPr lvl="1"/>
            <a:r>
              <a:rPr lang="en-US" dirty="0"/>
              <a:t>Database-level </a:t>
            </a:r>
          </a:p>
          <a:p>
            <a:pPr lvl="1"/>
            <a:r>
              <a:rPr lang="en-US" dirty="0"/>
              <a:t>If using both </a:t>
            </a:r>
          </a:p>
          <a:p>
            <a:pPr lvl="2"/>
            <a:r>
              <a:rPr lang="en-US" dirty="0"/>
              <a:t>Make sure they use different storage accounts </a:t>
            </a:r>
          </a:p>
          <a:p>
            <a:pPr lvl="2"/>
            <a:r>
              <a:rPr lang="en-US" dirty="0"/>
              <a:t>Audit different event types </a:t>
            </a:r>
          </a:p>
          <a:p>
            <a:pPr lvl="0"/>
            <a:r>
              <a:rPr lang="en-US" dirty="0"/>
              <a:t>View logs </a:t>
            </a:r>
          </a:p>
          <a:p>
            <a:pPr lvl="1"/>
            <a:r>
              <a:rPr lang="en-US" dirty="0"/>
              <a:t>Portal </a:t>
            </a:r>
          </a:p>
          <a:p>
            <a:pPr lvl="1"/>
            <a:r>
              <a:rPr lang="en-US" dirty="0"/>
              <a:t>T-SQL - </a:t>
            </a:r>
            <a:r>
              <a:rPr lang="en-US" dirty="0" err="1"/>
              <a:t>sys.fn_get_audit_file</a:t>
            </a:r>
            <a:r>
              <a:rPr lang="en-US" dirty="0"/>
              <a:t> </a:t>
            </a:r>
          </a:p>
          <a:p>
            <a:pPr lvl="1"/>
            <a:r>
              <a:rPr lang="en-US" dirty="0"/>
              <a:t>SSMS - Merge Audit Files </a:t>
            </a:r>
          </a:p>
          <a:p>
            <a:pPr lvl="1"/>
            <a:r>
              <a:rPr lang="en-US" dirty="0"/>
              <a:t>Power BI </a:t>
            </a:r>
          </a:p>
        </p:txBody>
      </p:sp>
    </p:spTree>
    <p:extLst>
      <p:ext uri="{BB962C8B-B14F-4D97-AF65-F5344CB8AC3E}">
        <p14:creationId xmlns:p14="http://schemas.microsoft.com/office/powerpoint/2010/main" val="4194570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C134B-211B-402E-B6E1-D6E33C7EF868}"/>
              </a:ext>
            </a:extLst>
          </p:cNvPr>
          <p:cNvSpPr>
            <a:spLocks noGrp="1"/>
          </p:cNvSpPr>
          <p:nvPr>
            <p:ph type="title"/>
          </p:nvPr>
        </p:nvSpPr>
        <p:spPr/>
        <p:txBody>
          <a:bodyPr/>
          <a:lstStyle/>
          <a:p>
            <a:r>
              <a:rPr lang="en-US"/>
              <a:t>Threat Detection </a:t>
            </a:r>
          </a:p>
        </p:txBody>
      </p:sp>
      <p:sp>
        <p:nvSpPr>
          <p:cNvPr id="3" name="Text Placeholder 2">
            <a:extLst>
              <a:ext uri="{FF2B5EF4-FFF2-40B4-BE49-F238E27FC236}">
                <a16:creationId xmlns:a16="http://schemas.microsoft.com/office/drawing/2014/main" id="{6DA69172-56B7-481C-94CB-F0F9D147B696}"/>
              </a:ext>
            </a:extLst>
          </p:cNvPr>
          <p:cNvSpPr>
            <a:spLocks noGrp="1"/>
          </p:cNvSpPr>
          <p:nvPr>
            <p:ph type="body" idx="1"/>
          </p:nvPr>
        </p:nvSpPr>
        <p:spPr/>
        <p:txBody>
          <a:bodyPr/>
          <a:lstStyle/>
          <a:p>
            <a:pPr lvl="0"/>
            <a:r>
              <a:rPr lang="en-US" dirty="0"/>
              <a:t>Based on machine learning algorithms </a:t>
            </a:r>
          </a:p>
          <a:p>
            <a:pPr lvl="0"/>
            <a:r>
              <a:rPr lang="en-US" dirty="0"/>
              <a:t>Requires Auditing be enabled </a:t>
            </a:r>
          </a:p>
          <a:p>
            <a:pPr lvl="0"/>
            <a:r>
              <a:rPr lang="en-US" dirty="0"/>
              <a:t>Checks for </a:t>
            </a:r>
          </a:p>
          <a:p>
            <a:pPr lvl="1"/>
            <a:r>
              <a:rPr lang="en-US" dirty="0"/>
              <a:t>SQL injection </a:t>
            </a:r>
          </a:p>
          <a:p>
            <a:pPr lvl="1"/>
            <a:r>
              <a:rPr lang="en-US" dirty="0"/>
              <a:t>SQL injection vulnerability </a:t>
            </a:r>
          </a:p>
          <a:p>
            <a:pPr lvl="1"/>
            <a:r>
              <a:rPr lang="en-US" dirty="0"/>
              <a:t>Anomalous client login </a:t>
            </a:r>
          </a:p>
          <a:p>
            <a:pPr lvl="0"/>
            <a:r>
              <a:rPr lang="en-US" dirty="0"/>
              <a:t>If events are triggered, an email is sent </a:t>
            </a:r>
          </a:p>
          <a:p>
            <a:r>
              <a:rPr lang="en-US" dirty="0"/>
              <a:t>Additional cost per month </a:t>
            </a:r>
          </a:p>
          <a:p>
            <a:pPr lvl="0"/>
            <a:endParaRPr lang="en-US" dirty="0"/>
          </a:p>
        </p:txBody>
      </p:sp>
    </p:spTree>
    <p:extLst>
      <p:ext uri="{BB962C8B-B14F-4D97-AF65-F5344CB8AC3E}">
        <p14:creationId xmlns:p14="http://schemas.microsoft.com/office/powerpoint/2010/main" val="3192436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64F78C-2D76-4D1A-BEB1-16C4B8B100DD}"/>
              </a:ext>
            </a:extLst>
          </p:cNvPr>
          <p:cNvSpPr>
            <a:spLocks noGrp="1"/>
          </p:cNvSpPr>
          <p:nvPr>
            <p:ph type="title"/>
          </p:nvPr>
        </p:nvSpPr>
        <p:spPr/>
        <p:txBody>
          <a:bodyPr/>
          <a:lstStyle/>
          <a:p>
            <a:r>
              <a:rPr lang="en-US" dirty="0"/>
              <a:t>Data Migration Tools</a:t>
            </a:r>
          </a:p>
        </p:txBody>
      </p:sp>
    </p:spTree>
    <p:extLst>
      <p:ext uri="{BB962C8B-B14F-4D97-AF65-F5344CB8AC3E}">
        <p14:creationId xmlns:p14="http://schemas.microsoft.com/office/powerpoint/2010/main" val="254385757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E8E3B-00DB-4718-B57D-2A4D07DD12E7}"/>
              </a:ext>
            </a:extLst>
          </p:cNvPr>
          <p:cNvSpPr>
            <a:spLocks noGrp="1"/>
          </p:cNvSpPr>
          <p:nvPr>
            <p:ph type="title"/>
          </p:nvPr>
        </p:nvSpPr>
        <p:spPr/>
        <p:txBody>
          <a:bodyPr/>
          <a:lstStyle/>
          <a:p>
            <a:r>
              <a:rPr lang="en-US" dirty="0"/>
              <a:t>Data Migration Assistant (DMA) </a:t>
            </a:r>
          </a:p>
        </p:txBody>
      </p:sp>
      <p:sp>
        <p:nvSpPr>
          <p:cNvPr id="3" name="Text Placeholder 2">
            <a:extLst>
              <a:ext uri="{FF2B5EF4-FFF2-40B4-BE49-F238E27FC236}">
                <a16:creationId xmlns:a16="http://schemas.microsoft.com/office/drawing/2014/main" id="{5EC109DB-66FC-4941-967A-DF2D39676FCE}"/>
              </a:ext>
            </a:extLst>
          </p:cNvPr>
          <p:cNvSpPr>
            <a:spLocks noGrp="1"/>
          </p:cNvSpPr>
          <p:nvPr>
            <p:ph type="body" idx="1"/>
          </p:nvPr>
        </p:nvSpPr>
        <p:spPr>
          <a:xfrm>
            <a:off x="269241" y="1189177"/>
            <a:ext cx="11653521" cy="4923151"/>
          </a:xfrm>
        </p:spPr>
        <p:txBody>
          <a:bodyPr>
            <a:normAutofit/>
          </a:bodyPr>
          <a:lstStyle/>
          <a:p>
            <a:r>
              <a:rPr lang="en-US" dirty="0"/>
              <a:t>Downloadable tool </a:t>
            </a:r>
          </a:p>
          <a:p>
            <a:r>
              <a:rPr lang="en-US" dirty="0"/>
              <a:t>Scenarios </a:t>
            </a:r>
          </a:p>
          <a:p>
            <a:pPr lvl="1"/>
            <a:r>
              <a:rPr lang="en-US" dirty="0"/>
              <a:t>SQL Server database to SQL Database - finds blockers, unsupported features </a:t>
            </a:r>
          </a:p>
          <a:p>
            <a:pPr lvl="1"/>
            <a:r>
              <a:rPr lang="en-US" dirty="0"/>
              <a:t>SQL Server database to on-premises or Azure VM SQL Server database - schema, data, users, server roles, logins </a:t>
            </a:r>
          </a:p>
          <a:p>
            <a:pPr lvl="1"/>
            <a:r>
              <a:rPr lang="en-US" dirty="0"/>
              <a:t>SQL Server database upgrade - breaking changes, behavior changes, deprecated features, new features to benefit from </a:t>
            </a:r>
          </a:p>
        </p:txBody>
      </p:sp>
    </p:spTree>
    <p:extLst>
      <p:ext uri="{BB962C8B-B14F-4D97-AF65-F5344CB8AC3E}">
        <p14:creationId xmlns:p14="http://schemas.microsoft.com/office/powerpoint/2010/main" val="354876452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69974-51E6-4B68-A279-AEF50A3E986B}"/>
              </a:ext>
            </a:extLst>
          </p:cNvPr>
          <p:cNvSpPr>
            <a:spLocks noGrp="1"/>
          </p:cNvSpPr>
          <p:nvPr>
            <p:ph type="title"/>
          </p:nvPr>
        </p:nvSpPr>
        <p:spPr/>
        <p:txBody>
          <a:bodyPr/>
          <a:lstStyle/>
          <a:p>
            <a:r>
              <a:rPr lang="en-US" dirty="0"/>
              <a:t>DTUs</a:t>
            </a:r>
          </a:p>
        </p:txBody>
      </p:sp>
      <p:sp>
        <p:nvSpPr>
          <p:cNvPr id="3" name="Text Placeholder 2">
            <a:extLst>
              <a:ext uri="{FF2B5EF4-FFF2-40B4-BE49-F238E27FC236}">
                <a16:creationId xmlns:a16="http://schemas.microsoft.com/office/drawing/2014/main" id="{9EC0F5BE-C320-44A8-8967-FC0AA03069A9}"/>
              </a:ext>
            </a:extLst>
          </p:cNvPr>
          <p:cNvSpPr>
            <a:spLocks noGrp="1"/>
          </p:cNvSpPr>
          <p:nvPr>
            <p:ph type="body" idx="1"/>
          </p:nvPr>
        </p:nvSpPr>
        <p:spPr>
          <a:xfrm>
            <a:off x="269241" y="1189178"/>
            <a:ext cx="11653521" cy="5086436"/>
          </a:xfrm>
        </p:spPr>
        <p:txBody>
          <a:bodyPr>
            <a:normAutofit lnSpcReduction="10000"/>
          </a:bodyPr>
          <a:lstStyle/>
          <a:p>
            <a:pPr lvl="0"/>
            <a:r>
              <a:rPr lang="en-US" dirty="0"/>
              <a:t>Database Throughput Unit - "a blended measure of CPU, memory, I/O (data and transaction log I/O)". </a:t>
            </a:r>
          </a:p>
          <a:p>
            <a:r>
              <a:rPr lang="en-US" dirty="0"/>
              <a:t>Doubling DTUs by increasing tiers will double the resources available. </a:t>
            </a:r>
          </a:p>
          <a:p>
            <a:pPr lvl="0"/>
            <a:r>
              <a:rPr lang="en-US" dirty="0"/>
              <a:t>Guaranteed performance. </a:t>
            </a:r>
          </a:p>
          <a:p>
            <a:pPr lvl="1"/>
            <a:r>
              <a:rPr lang="en-US" dirty="0"/>
              <a:t>When workload exceeds one of those resources, throughput is throttled. </a:t>
            </a:r>
          </a:p>
          <a:p>
            <a:pPr lvl="0"/>
            <a:r>
              <a:rPr lang="en-US" dirty="0"/>
              <a:t>Migrating workloads </a:t>
            </a:r>
          </a:p>
          <a:p>
            <a:pPr lvl="1"/>
            <a:r>
              <a:rPr lang="en-US" dirty="0"/>
              <a:t>DTU Calculator - </a:t>
            </a:r>
            <a:r>
              <a:rPr lang="en-US" dirty="0">
                <a:hlinkClick r:id="rId3"/>
              </a:rPr>
              <a:t>http://dtucalculator.azurewebsites.net/</a:t>
            </a:r>
            <a:r>
              <a:rPr lang="en-US" dirty="0"/>
              <a:t> </a:t>
            </a:r>
          </a:p>
          <a:p>
            <a:pPr lvl="0"/>
            <a:r>
              <a:rPr lang="en-US" dirty="0"/>
              <a:t>New workloads </a:t>
            </a:r>
          </a:p>
          <a:p>
            <a:pPr lvl="1"/>
            <a:r>
              <a:rPr lang="en-US" dirty="0"/>
              <a:t>Start low, work up </a:t>
            </a:r>
          </a:p>
        </p:txBody>
      </p:sp>
    </p:spTree>
    <p:extLst>
      <p:ext uri="{BB962C8B-B14F-4D97-AF65-F5344CB8AC3E}">
        <p14:creationId xmlns:p14="http://schemas.microsoft.com/office/powerpoint/2010/main" val="13859016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0ABC52-99D8-4543-92EF-AC3C59DEDAF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212496"/>
            <a:ext cx="12192000" cy="6433007"/>
          </a:xfrm>
          <a:prstGeom prst="rect">
            <a:avLst/>
          </a:prstGeom>
        </p:spPr>
      </p:pic>
    </p:spTree>
    <p:extLst>
      <p:ext uri="{BB962C8B-B14F-4D97-AF65-F5344CB8AC3E}">
        <p14:creationId xmlns:p14="http://schemas.microsoft.com/office/powerpoint/2010/main" val="139397836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7561-CF23-4443-9FAC-26D129F646C2}"/>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AE62FFF9-585B-4614-83C2-66CBAD37DB51}"/>
              </a:ext>
            </a:extLst>
          </p:cNvPr>
          <p:cNvSpPr>
            <a:spLocks noGrp="1"/>
          </p:cNvSpPr>
          <p:nvPr>
            <p:ph type="body" idx="1"/>
          </p:nvPr>
        </p:nvSpPr>
        <p:spPr/>
        <p:txBody>
          <a:bodyPr/>
          <a:lstStyle/>
          <a:p>
            <a:r>
              <a:rPr lang="en-US" dirty="0"/>
              <a:t>DMA </a:t>
            </a:r>
          </a:p>
        </p:txBody>
      </p:sp>
    </p:spTree>
    <p:extLst>
      <p:ext uri="{BB962C8B-B14F-4D97-AF65-F5344CB8AC3E}">
        <p14:creationId xmlns:p14="http://schemas.microsoft.com/office/powerpoint/2010/main" val="84481941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02DF-BD2A-479E-88C6-229490D8A8A7}"/>
              </a:ext>
            </a:extLst>
          </p:cNvPr>
          <p:cNvSpPr>
            <a:spLocks noGrp="1"/>
          </p:cNvSpPr>
          <p:nvPr>
            <p:ph type="title"/>
          </p:nvPr>
        </p:nvSpPr>
        <p:spPr/>
        <p:txBody>
          <a:bodyPr/>
          <a:lstStyle/>
          <a:p>
            <a:r>
              <a:rPr lang="en-US" dirty="0"/>
              <a:t>BACPAC </a:t>
            </a:r>
          </a:p>
        </p:txBody>
      </p:sp>
      <p:sp>
        <p:nvSpPr>
          <p:cNvPr id="3" name="Text Placeholder 2">
            <a:extLst>
              <a:ext uri="{FF2B5EF4-FFF2-40B4-BE49-F238E27FC236}">
                <a16:creationId xmlns:a16="http://schemas.microsoft.com/office/drawing/2014/main" id="{DE7D4F21-D9F6-4116-8CB0-EBA5016F2482}"/>
              </a:ext>
            </a:extLst>
          </p:cNvPr>
          <p:cNvSpPr>
            <a:spLocks noGrp="1"/>
          </p:cNvSpPr>
          <p:nvPr>
            <p:ph type="body" idx="1"/>
          </p:nvPr>
        </p:nvSpPr>
        <p:spPr/>
        <p:txBody>
          <a:bodyPr/>
          <a:lstStyle/>
          <a:p>
            <a:r>
              <a:rPr lang="en-US" dirty="0"/>
              <a:t>Create a BACPAC to migrate from SQL Server to SQL Database </a:t>
            </a:r>
          </a:p>
          <a:p>
            <a:r>
              <a:rPr lang="en-US" dirty="0"/>
              <a:t>T-SQL files for schema </a:t>
            </a:r>
          </a:p>
          <a:p>
            <a:r>
              <a:rPr lang="en-US" dirty="0" err="1"/>
              <a:t>bcp</a:t>
            </a:r>
            <a:r>
              <a:rPr lang="en-US" dirty="0"/>
              <a:t> files for data </a:t>
            </a:r>
          </a:p>
          <a:p>
            <a:endParaRPr lang="en-US" dirty="0"/>
          </a:p>
        </p:txBody>
      </p:sp>
    </p:spTree>
    <p:extLst>
      <p:ext uri="{BB962C8B-B14F-4D97-AF65-F5344CB8AC3E}">
        <p14:creationId xmlns:p14="http://schemas.microsoft.com/office/powerpoint/2010/main" val="114483343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E6DD-DE4E-4553-81DA-FF9D8EAACE5D}"/>
              </a:ext>
            </a:extLst>
          </p:cNvPr>
          <p:cNvSpPr>
            <a:spLocks noGrp="1"/>
          </p:cNvSpPr>
          <p:nvPr>
            <p:ph type="title"/>
          </p:nvPr>
        </p:nvSpPr>
        <p:spPr/>
        <p:txBody>
          <a:bodyPr/>
          <a:lstStyle/>
          <a:p>
            <a:r>
              <a:rPr lang="en-US" dirty="0"/>
              <a:t>Transactional replication </a:t>
            </a:r>
          </a:p>
        </p:txBody>
      </p:sp>
      <p:sp>
        <p:nvSpPr>
          <p:cNvPr id="3" name="Text Placeholder 2">
            <a:extLst>
              <a:ext uri="{FF2B5EF4-FFF2-40B4-BE49-F238E27FC236}">
                <a16:creationId xmlns:a16="http://schemas.microsoft.com/office/drawing/2014/main" id="{3034290F-3262-4EDB-B85E-B50FB41605B6}"/>
              </a:ext>
            </a:extLst>
          </p:cNvPr>
          <p:cNvSpPr>
            <a:spLocks noGrp="1"/>
          </p:cNvSpPr>
          <p:nvPr>
            <p:ph type="body" idx="1"/>
          </p:nvPr>
        </p:nvSpPr>
        <p:spPr/>
        <p:txBody>
          <a:bodyPr/>
          <a:lstStyle/>
          <a:p>
            <a:r>
              <a:rPr lang="en-US" dirty="0"/>
              <a:t>SQL Server 2012+ </a:t>
            </a:r>
          </a:p>
          <a:p>
            <a:r>
              <a:rPr lang="en-US" dirty="0"/>
              <a:t>Run DMA first to resolve any incompatibilities </a:t>
            </a:r>
          </a:p>
          <a:p>
            <a:r>
              <a:rPr lang="en-US" dirty="0"/>
              <a:t>Ensure your SQL Database tier is high enough to support the initial writes for synchronization </a:t>
            </a:r>
          </a:p>
          <a:p>
            <a:r>
              <a:rPr lang="en-US" dirty="0"/>
              <a:t>Set up your distributor and publisher locally, make SQL Database the subscriber </a:t>
            </a:r>
          </a:p>
          <a:p>
            <a:r>
              <a:rPr lang="en-US" dirty="0"/>
              <a:t>When ready to migrate, stop application updates, ensure all transactions are replicated, then point application to SQL Database </a:t>
            </a:r>
          </a:p>
          <a:p>
            <a:endParaRPr lang="en-US" dirty="0"/>
          </a:p>
        </p:txBody>
      </p:sp>
    </p:spTree>
    <p:extLst>
      <p:ext uri="{BB962C8B-B14F-4D97-AF65-F5344CB8AC3E}">
        <p14:creationId xmlns:p14="http://schemas.microsoft.com/office/powerpoint/2010/main" val="358277378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99F96-3BC0-4C80-BFD0-089401F0A70B}"/>
              </a:ext>
            </a:extLst>
          </p:cNvPr>
          <p:cNvSpPr>
            <a:spLocks noGrp="1"/>
          </p:cNvSpPr>
          <p:nvPr>
            <p:ph type="title"/>
          </p:nvPr>
        </p:nvSpPr>
        <p:spPr/>
        <p:txBody>
          <a:bodyPr/>
          <a:lstStyle/>
          <a:p>
            <a:r>
              <a:rPr lang="en-US"/>
              <a:t>Performance Tuning Tools </a:t>
            </a:r>
          </a:p>
        </p:txBody>
      </p:sp>
    </p:spTree>
    <p:extLst>
      <p:ext uri="{BB962C8B-B14F-4D97-AF65-F5344CB8AC3E}">
        <p14:creationId xmlns:p14="http://schemas.microsoft.com/office/powerpoint/2010/main" val="142447830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91E7B-EC11-4A4D-85B5-9BA469790FA4}"/>
              </a:ext>
            </a:extLst>
          </p:cNvPr>
          <p:cNvSpPr>
            <a:spLocks noGrp="1"/>
          </p:cNvSpPr>
          <p:nvPr>
            <p:ph type="title"/>
          </p:nvPr>
        </p:nvSpPr>
        <p:spPr/>
        <p:txBody>
          <a:bodyPr/>
          <a:lstStyle/>
          <a:p>
            <a:r>
              <a:rPr lang="en-US"/>
              <a:t>"A bad query is always worth tuning" </a:t>
            </a:r>
          </a:p>
        </p:txBody>
      </p:sp>
      <p:sp>
        <p:nvSpPr>
          <p:cNvPr id="3" name="Text Placeholder 2">
            <a:extLst>
              <a:ext uri="{FF2B5EF4-FFF2-40B4-BE49-F238E27FC236}">
                <a16:creationId xmlns:a16="http://schemas.microsoft.com/office/drawing/2014/main" id="{975D1812-7B35-4FDA-A5BA-CD7430E1A9A3}"/>
              </a:ext>
            </a:extLst>
          </p:cNvPr>
          <p:cNvSpPr>
            <a:spLocks noGrp="1"/>
          </p:cNvSpPr>
          <p:nvPr>
            <p:ph type="body" idx="1"/>
          </p:nvPr>
        </p:nvSpPr>
        <p:spPr/>
        <p:txBody>
          <a:bodyPr/>
          <a:lstStyle/>
          <a:p>
            <a:pPr lvl="0"/>
            <a:r>
              <a:rPr lang="en-US"/>
              <a:t>Using SQL Database, you are paying for every bit of CPU, memory, read, and write </a:t>
            </a:r>
          </a:p>
          <a:p>
            <a:pPr lvl="0"/>
            <a:r>
              <a:rPr lang="en-US"/>
              <a:t>Tune your queries to be as efficient as possible </a:t>
            </a:r>
          </a:p>
        </p:txBody>
      </p:sp>
    </p:spTree>
    <p:extLst>
      <p:ext uri="{BB962C8B-B14F-4D97-AF65-F5344CB8AC3E}">
        <p14:creationId xmlns:p14="http://schemas.microsoft.com/office/powerpoint/2010/main" val="4087842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A4BD-9A88-4611-9AC1-F1AC91BBA730}"/>
              </a:ext>
            </a:extLst>
          </p:cNvPr>
          <p:cNvSpPr>
            <a:spLocks noGrp="1"/>
          </p:cNvSpPr>
          <p:nvPr>
            <p:ph type="title"/>
          </p:nvPr>
        </p:nvSpPr>
        <p:spPr/>
        <p:txBody>
          <a:bodyPr/>
          <a:lstStyle/>
          <a:p>
            <a:r>
              <a:rPr lang="en-US"/>
              <a:t>Query Performance Insight </a:t>
            </a:r>
          </a:p>
        </p:txBody>
      </p:sp>
      <p:sp>
        <p:nvSpPr>
          <p:cNvPr id="3" name="Text Placeholder 2">
            <a:extLst>
              <a:ext uri="{FF2B5EF4-FFF2-40B4-BE49-F238E27FC236}">
                <a16:creationId xmlns:a16="http://schemas.microsoft.com/office/drawing/2014/main" id="{AC206B47-8882-473D-B644-D62EF8A3C436}"/>
              </a:ext>
            </a:extLst>
          </p:cNvPr>
          <p:cNvSpPr>
            <a:spLocks noGrp="1"/>
          </p:cNvSpPr>
          <p:nvPr>
            <p:ph type="body" idx="1"/>
          </p:nvPr>
        </p:nvSpPr>
        <p:spPr>
          <a:xfrm>
            <a:off x="269241" y="1189178"/>
            <a:ext cx="11653521" cy="4016549"/>
          </a:xfrm>
        </p:spPr>
        <p:txBody>
          <a:bodyPr/>
          <a:lstStyle/>
          <a:p>
            <a:pPr lvl="0"/>
            <a:r>
              <a:rPr lang="en-US" dirty="0"/>
              <a:t>A real-time view of how queries are affecting your database </a:t>
            </a:r>
          </a:p>
          <a:p>
            <a:pPr lvl="0"/>
            <a:r>
              <a:rPr lang="en-US" dirty="0"/>
              <a:t>Requires Query Store be enabled (it’s enabled by default) </a:t>
            </a:r>
          </a:p>
          <a:p>
            <a:pPr lvl="0"/>
            <a:r>
              <a:rPr lang="en-US" dirty="0"/>
              <a:t>View top resource-consuming queries </a:t>
            </a:r>
          </a:p>
          <a:p>
            <a:pPr lvl="1"/>
            <a:r>
              <a:rPr lang="it-IT" dirty="0"/>
              <a:t>CPU, data IO, log IO, duration, execution count </a:t>
            </a:r>
          </a:p>
          <a:p>
            <a:pPr lvl="0"/>
            <a:r>
              <a:rPr lang="en-US" dirty="0"/>
              <a:t>View long-running queries </a:t>
            </a:r>
          </a:p>
          <a:p>
            <a:pPr lvl="0"/>
            <a:r>
              <a:rPr lang="en-US" dirty="0"/>
              <a:t>Get Performance Recommendations for a query </a:t>
            </a:r>
          </a:p>
        </p:txBody>
      </p:sp>
    </p:spTree>
    <p:extLst>
      <p:ext uri="{BB962C8B-B14F-4D97-AF65-F5344CB8AC3E}">
        <p14:creationId xmlns:p14="http://schemas.microsoft.com/office/powerpoint/2010/main" val="9293960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51DA-3CD5-4C44-9E8D-F2F57BA023EE}"/>
              </a:ext>
            </a:extLst>
          </p:cNvPr>
          <p:cNvSpPr>
            <a:spLocks noGrp="1"/>
          </p:cNvSpPr>
          <p:nvPr>
            <p:ph type="title"/>
          </p:nvPr>
        </p:nvSpPr>
        <p:spPr/>
        <p:txBody>
          <a:bodyPr/>
          <a:lstStyle/>
          <a:p>
            <a:r>
              <a:rPr lang="en-US"/>
              <a:t>Performance Recommendations </a:t>
            </a:r>
          </a:p>
        </p:txBody>
      </p:sp>
      <p:sp>
        <p:nvSpPr>
          <p:cNvPr id="3" name="Text Placeholder 2">
            <a:extLst>
              <a:ext uri="{FF2B5EF4-FFF2-40B4-BE49-F238E27FC236}">
                <a16:creationId xmlns:a16="http://schemas.microsoft.com/office/drawing/2014/main" id="{8D88B949-CE85-48A6-AEA9-DBC85A83A7F5}"/>
              </a:ext>
            </a:extLst>
          </p:cNvPr>
          <p:cNvSpPr>
            <a:spLocks noGrp="1"/>
          </p:cNvSpPr>
          <p:nvPr>
            <p:ph type="body" idx="1"/>
          </p:nvPr>
        </p:nvSpPr>
        <p:spPr>
          <a:xfrm>
            <a:off x="269241" y="1189178"/>
            <a:ext cx="11653521" cy="5173522"/>
          </a:xfrm>
        </p:spPr>
        <p:txBody>
          <a:bodyPr>
            <a:normAutofit fontScale="77500" lnSpcReduction="20000"/>
          </a:bodyPr>
          <a:lstStyle/>
          <a:p>
            <a:pPr lvl="0"/>
            <a:r>
              <a:rPr lang="en-US" dirty="0"/>
              <a:t>Create index </a:t>
            </a:r>
          </a:p>
          <a:p>
            <a:pPr lvl="1"/>
            <a:r>
              <a:rPr lang="en-US" dirty="0"/>
              <a:t>High, Medium, Low </a:t>
            </a:r>
          </a:p>
          <a:p>
            <a:pPr lvl="1"/>
            <a:r>
              <a:rPr lang="en-US" dirty="0"/>
              <a:t>If index is implemented and doesn't offer a benefit, will be reverted </a:t>
            </a:r>
          </a:p>
          <a:p>
            <a:pPr lvl="0"/>
            <a:r>
              <a:rPr lang="en-US" dirty="0"/>
              <a:t>Drop index </a:t>
            </a:r>
          </a:p>
          <a:p>
            <a:pPr lvl="1"/>
            <a:r>
              <a:rPr lang="en-US" dirty="0"/>
              <a:t>Duplicate indexes - same key and index columns, filters, and partition schema </a:t>
            </a:r>
          </a:p>
          <a:p>
            <a:pPr lvl="1"/>
            <a:r>
              <a:rPr lang="en-US" dirty="0"/>
              <a:t>Unused for a long period of time (93 days) </a:t>
            </a:r>
          </a:p>
          <a:p>
            <a:pPr lvl="0"/>
            <a:r>
              <a:rPr lang="en-US" dirty="0"/>
              <a:t>Parameterize queries </a:t>
            </a:r>
          </a:p>
          <a:p>
            <a:pPr lvl="1"/>
            <a:r>
              <a:rPr lang="en-US" dirty="0"/>
              <a:t>Will be recommended if queries are constantly recompiled but have the same execution plan </a:t>
            </a:r>
          </a:p>
          <a:p>
            <a:pPr lvl="1"/>
            <a:r>
              <a:rPr lang="en-US" dirty="0"/>
              <a:t>Enables forced parameterization on the database </a:t>
            </a:r>
          </a:p>
          <a:p>
            <a:pPr lvl="0"/>
            <a:r>
              <a:rPr lang="en-US" dirty="0"/>
              <a:t>Fix schema issues </a:t>
            </a:r>
          </a:p>
          <a:p>
            <a:pPr lvl="1"/>
            <a:r>
              <a:rPr lang="en-US" dirty="0"/>
              <a:t>Procedure or function '' expects parameter '', which was not supplied.</a:t>
            </a:r>
          </a:p>
          <a:p>
            <a:pPr lvl="1"/>
            <a:r>
              <a:rPr lang="en-US" dirty="0"/>
              <a:t>Invalid column name '*'.</a:t>
            </a:r>
          </a:p>
          <a:p>
            <a:pPr lvl="1"/>
            <a:r>
              <a:rPr lang="en-US" dirty="0"/>
              <a:t>Invalid object name '*'.</a:t>
            </a:r>
          </a:p>
          <a:p>
            <a:pPr lvl="1"/>
            <a:r>
              <a:rPr lang="en-US" dirty="0"/>
              <a:t>Column name or number of supplied values does not match table definition.</a:t>
            </a:r>
          </a:p>
          <a:p>
            <a:pPr lvl="1"/>
            <a:r>
              <a:rPr lang="en-US" dirty="0"/>
              <a:t>Could not find stored procedure '*'.</a:t>
            </a:r>
          </a:p>
          <a:p>
            <a:pPr lvl="1"/>
            <a:r>
              <a:rPr lang="en-US" dirty="0"/>
              <a:t>Procedure or function * has too many arguments specified.</a:t>
            </a:r>
          </a:p>
        </p:txBody>
      </p:sp>
    </p:spTree>
    <p:extLst>
      <p:ext uri="{BB962C8B-B14F-4D97-AF65-F5344CB8AC3E}">
        <p14:creationId xmlns:p14="http://schemas.microsoft.com/office/powerpoint/2010/main" val="8788746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3365A-E48F-4EAC-9E8A-E5F27B8EF18A}"/>
              </a:ext>
            </a:extLst>
          </p:cNvPr>
          <p:cNvSpPr>
            <a:spLocks noGrp="1"/>
          </p:cNvSpPr>
          <p:nvPr>
            <p:ph type="title"/>
          </p:nvPr>
        </p:nvSpPr>
        <p:spPr/>
        <p:txBody>
          <a:bodyPr/>
          <a:lstStyle/>
          <a:p>
            <a:r>
              <a:rPr lang="en-US"/>
              <a:t>Automatic Tuning </a:t>
            </a:r>
          </a:p>
        </p:txBody>
      </p:sp>
      <p:sp>
        <p:nvSpPr>
          <p:cNvPr id="3" name="Text Placeholder 2">
            <a:extLst>
              <a:ext uri="{FF2B5EF4-FFF2-40B4-BE49-F238E27FC236}">
                <a16:creationId xmlns:a16="http://schemas.microsoft.com/office/drawing/2014/main" id="{A5D79603-F39F-4C94-8D85-39F8968FEF2D}"/>
              </a:ext>
            </a:extLst>
          </p:cNvPr>
          <p:cNvSpPr>
            <a:spLocks noGrp="1"/>
          </p:cNvSpPr>
          <p:nvPr>
            <p:ph type="body" idx="1"/>
          </p:nvPr>
        </p:nvSpPr>
        <p:spPr>
          <a:xfrm>
            <a:off x="269241" y="1189178"/>
            <a:ext cx="11653521" cy="5097322"/>
          </a:xfrm>
        </p:spPr>
        <p:txBody>
          <a:bodyPr>
            <a:normAutofit/>
          </a:bodyPr>
          <a:lstStyle/>
          <a:p>
            <a:pPr lvl="0"/>
            <a:r>
              <a:rPr lang="en-US" dirty="0"/>
              <a:t>Executed queries are monitored for improvements; improvements are applied and measured </a:t>
            </a:r>
          </a:p>
          <a:p>
            <a:pPr lvl="0"/>
            <a:r>
              <a:rPr lang="en-US" dirty="0"/>
              <a:t>Automatic index management </a:t>
            </a:r>
          </a:p>
          <a:p>
            <a:pPr lvl="1"/>
            <a:r>
              <a:rPr lang="en-US" dirty="0"/>
              <a:t>Creates useful indexes </a:t>
            </a:r>
          </a:p>
          <a:p>
            <a:pPr lvl="1"/>
            <a:r>
              <a:rPr lang="en-US" dirty="0"/>
              <a:t>Drops duplicate or unused indexes </a:t>
            </a:r>
          </a:p>
          <a:p>
            <a:pPr lvl="1"/>
            <a:r>
              <a:rPr lang="en-US" dirty="0"/>
              <a:t>If improvement isn't significant, actions are reverted </a:t>
            </a:r>
          </a:p>
          <a:p>
            <a:pPr lvl="0"/>
            <a:r>
              <a:rPr lang="en-US" dirty="0"/>
              <a:t>Automatic plan choice correction </a:t>
            </a:r>
          </a:p>
          <a:p>
            <a:pPr lvl="1"/>
            <a:r>
              <a:rPr lang="en-US" dirty="0"/>
              <a:t>If plan regression is detected, the database will switch to the last known good plan for that query </a:t>
            </a:r>
          </a:p>
        </p:txBody>
      </p:sp>
    </p:spTree>
    <p:extLst>
      <p:ext uri="{BB962C8B-B14F-4D97-AF65-F5344CB8AC3E}">
        <p14:creationId xmlns:p14="http://schemas.microsoft.com/office/powerpoint/2010/main" val="34961012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A2AEE-F057-4E24-8965-718341B15B40}"/>
              </a:ext>
            </a:extLst>
          </p:cNvPr>
          <p:cNvSpPr>
            <a:spLocks noGrp="1"/>
          </p:cNvSpPr>
          <p:nvPr>
            <p:ph type="title"/>
          </p:nvPr>
        </p:nvSpPr>
        <p:spPr/>
        <p:txBody>
          <a:bodyPr/>
          <a:lstStyle/>
          <a:p>
            <a:r>
              <a:rPr lang="en-US"/>
              <a:t>Monitoring Tools </a:t>
            </a:r>
          </a:p>
        </p:txBody>
      </p:sp>
    </p:spTree>
    <p:extLst>
      <p:ext uri="{BB962C8B-B14F-4D97-AF65-F5344CB8AC3E}">
        <p14:creationId xmlns:p14="http://schemas.microsoft.com/office/powerpoint/2010/main" val="339378722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E3DBBF-8D2B-4270-8A16-9565DBCDF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5461" y="627430"/>
            <a:ext cx="9621078" cy="5603140"/>
          </a:xfrm>
          <a:prstGeom prst="rect">
            <a:avLst/>
          </a:prstGeom>
        </p:spPr>
      </p:pic>
    </p:spTree>
    <p:extLst>
      <p:ext uri="{BB962C8B-B14F-4D97-AF65-F5344CB8AC3E}">
        <p14:creationId xmlns:p14="http://schemas.microsoft.com/office/powerpoint/2010/main" val="25834853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9938-C8C0-4509-80C5-32AA424FE4FA}"/>
              </a:ext>
            </a:extLst>
          </p:cNvPr>
          <p:cNvSpPr>
            <a:spLocks noGrp="1"/>
          </p:cNvSpPr>
          <p:nvPr>
            <p:ph type="title"/>
          </p:nvPr>
        </p:nvSpPr>
        <p:spPr/>
        <p:txBody>
          <a:bodyPr/>
          <a:lstStyle/>
          <a:p>
            <a:r>
              <a:rPr lang="en-US" dirty="0"/>
              <a:t>Dynamic Management Views </a:t>
            </a:r>
          </a:p>
        </p:txBody>
      </p:sp>
      <p:sp>
        <p:nvSpPr>
          <p:cNvPr id="3" name="Text Placeholder 2">
            <a:extLst>
              <a:ext uri="{FF2B5EF4-FFF2-40B4-BE49-F238E27FC236}">
                <a16:creationId xmlns:a16="http://schemas.microsoft.com/office/drawing/2014/main" id="{31F97A6C-6180-4A95-B25D-183DA08EC7FB}"/>
              </a:ext>
            </a:extLst>
          </p:cNvPr>
          <p:cNvSpPr>
            <a:spLocks noGrp="1"/>
          </p:cNvSpPr>
          <p:nvPr>
            <p:ph type="body" idx="1"/>
          </p:nvPr>
        </p:nvSpPr>
        <p:spPr/>
        <p:txBody>
          <a:bodyPr/>
          <a:lstStyle/>
          <a:p>
            <a:pPr lvl="0"/>
            <a:r>
              <a:rPr lang="en-US" dirty="0"/>
              <a:t>Querying DMVs requires VIEW DATABASE STATE. </a:t>
            </a:r>
          </a:p>
          <a:p>
            <a:pPr lvl="0"/>
            <a:r>
              <a:rPr lang="en-US" dirty="0"/>
              <a:t>A subset of DMVs is available for querying in SQL Database. </a:t>
            </a:r>
          </a:p>
          <a:p>
            <a:pPr lvl="0"/>
            <a:r>
              <a:rPr lang="en-US" dirty="0"/>
              <a:t>Other DMVs have been created to address SQL Database specifically. </a:t>
            </a:r>
          </a:p>
          <a:p>
            <a:pPr lvl="1"/>
            <a:r>
              <a:rPr lang="en-US" dirty="0"/>
              <a:t>Wait statistics - </a:t>
            </a:r>
            <a:r>
              <a:rPr lang="en-US" dirty="0" err="1"/>
              <a:t>sys.dm_db_wait_stats</a:t>
            </a:r>
            <a:r>
              <a:rPr lang="en-US" dirty="0"/>
              <a:t> </a:t>
            </a:r>
          </a:p>
          <a:p>
            <a:pPr lvl="1"/>
            <a:r>
              <a:rPr lang="en-US" dirty="0"/>
              <a:t>Resources statistics - </a:t>
            </a:r>
            <a:r>
              <a:rPr lang="en-US" dirty="0" err="1"/>
              <a:t>sys.dm_db_resource_stats</a:t>
            </a:r>
            <a:r>
              <a:rPr lang="en-US" dirty="0"/>
              <a:t> </a:t>
            </a:r>
          </a:p>
          <a:p>
            <a:pPr lvl="1"/>
            <a:r>
              <a:rPr lang="en-US" dirty="0"/>
              <a:t>Geo-replication - </a:t>
            </a:r>
            <a:r>
              <a:rPr lang="en-US" dirty="0" err="1"/>
              <a:t>sys.geo_replication_links</a:t>
            </a:r>
            <a:r>
              <a:rPr lang="en-US" dirty="0"/>
              <a:t> </a:t>
            </a:r>
          </a:p>
        </p:txBody>
      </p:sp>
    </p:spTree>
    <p:extLst>
      <p:ext uri="{BB962C8B-B14F-4D97-AF65-F5344CB8AC3E}">
        <p14:creationId xmlns:p14="http://schemas.microsoft.com/office/powerpoint/2010/main" val="3177766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154D2-86A9-49DE-B5A0-71BE3EBD9E50}"/>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F49A9EA2-6712-4DE9-B93D-E13DDE3A4E0A}"/>
              </a:ext>
            </a:extLst>
          </p:cNvPr>
          <p:cNvSpPr>
            <a:spLocks noGrp="1"/>
          </p:cNvSpPr>
          <p:nvPr>
            <p:ph type="body" sz="quarter" idx="12"/>
          </p:nvPr>
        </p:nvSpPr>
        <p:spPr/>
        <p:txBody>
          <a:bodyPr/>
          <a:lstStyle/>
          <a:p>
            <a:r>
              <a:rPr lang="en-US" dirty="0"/>
              <a:t>Azure SQL DB </a:t>
            </a:r>
            <a:r>
              <a:rPr lang="en-US" dirty="0" err="1"/>
              <a:t>DMVs.sql</a:t>
            </a:r>
            <a:endParaRPr lang="en-US" dirty="0"/>
          </a:p>
        </p:txBody>
      </p:sp>
    </p:spTree>
    <p:extLst>
      <p:ext uri="{BB962C8B-B14F-4D97-AF65-F5344CB8AC3E}">
        <p14:creationId xmlns:p14="http://schemas.microsoft.com/office/powerpoint/2010/main" val="24944566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84E35-DEC6-4113-874A-4896C021634B}"/>
              </a:ext>
            </a:extLst>
          </p:cNvPr>
          <p:cNvSpPr>
            <a:spLocks noGrp="1"/>
          </p:cNvSpPr>
          <p:nvPr>
            <p:ph type="title"/>
          </p:nvPr>
        </p:nvSpPr>
        <p:spPr/>
        <p:txBody>
          <a:bodyPr/>
          <a:lstStyle/>
          <a:p>
            <a:r>
              <a:rPr lang="en-US"/>
              <a:t>Extended Events </a:t>
            </a:r>
          </a:p>
        </p:txBody>
      </p:sp>
      <p:sp>
        <p:nvSpPr>
          <p:cNvPr id="3" name="Text Placeholder 2">
            <a:extLst>
              <a:ext uri="{FF2B5EF4-FFF2-40B4-BE49-F238E27FC236}">
                <a16:creationId xmlns:a16="http://schemas.microsoft.com/office/drawing/2014/main" id="{65308B03-548E-4F34-BB76-D3A3EF2BB685}"/>
              </a:ext>
            </a:extLst>
          </p:cNvPr>
          <p:cNvSpPr>
            <a:spLocks noGrp="1"/>
          </p:cNvSpPr>
          <p:nvPr>
            <p:ph type="body" idx="1"/>
          </p:nvPr>
        </p:nvSpPr>
        <p:spPr>
          <a:xfrm>
            <a:off x="269241" y="1189177"/>
            <a:ext cx="11653521" cy="4912265"/>
          </a:xfrm>
        </p:spPr>
        <p:txBody>
          <a:bodyPr>
            <a:normAutofit fontScale="92500" lnSpcReduction="10000"/>
          </a:bodyPr>
          <a:lstStyle/>
          <a:p>
            <a:pPr lvl="0"/>
            <a:r>
              <a:rPr lang="en-US" dirty="0"/>
              <a:t>Using XE requires Control permission to create sessions. </a:t>
            </a:r>
          </a:p>
          <a:p>
            <a:pPr lvl="0"/>
            <a:r>
              <a:rPr lang="en-US" dirty="0"/>
              <a:t>A subset of events is available for use in SQL Database. </a:t>
            </a:r>
          </a:p>
          <a:p>
            <a:pPr lvl="0"/>
            <a:r>
              <a:rPr lang="en-US" dirty="0"/>
              <a:t>T-SQL differences </a:t>
            </a:r>
          </a:p>
          <a:p>
            <a:pPr lvl="1"/>
            <a:r>
              <a:rPr lang="en-US" dirty="0"/>
              <a:t>[CREATE | ALTER | DROP] EVENT SESSION &lt;name&gt; ON </a:t>
            </a:r>
            <a:r>
              <a:rPr lang="en-US" b="1" dirty="0">
                <a:solidFill>
                  <a:schemeClr val="bg2"/>
                </a:solidFill>
              </a:rPr>
              <a:t>DATABASE</a:t>
            </a:r>
            <a:r>
              <a:rPr lang="en-US" dirty="0"/>
              <a:t> </a:t>
            </a:r>
          </a:p>
          <a:p>
            <a:pPr lvl="1"/>
            <a:r>
              <a:rPr lang="en-US" dirty="0"/>
              <a:t>DMVs referencing XE are </a:t>
            </a:r>
            <a:r>
              <a:rPr lang="en-US" dirty="0" err="1"/>
              <a:t>sys.dm_xe_</a:t>
            </a:r>
            <a:r>
              <a:rPr lang="en-US" b="1" dirty="0" err="1">
                <a:solidFill>
                  <a:schemeClr val="bg2"/>
                </a:solidFill>
              </a:rPr>
              <a:t>database</a:t>
            </a:r>
            <a:r>
              <a:rPr lang="en-US" dirty="0"/>
              <a:t>_... </a:t>
            </a:r>
          </a:p>
          <a:p>
            <a:pPr lvl="0"/>
            <a:r>
              <a:rPr lang="en-US" dirty="0"/>
              <a:t>Targets </a:t>
            </a:r>
          </a:p>
          <a:p>
            <a:pPr lvl="1"/>
            <a:r>
              <a:rPr lang="en-US" dirty="0"/>
              <a:t>Ring buffer - in memory, not persisted </a:t>
            </a:r>
          </a:p>
          <a:p>
            <a:pPr lvl="1"/>
            <a:r>
              <a:rPr lang="en-US" dirty="0"/>
              <a:t>Event counter - in memory, not persisted </a:t>
            </a:r>
          </a:p>
          <a:p>
            <a:pPr lvl="1"/>
            <a:r>
              <a:rPr lang="en-US" dirty="0"/>
              <a:t>Event File - write to an Azure Storage container, persisted </a:t>
            </a:r>
          </a:p>
          <a:p>
            <a:pPr lvl="0"/>
            <a:r>
              <a:rPr lang="en-US" dirty="0"/>
              <a:t>SSMS 17.x gives you </a:t>
            </a:r>
            <a:r>
              <a:rPr lang="en-US"/>
              <a:t>the familiar GUI. </a:t>
            </a:r>
            <a:endParaRPr lang="en-US" dirty="0"/>
          </a:p>
        </p:txBody>
      </p:sp>
    </p:spTree>
    <p:extLst>
      <p:ext uri="{BB962C8B-B14F-4D97-AF65-F5344CB8AC3E}">
        <p14:creationId xmlns:p14="http://schemas.microsoft.com/office/powerpoint/2010/main" val="8466280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22ADA-54C0-4C40-8AE7-5B10FBBA49F5}"/>
              </a:ext>
            </a:extLst>
          </p:cNvPr>
          <p:cNvSpPr>
            <a:spLocks noGrp="1"/>
          </p:cNvSpPr>
          <p:nvPr>
            <p:ph type="title"/>
          </p:nvPr>
        </p:nvSpPr>
        <p:spPr/>
        <p:txBody>
          <a:bodyPr/>
          <a:lstStyle/>
          <a:p>
            <a:r>
              <a:rPr lang="en-US" dirty="0"/>
              <a:t>Demo </a:t>
            </a:r>
          </a:p>
        </p:txBody>
      </p:sp>
      <p:sp>
        <p:nvSpPr>
          <p:cNvPr id="3" name="Text Placeholder 2">
            <a:extLst>
              <a:ext uri="{FF2B5EF4-FFF2-40B4-BE49-F238E27FC236}">
                <a16:creationId xmlns:a16="http://schemas.microsoft.com/office/drawing/2014/main" id="{ED13F2AF-344F-43B3-8132-1C0302E96947}"/>
              </a:ext>
            </a:extLst>
          </p:cNvPr>
          <p:cNvSpPr>
            <a:spLocks noGrp="1"/>
          </p:cNvSpPr>
          <p:nvPr>
            <p:ph type="body" sz="quarter" idx="12"/>
          </p:nvPr>
        </p:nvSpPr>
        <p:spPr/>
        <p:txBody>
          <a:bodyPr/>
          <a:lstStyle/>
          <a:p>
            <a:r>
              <a:rPr lang="en-US" dirty="0"/>
              <a:t>Azure SQL DB </a:t>
            </a:r>
            <a:r>
              <a:rPr lang="en-US" dirty="0" err="1"/>
              <a:t>XE.sql</a:t>
            </a:r>
            <a:endParaRPr lang="en-US" dirty="0"/>
          </a:p>
        </p:txBody>
      </p:sp>
    </p:spTree>
    <p:extLst>
      <p:ext uri="{BB962C8B-B14F-4D97-AF65-F5344CB8AC3E}">
        <p14:creationId xmlns:p14="http://schemas.microsoft.com/office/powerpoint/2010/main" val="21692796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DE92-EBE5-4829-8C86-9EA7F29BF045}"/>
              </a:ext>
            </a:extLst>
          </p:cNvPr>
          <p:cNvSpPr>
            <a:spLocks noGrp="1"/>
          </p:cNvSpPr>
          <p:nvPr>
            <p:ph type="title"/>
          </p:nvPr>
        </p:nvSpPr>
        <p:spPr/>
        <p:txBody>
          <a:bodyPr/>
          <a:lstStyle/>
          <a:p>
            <a:r>
              <a:rPr lang="en-US" dirty="0"/>
              <a:t>Alert rules (Classic)  </a:t>
            </a:r>
          </a:p>
        </p:txBody>
      </p:sp>
      <p:sp>
        <p:nvSpPr>
          <p:cNvPr id="3" name="Text Placeholder 2">
            <a:extLst>
              <a:ext uri="{FF2B5EF4-FFF2-40B4-BE49-F238E27FC236}">
                <a16:creationId xmlns:a16="http://schemas.microsoft.com/office/drawing/2014/main" id="{AF69D43A-E444-4BFA-96A3-F538736A9E26}"/>
              </a:ext>
            </a:extLst>
          </p:cNvPr>
          <p:cNvSpPr>
            <a:spLocks noGrp="1"/>
          </p:cNvSpPr>
          <p:nvPr>
            <p:ph type="body" idx="1"/>
          </p:nvPr>
        </p:nvSpPr>
        <p:spPr>
          <a:xfrm>
            <a:off x="413657" y="1411966"/>
            <a:ext cx="7818120" cy="4936415"/>
          </a:xfrm>
        </p:spPr>
        <p:txBody>
          <a:bodyPr>
            <a:normAutofit fontScale="85000" lnSpcReduction="20000"/>
          </a:bodyPr>
          <a:lstStyle/>
          <a:p>
            <a:pPr lvl="0"/>
            <a:r>
              <a:rPr lang="en-US" dirty="0"/>
              <a:t>Monitor your databases - when set conditions are met, an email will be sent </a:t>
            </a:r>
          </a:p>
          <a:p>
            <a:pPr lvl="1"/>
            <a:r>
              <a:rPr lang="en-US" dirty="0"/>
              <a:t>Can tie into a </a:t>
            </a:r>
            <a:r>
              <a:rPr lang="en-US" dirty="0" err="1"/>
              <a:t>webhook</a:t>
            </a:r>
            <a:r>
              <a:rPr lang="en-US" dirty="0"/>
              <a:t> so that when the alert is raised, an Automation Runbook fires </a:t>
            </a:r>
          </a:p>
          <a:p>
            <a:pPr lvl="0"/>
            <a:r>
              <a:rPr lang="en-US" dirty="0"/>
              <a:t>Portal </a:t>
            </a:r>
          </a:p>
          <a:p>
            <a:pPr lvl="1"/>
            <a:r>
              <a:rPr lang="en-US" dirty="0"/>
              <a:t>Choose a metric </a:t>
            </a:r>
          </a:p>
          <a:p>
            <a:pPr lvl="1"/>
            <a:r>
              <a:rPr lang="en-US" dirty="0"/>
              <a:t>Set a condition - less than, equal to, greater than </a:t>
            </a:r>
          </a:p>
          <a:p>
            <a:pPr lvl="1"/>
            <a:r>
              <a:rPr lang="en-US" dirty="0"/>
              <a:t>Set a threshold </a:t>
            </a:r>
          </a:p>
          <a:p>
            <a:pPr lvl="1"/>
            <a:r>
              <a:rPr lang="en-US" dirty="0"/>
              <a:t>Pick a period of time </a:t>
            </a:r>
          </a:p>
          <a:p>
            <a:pPr lvl="0"/>
            <a:r>
              <a:rPr lang="en-US" dirty="0"/>
              <a:t>PowerShell </a:t>
            </a:r>
          </a:p>
          <a:p>
            <a:pPr lvl="1"/>
            <a:r>
              <a:rPr lang="en-US" dirty="0">
                <a:hlinkClick r:id="rId3"/>
              </a:rPr>
              <a:t>http://www.mikefal.net/2016/08/23/creating-alerts-for-azure-sql-database-with-powershell/</a:t>
            </a:r>
            <a:r>
              <a:rPr lang="en-US" dirty="0"/>
              <a:t> </a:t>
            </a:r>
          </a:p>
          <a:p>
            <a:r>
              <a:rPr lang="en-US" dirty="0"/>
              <a:t>Will be deprecated in June 2019 </a:t>
            </a:r>
          </a:p>
        </p:txBody>
      </p:sp>
      <p:pic>
        <p:nvPicPr>
          <p:cNvPr id="5" name="Picture 4">
            <a:extLst>
              <a:ext uri="{FF2B5EF4-FFF2-40B4-BE49-F238E27FC236}">
                <a16:creationId xmlns:a16="http://schemas.microsoft.com/office/drawing/2014/main" id="{90829FA8-25CF-4926-A43F-1733CF80A51F}"/>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829323" y="1690688"/>
            <a:ext cx="2524477" cy="4610743"/>
          </a:xfrm>
          <a:prstGeom prst="rect">
            <a:avLst/>
          </a:prstGeom>
        </p:spPr>
      </p:pic>
    </p:spTree>
    <p:extLst>
      <p:ext uri="{BB962C8B-B14F-4D97-AF65-F5344CB8AC3E}">
        <p14:creationId xmlns:p14="http://schemas.microsoft.com/office/powerpoint/2010/main" val="962415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7597D-BEDC-4368-92AB-7B95BA249EED}"/>
              </a:ext>
            </a:extLst>
          </p:cNvPr>
          <p:cNvSpPr>
            <a:spLocks noGrp="1"/>
          </p:cNvSpPr>
          <p:nvPr>
            <p:ph type="title"/>
          </p:nvPr>
        </p:nvSpPr>
        <p:spPr/>
        <p:txBody>
          <a:bodyPr/>
          <a:lstStyle/>
          <a:p>
            <a:r>
              <a:rPr lang="en-US" dirty="0"/>
              <a:t>Metrics </a:t>
            </a:r>
          </a:p>
        </p:txBody>
      </p:sp>
      <p:sp>
        <p:nvSpPr>
          <p:cNvPr id="3" name="Text Placeholder 2">
            <a:extLst>
              <a:ext uri="{FF2B5EF4-FFF2-40B4-BE49-F238E27FC236}">
                <a16:creationId xmlns:a16="http://schemas.microsoft.com/office/drawing/2014/main" id="{4B8BCF85-0406-40A1-BE2E-705A667D9A9F}"/>
              </a:ext>
            </a:extLst>
          </p:cNvPr>
          <p:cNvSpPr>
            <a:spLocks noGrp="1"/>
          </p:cNvSpPr>
          <p:nvPr>
            <p:ph type="body" sz="quarter" idx="10"/>
          </p:nvPr>
        </p:nvSpPr>
        <p:spPr>
          <a:xfrm>
            <a:off x="269303" y="1187644"/>
            <a:ext cx="3691156" cy="673454"/>
          </a:xfrm>
        </p:spPr>
        <p:txBody>
          <a:bodyPr/>
          <a:lstStyle/>
          <a:p>
            <a:r>
              <a:rPr lang="en-US" dirty="0"/>
              <a:t>Add charts to the Portal to view resource consumption </a:t>
            </a:r>
          </a:p>
        </p:txBody>
      </p:sp>
      <p:pic>
        <p:nvPicPr>
          <p:cNvPr id="5" name="Picture 4">
            <a:extLst>
              <a:ext uri="{FF2B5EF4-FFF2-40B4-BE49-F238E27FC236}">
                <a16:creationId xmlns:a16="http://schemas.microsoft.com/office/drawing/2014/main" id="{77C91995-DEB1-4CB3-A383-CA0506FD36F7}"/>
              </a:ext>
            </a:extLst>
          </p:cNvPr>
          <p:cNvPicPr>
            <a:picLocks noChangeAspect="1"/>
          </p:cNvPicPr>
          <p:nvPr/>
        </p:nvPicPr>
        <p:blipFill>
          <a:blip r:embed="rId2"/>
          <a:stretch>
            <a:fillRect/>
          </a:stretch>
        </p:blipFill>
        <p:spPr>
          <a:xfrm>
            <a:off x="3825654" y="436814"/>
            <a:ext cx="8034258" cy="6089205"/>
          </a:xfrm>
          <a:prstGeom prst="rect">
            <a:avLst/>
          </a:prstGeom>
        </p:spPr>
      </p:pic>
      <p:sp>
        <p:nvSpPr>
          <p:cNvPr id="6" name="Arrow: Left 5">
            <a:extLst>
              <a:ext uri="{FF2B5EF4-FFF2-40B4-BE49-F238E27FC236}">
                <a16:creationId xmlns:a16="http://schemas.microsoft.com/office/drawing/2014/main" id="{3E30E5F0-D82C-40DA-B643-959B8E31CA88}"/>
              </a:ext>
            </a:extLst>
          </p:cNvPr>
          <p:cNvSpPr/>
          <p:nvPr/>
        </p:nvSpPr>
        <p:spPr bwMode="auto">
          <a:xfrm rot="19206068">
            <a:off x="4717605" y="5459035"/>
            <a:ext cx="495057" cy="485827"/>
          </a:xfrm>
          <a:prstGeom prst="leftArrow">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Arrow: Left 6">
            <a:extLst>
              <a:ext uri="{FF2B5EF4-FFF2-40B4-BE49-F238E27FC236}">
                <a16:creationId xmlns:a16="http://schemas.microsoft.com/office/drawing/2014/main" id="{AA89292A-68A2-42E4-8140-4889BF4319BC}"/>
              </a:ext>
            </a:extLst>
          </p:cNvPr>
          <p:cNvSpPr/>
          <p:nvPr/>
        </p:nvSpPr>
        <p:spPr bwMode="auto">
          <a:xfrm rot="19206068">
            <a:off x="6331879" y="434199"/>
            <a:ext cx="495057" cy="485827"/>
          </a:xfrm>
          <a:prstGeom prst="leftArrow">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Arrow: Left 7">
            <a:extLst>
              <a:ext uri="{FF2B5EF4-FFF2-40B4-BE49-F238E27FC236}">
                <a16:creationId xmlns:a16="http://schemas.microsoft.com/office/drawing/2014/main" id="{2C315D26-3E81-403A-970B-A14CFE5D7F3E}"/>
              </a:ext>
            </a:extLst>
          </p:cNvPr>
          <p:cNvSpPr/>
          <p:nvPr/>
        </p:nvSpPr>
        <p:spPr bwMode="auto">
          <a:xfrm rot="19206068">
            <a:off x="8696507" y="1674273"/>
            <a:ext cx="495057" cy="485827"/>
          </a:xfrm>
          <a:prstGeom prst="leftArrow">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Arrow: Left 8">
            <a:extLst>
              <a:ext uri="{FF2B5EF4-FFF2-40B4-BE49-F238E27FC236}">
                <a16:creationId xmlns:a16="http://schemas.microsoft.com/office/drawing/2014/main" id="{6B111315-0211-4803-A32E-2D9FC0A4F4E2}"/>
              </a:ext>
            </a:extLst>
          </p:cNvPr>
          <p:cNvSpPr/>
          <p:nvPr/>
        </p:nvSpPr>
        <p:spPr bwMode="auto">
          <a:xfrm rot="19206068">
            <a:off x="9861349" y="1674274"/>
            <a:ext cx="495057" cy="485827"/>
          </a:xfrm>
          <a:prstGeom prst="leftArrow">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46999356"/>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89F10-1345-4160-BBC0-CF6B5E340035}"/>
              </a:ext>
            </a:extLst>
          </p:cNvPr>
          <p:cNvSpPr>
            <a:spLocks noGrp="1"/>
          </p:cNvSpPr>
          <p:nvPr>
            <p:ph type="title"/>
          </p:nvPr>
        </p:nvSpPr>
        <p:spPr/>
        <p:txBody>
          <a:bodyPr/>
          <a:lstStyle/>
          <a:p>
            <a:r>
              <a:rPr lang="en-US" dirty="0"/>
              <a:t>Alert rule </a:t>
            </a:r>
          </a:p>
        </p:txBody>
      </p:sp>
      <p:sp>
        <p:nvSpPr>
          <p:cNvPr id="3" name="Text Placeholder 2">
            <a:extLst>
              <a:ext uri="{FF2B5EF4-FFF2-40B4-BE49-F238E27FC236}">
                <a16:creationId xmlns:a16="http://schemas.microsoft.com/office/drawing/2014/main" id="{CF880ECE-1DBB-4300-9524-F07F7EC349DD}"/>
              </a:ext>
            </a:extLst>
          </p:cNvPr>
          <p:cNvSpPr>
            <a:spLocks noGrp="1"/>
          </p:cNvSpPr>
          <p:nvPr>
            <p:ph type="body" sz="quarter" idx="10"/>
          </p:nvPr>
        </p:nvSpPr>
        <p:spPr>
          <a:xfrm>
            <a:off x="269303" y="1187644"/>
            <a:ext cx="11655078" cy="3775201"/>
          </a:xfrm>
        </p:spPr>
        <p:txBody>
          <a:bodyPr/>
          <a:lstStyle/>
          <a:p>
            <a:r>
              <a:rPr lang="en-US" dirty="0"/>
              <a:t>Click “New Alert Rule”. </a:t>
            </a:r>
          </a:p>
          <a:p>
            <a:r>
              <a:rPr lang="en-US" dirty="0"/>
              <a:t>Metrics </a:t>
            </a:r>
          </a:p>
          <a:p>
            <a:pPr lvl="1"/>
            <a:r>
              <a:rPr lang="en-US" dirty="0"/>
              <a:t>Not functional at this time. </a:t>
            </a:r>
          </a:p>
          <a:p>
            <a:r>
              <a:rPr lang="en-US" dirty="0"/>
              <a:t>Activity Log </a:t>
            </a:r>
          </a:p>
          <a:p>
            <a:pPr lvl="1"/>
            <a:r>
              <a:rPr lang="en-US" dirty="0"/>
              <a:t>Set alerts for activities such as Delete SQL Database, Pause SQL Data Warehouse, and more. </a:t>
            </a:r>
          </a:p>
          <a:p>
            <a:r>
              <a:rPr lang="en-US" dirty="0"/>
              <a:t>Email or text a person or group if the alert is triggered. </a:t>
            </a:r>
          </a:p>
        </p:txBody>
      </p:sp>
    </p:spTree>
    <p:extLst>
      <p:ext uri="{BB962C8B-B14F-4D97-AF65-F5344CB8AC3E}">
        <p14:creationId xmlns:p14="http://schemas.microsoft.com/office/powerpoint/2010/main" val="68517464"/>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BE5E3-7A6B-4EC1-B078-A6DFF3BE49E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FC8A8D7-9723-40AA-9FFD-42E6C15486A5}"/>
              </a:ext>
            </a:extLst>
          </p:cNvPr>
          <p:cNvSpPr>
            <a:spLocks noGrp="1"/>
          </p:cNvSpPr>
          <p:nvPr>
            <p:ph type="body" sz="quarter" idx="10"/>
          </p:nvPr>
        </p:nvSpPr>
        <p:spPr/>
        <p:txBody>
          <a:bodyPr/>
          <a:lstStyle/>
          <a:p>
            <a:endParaRPr lang="en-US"/>
          </a:p>
        </p:txBody>
      </p:sp>
      <p:pic>
        <p:nvPicPr>
          <p:cNvPr id="4" name="Picture 3">
            <a:extLst>
              <a:ext uri="{FF2B5EF4-FFF2-40B4-BE49-F238E27FC236}">
                <a16:creationId xmlns:a16="http://schemas.microsoft.com/office/drawing/2014/main" id="{9D9728D1-DBD6-4F69-BC56-5649C88A0935}"/>
              </a:ext>
            </a:extLst>
          </p:cNvPr>
          <p:cNvPicPr>
            <a:picLocks noChangeAspect="1"/>
          </p:cNvPicPr>
          <p:nvPr/>
        </p:nvPicPr>
        <p:blipFill>
          <a:blip r:embed="rId2"/>
          <a:stretch>
            <a:fillRect/>
          </a:stretch>
        </p:blipFill>
        <p:spPr>
          <a:xfrm>
            <a:off x="2088235" y="0"/>
            <a:ext cx="8015530" cy="6858000"/>
          </a:xfrm>
          <a:prstGeom prst="rect">
            <a:avLst/>
          </a:prstGeom>
        </p:spPr>
      </p:pic>
    </p:spTree>
    <p:extLst>
      <p:ext uri="{BB962C8B-B14F-4D97-AF65-F5344CB8AC3E}">
        <p14:creationId xmlns:p14="http://schemas.microsoft.com/office/powerpoint/2010/main" val="3456263804"/>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DF71-D6C0-4E1D-959A-C2F5BF22FA44}"/>
              </a:ext>
            </a:extLst>
          </p:cNvPr>
          <p:cNvSpPr>
            <a:spLocks noGrp="1"/>
          </p:cNvSpPr>
          <p:nvPr>
            <p:ph type="title"/>
          </p:nvPr>
        </p:nvSpPr>
        <p:spPr/>
        <p:txBody>
          <a:bodyPr/>
          <a:lstStyle/>
          <a:p>
            <a:r>
              <a:rPr lang="en-US" dirty="0"/>
              <a:t>Azure SQL Analytics </a:t>
            </a:r>
          </a:p>
        </p:txBody>
      </p:sp>
      <p:sp>
        <p:nvSpPr>
          <p:cNvPr id="3" name="Text Placeholder 2">
            <a:extLst>
              <a:ext uri="{FF2B5EF4-FFF2-40B4-BE49-F238E27FC236}">
                <a16:creationId xmlns:a16="http://schemas.microsoft.com/office/drawing/2014/main" id="{0B1AB16A-EF1C-4CA1-9D19-3FAAE5367FE9}"/>
              </a:ext>
            </a:extLst>
          </p:cNvPr>
          <p:cNvSpPr>
            <a:spLocks noGrp="1"/>
          </p:cNvSpPr>
          <p:nvPr>
            <p:ph type="body" sz="quarter" idx="10"/>
          </p:nvPr>
        </p:nvSpPr>
        <p:spPr>
          <a:xfrm>
            <a:off x="269303" y="1187644"/>
            <a:ext cx="11655078" cy="3334631"/>
          </a:xfrm>
        </p:spPr>
        <p:txBody>
          <a:bodyPr/>
          <a:lstStyle/>
          <a:p>
            <a:r>
              <a:rPr lang="en-US" dirty="0"/>
              <a:t>Cloud-based monitoring solution. </a:t>
            </a:r>
          </a:p>
          <a:p>
            <a:r>
              <a:rPr lang="en-US" dirty="0"/>
              <a:t>Uses Azure Diagnostic metrics + Log Analytics. </a:t>
            </a:r>
          </a:p>
          <a:p>
            <a:r>
              <a:rPr lang="en-US" b="1" dirty="0"/>
              <a:t>Monitor Azure SQL Database using Azure SQL Analytics (Preview) </a:t>
            </a:r>
            <a:r>
              <a:rPr lang="en-US" b="1" dirty="0">
                <a:hlinkClick r:id="rId2"/>
              </a:rPr>
              <a:t>https://docs.microsoft.com/en-us/azure/azure-monitor/insights/azure-sql?toc=%2Fazure%2Fsql-database%2Ftoc.json</a:t>
            </a:r>
            <a:r>
              <a:rPr lang="en-US" b="1" dirty="0"/>
              <a:t> </a:t>
            </a:r>
          </a:p>
        </p:txBody>
      </p:sp>
    </p:spTree>
    <p:extLst>
      <p:ext uri="{BB962C8B-B14F-4D97-AF65-F5344CB8AC3E}">
        <p14:creationId xmlns:p14="http://schemas.microsoft.com/office/powerpoint/2010/main" val="3442757113"/>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CE7D-81EA-4289-9DF1-A5DB703BE13D}"/>
              </a:ext>
            </a:extLst>
          </p:cNvPr>
          <p:cNvSpPr>
            <a:spLocks noGrp="1"/>
          </p:cNvSpPr>
          <p:nvPr>
            <p:ph type="title"/>
          </p:nvPr>
        </p:nvSpPr>
        <p:spPr/>
        <p:txBody>
          <a:bodyPr/>
          <a:lstStyle/>
          <a:p>
            <a:r>
              <a:rPr lang="en-US"/>
              <a:t>Software suites </a:t>
            </a:r>
          </a:p>
        </p:txBody>
      </p:sp>
      <p:sp>
        <p:nvSpPr>
          <p:cNvPr id="3" name="Text Placeholder 2">
            <a:extLst>
              <a:ext uri="{FF2B5EF4-FFF2-40B4-BE49-F238E27FC236}">
                <a16:creationId xmlns:a16="http://schemas.microsoft.com/office/drawing/2014/main" id="{B04C6103-D274-4EF1-982F-770604EB37E9}"/>
              </a:ext>
            </a:extLst>
          </p:cNvPr>
          <p:cNvSpPr>
            <a:spLocks noGrp="1"/>
          </p:cNvSpPr>
          <p:nvPr>
            <p:ph type="body" idx="1"/>
          </p:nvPr>
        </p:nvSpPr>
        <p:spPr>
          <a:xfrm>
            <a:off x="269241" y="1189178"/>
            <a:ext cx="11653521" cy="3443250"/>
          </a:xfrm>
        </p:spPr>
        <p:txBody>
          <a:bodyPr/>
          <a:lstStyle/>
          <a:p>
            <a:pPr lvl="0"/>
            <a:r>
              <a:rPr lang="en-US" dirty="0"/>
              <a:t>System Center Management Pack for Microsoft Azure SQL Database - </a:t>
            </a:r>
            <a:r>
              <a:rPr lang="en-US" dirty="0">
                <a:hlinkClick r:id="rId3"/>
              </a:rPr>
              <a:t>https://www.microsoft.com/en-us/download/details.aspx?id=38829</a:t>
            </a:r>
            <a:r>
              <a:rPr lang="en-US" dirty="0"/>
              <a:t>  </a:t>
            </a:r>
          </a:p>
          <a:p>
            <a:pPr lvl="0"/>
            <a:r>
              <a:rPr lang="en-US" dirty="0" err="1"/>
              <a:t>SentryOne</a:t>
            </a:r>
            <a:r>
              <a:rPr lang="en-US" dirty="0"/>
              <a:t> SQL Sentry </a:t>
            </a:r>
          </a:p>
          <a:p>
            <a:pPr lvl="0"/>
            <a:r>
              <a:rPr lang="en-US" dirty="0" err="1"/>
              <a:t>Solarwinds</a:t>
            </a:r>
            <a:r>
              <a:rPr lang="en-US" dirty="0"/>
              <a:t> Database Performance Analyzer </a:t>
            </a:r>
          </a:p>
          <a:p>
            <a:pPr lvl="0"/>
            <a:r>
              <a:rPr lang="en-US"/>
              <a:t>Red </a:t>
            </a:r>
            <a:r>
              <a:rPr lang="en-US" dirty="0"/>
              <a:t>Gate SQL </a:t>
            </a:r>
            <a:r>
              <a:rPr lang="en-US"/>
              <a:t>Monitor  </a:t>
            </a:r>
            <a:endParaRPr lang="en-US" dirty="0"/>
          </a:p>
        </p:txBody>
      </p:sp>
    </p:spTree>
    <p:extLst>
      <p:ext uri="{BB962C8B-B14F-4D97-AF65-F5344CB8AC3E}">
        <p14:creationId xmlns:p14="http://schemas.microsoft.com/office/powerpoint/2010/main" val="714758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28CD5-F3B3-4AAA-88C3-C22ACC607330}"/>
              </a:ext>
            </a:extLst>
          </p:cNvPr>
          <p:cNvSpPr>
            <a:spLocks noGrp="1"/>
          </p:cNvSpPr>
          <p:nvPr>
            <p:ph type="title"/>
          </p:nvPr>
        </p:nvSpPr>
        <p:spPr/>
        <p:txBody>
          <a:bodyPr/>
          <a:lstStyle/>
          <a:p>
            <a:r>
              <a:rPr lang="en-US" dirty="0" err="1"/>
              <a:t>Vcore</a:t>
            </a:r>
            <a:r>
              <a:rPr lang="en-US" dirty="0"/>
              <a:t> (Preview) </a:t>
            </a:r>
          </a:p>
        </p:txBody>
      </p:sp>
      <p:sp>
        <p:nvSpPr>
          <p:cNvPr id="3" name="Text Placeholder 2">
            <a:extLst>
              <a:ext uri="{FF2B5EF4-FFF2-40B4-BE49-F238E27FC236}">
                <a16:creationId xmlns:a16="http://schemas.microsoft.com/office/drawing/2014/main" id="{8EBC86EE-4166-49C4-A9D7-507EFB76F087}"/>
              </a:ext>
            </a:extLst>
          </p:cNvPr>
          <p:cNvSpPr>
            <a:spLocks noGrp="1"/>
          </p:cNvSpPr>
          <p:nvPr>
            <p:ph type="body" sz="quarter" idx="10"/>
          </p:nvPr>
        </p:nvSpPr>
        <p:spPr>
          <a:xfrm>
            <a:off x="584200" y="1435497"/>
            <a:ext cx="11018520" cy="1908215"/>
          </a:xfrm>
        </p:spPr>
        <p:txBody>
          <a:bodyPr/>
          <a:lstStyle/>
          <a:p>
            <a:r>
              <a:rPr lang="en-US" dirty="0"/>
              <a:t>Scale CPU/memory separately from storage</a:t>
            </a:r>
          </a:p>
          <a:p>
            <a:pPr lvl="1"/>
            <a:r>
              <a:rPr lang="en-US" dirty="0"/>
              <a:t>Gen 4 - Intel E5-2673 v3 (Haswell) 2.4 GHz processors </a:t>
            </a:r>
          </a:p>
          <a:p>
            <a:pPr lvl="1"/>
            <a:r>
              <a:rPr lang="en-US" dirty="0"/>
              <a:t>Gen 5 - Intel E5-2673 v4 (Broadwell) 2.3 GHz processors </a:t>
            </a:r>
          </a:p>
          <a:p>
            <a:pPr lvl="1"/>
            <a:endParaRPr lang="en-US" dirty="0"/>
          </a:p>
          <a:p>
            <a:pPr lvl="1"/>
            <a:endParaRPr lang="en-US" dirty="0"/>
          </a:p>
        </p:txBody>
      </p:sp>
      <p:graphicFrame>
        <p:nvGraphicFramePr>
          <p:cNvPr id="4" name="Table 3">
            <a:extLst>
              <a:ext uri="{FF2B5EF4-FFF2-40B4-BE49-F238E27FC236}">
                <a16:creationId xmlns:a16="http://schemas.microsoft.com/office/drawing/2014/main" id="{23793646-7561-435E-8F12-1B368FB32857}"/>
              </a:ext>
            </a:extLst>
          </p:cNvPr>
          <p:cNvGraphicFramePr>
            <a:graphicFrameLocks noGrp="1"/>
          </p:cNvGraphicFramePr>
          <p:nvPr>
            <p:extLst>
              <p:ext uri="{D42A27DB-BD31-4B8C-83A1-F6EECF244321}">
                <p14:modId xmlns:p14="http://schemas.microsoft.com/office/powerpoint/2010/main" val="2060829671"/>
              </p:ext>
            </p:extLst>
          </p:nvPr>
        </p:nvGraphicFramePr>
        <p:xfrm>
          <a:off x="1726374" y="3847544"/>
          <a:ext cx="8734171" cy="1854200"/>
        </p:xfrm>
        <a:graphic>
          <a:graphicData uri="http://schemas.openxmlformats.org/drawingml/2006/table">
            <a:tbl>
              <a:tblPr firstRow="1" bandRow="1">
                <a:tableStyleId>{5C22544A-7EE6-4342-B048-85BDC9FD1C3A}</a:tableStyleId>
              </a:tblPr>
              <a:tblGrid>
                <a:gridCol w="2214499">
                  <a:extLst>
                    <a:ext uri="{9D8B030D-6E8A-4147-A177-3AD203B41FA5}">
                      <a16:colId xmlns:a16="http://schemas.microsoft.com/office/drawing/2014/main" val="1772681982"/>
                    </a:ext>
                  </a:extLst>
                </a:gridCol>
                <a:gridCol w="2214499">
                  <a:extLst>
                    <a:ext uri="{9D8B030D-6E8A-4147-A177-3AD203B41FA5}">
                      <a16:colId xmlns:a16="http://schemas.microsoft.com/office/drawing/2014/main" val="3144796579"/>
                    </a:ext>
                  </a:extLst>
                </a:gridCol>
                <a:gridCol w="2090674">
                  <a:extLst>
                    <a:ext uri="{9D8B030D-6E8A-4147-A177-3AD203B41FA5}">
                      <a16:colId xmlns:a16="http://schemas.microsoft.com/office/drawing/2014/main" val="520824676"/>
                    </a:ext>
                  </a:extLst>
                </a:gridCol>
                <a:gridCol w="2214499">
                  <a:extLst>
                    <a:ext uri="{9D8B030D-6E8A-4147-A177-3AD203B41FA5}">
                      <a16:colId xmlns:a16="http://schemas.microsoft.com/office/drawing/2014/main" val="1447564139"/>
                    </a:ext>
                  </a:extLst>
                </a:gridCol>
              </a:tblGrid>
              <a:tr h="370840">
                <a:tc gridSpan="2">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dirty="0"/>
                        <a:t>General Purpose</a:t>
                      </a:r>
                    </a:p>
                  </a:txBody>
                  <a:tcPr/>
                </a:tc>
                <a:tc hMerge="1">
                  <a:txBody>
                    <a:bodyPr/>
                    <a:lstStyle/>
                    <a:p>
                      <a:endParaRPr lang="en-US" dirty="0"/>
                    </a:p>
                  </a:txBody>
                  <a:tcPr/>
                </a:tc>
                <a:tc gridSpan="2">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dirty="0"/>
                        <a:t>Business Critical</a:t>
                      </a:r>
                    </a:p>
                  </a:txBody>
                  <a:tcPr/>
                </a:tc>
                <a:tc hMerge="1">
                  <a:txBody>
                    <a:bodyPr/>
                    <a:lstStyle/>
                    <a:p>
                      <a:endParaRPr lang="en-US" dirty="0"/>
                    </a:p>
                  </a:txBody>
                  <a:tcPr/>
                </a:tc>
                <a:extLst>
                  <a:ext uri="{0D108BD9-81ED-4DB2-BD59-A6C34878D82A}">
                    <a16:rowId xmlns:a16="http://schemas.microsoft.com/office/drawing/2014/main" val="4107240858"/>
                  </a:ext>
                </a:extLst>
              </a:tr>
              <a:tr h="370840">
                <a:tc>
                  <a:txBody>
                    <a:bodyPr/>
                    <a:lstStyle/>
                    <a:p>
                      <a:r>
                        <a:rPr lang="en-US" dirty="0">
                          <a:solidFill>
                            <a:schemeClr val="tx1"/>
                          </a:solidFill>
                        </a:rPr>
                        <a:t>Gen 4</a:t>
                      </a:r>
                    </a:p>
                  </a:txBody>
                  <a:tcPr>
                    <a:solidFill>
                      <a:schemeClr val="accent1"/>
                    </a:solidFill>
                  </a:tcPr>
                </a:tc>
                <a:tc>
                  <a:txBody>
                    <a:bodyPr/>
                    <a:lstStyle/>
                    <a:p>
                      <a:r>
                        <a:rPr lang="en-US" dirty="0">
                          <a:solidFill>
                            <a:schemeClr val="tx1"/>
                          </a:solidFill>
                        </a:rPr>
                        <a:t>Gen 5</a:t>
                      </a:r>
                    </a:p>
                  </a:txBody>
                  <a:tcPr>
                    <a:solidFill>
                      <a:schemeClr val="accent1"/>
                    </a:solidFill>
                  </a:tcPr>
                </a:tc>
                <a:tc>
                  <a:txBody>
                    <a:bodyPr/>
                    <a:lstStyle/>
                    <a:p>
                      <a:r>
                        <a:rPr lang="en-US" dirty="0">
                          <a:solidFill>
                            <a:schemeClr val="tx1"/>
                          </a:solidFill>
                        </a:rPr>
                        <a:t>Gen 4</a:t>
                      </a:r>
                    </a:p>
                  </a:txBody>
                  <a:tcPr>
                    <a:solidFill>
                      <a:schemeClr val="accent1"/>
                    </a:solidFill>
                  </a:tcPr>
                </a:tc>
                <a:tc>
                  <a:txBody>
                    <a:bodyPr/>
                    <a:lstStyle/>
                    <a:p>
                      <a:r>
                        <a:rPr lang="en-US" dirty="0">
                          <a:solidFill>
                            <a:schemeClr val="tx1"/>
                          </a:solidFill>
                        </a:rPr>
                        <a:t>Gen 5</a:t>
                      </a:r>
                    </a:p>
                  </a:txBody>
                  <a:tcPr>
                    <a:solidFill>
                      <a:schemeClr val="accent1"/>
                    </a:solidFill>
                  </a:tcPr>
                </a:tc>
                <a:extLst>
                  <a:ext uri="{0D108BD9-81ED-4DB2-BD59-A6C34878D82A}">
                    <a16:rowId xmlns:a16="http://schemas.microsoft.com/office/drawing/2014/main" val="1952420013"/>
                  </a:ext>
                </a:extLst>
              </a:tr>
              <a:tr h="370840">
                <a:tc>
                  <a:txBody>
                    <a:bodyPr/>
                    <a:lstStyle/>
                    <a:p>
                      <a:r>
                        <a:rPr lang="en-US" dirty="0"/>
                        <a:t>1-24 cores </a:t>
                      </a:r>
                    </a:p>
                  </a:txBody>
                  <a:tcPr/>
                </a:tc>
                <a:tc>
                  <a:txBody>
                    <a:bodyPr/>
                    <a:lstStyle/>
                    <a:p>
                      <a:r>
                        <a:rPr lang="en-US" dirty="0"/>
                        <a:t>2-80 cores</a:t>
                      </a:r>
                    </a:p>
                  </a:txBody>
                  <a:tcPr/>
                </a:tc>
                <a:tc>
                  <a:txBody>
                    <a:bodyPr/>
                    <a:lstStyle/>
                    <a:p>
                      <a:r>
                        <a:rPr lang="en-US" dirty="0"/>
                        <a:t>1-24 cores </a:t>
                      </a:r>
                    </a:p>
                  </a:txBody>
                  <a:tcPr/>
                </a:tc>
                <a:tc>
                  <a:txBody>
                    <a:bodyPr/>
                    <a:lstStyle/>
                    <a:p>
                      <a:r>
                        <a:rPr lang="en-US" dirty="0"/>
                        <a:t>2-80 cores</a:t>
                      </a:r>
                    </a:p>
                  </a:txBody>
                  <a:tcPr/>
                </a:tc>
                <a:extLst>
                  <a:ext uri="{0D108BD9-81ED-4DB2-BD59-A6C34878D82A}">
                    <a16:rowId xmlns:a16="http://schemas.microsoft.com/office/drawing/2014/main" val="1460578331"/>
                  </a:ext>
                </a:extLst>
              </a:tr>
              <a:tr h="370840">
                <a:tc>
                  <a:txBody>
                    <a:bodyPr/>
                    <a:lstStyle/>
                    <a:p>
                      <a:r>
                        <a:rPr lang="en-US" dirty="0"/>
                        <a:t>7-164 GB memory</a:t>
                      </a:r>
                    </a:p>
                  </a:txBody>
                  <a:tcPr/>
                </a:tc>
                <a:tc>
                  <a:txBody>
                    <a:bodyPr/>
                    <a:lstStyle/>
                    <a:p>
                      <a:r>
                        <a:rPr lang="en-US" dirty="0"/>
                        <a:t>11-440 GB memory</a:t>
                      </a:r>
                    </a:p>
                  </a:txBody>
                  <a:tcPr/>
                </a:tc>
                <a:tc>
                  <a:txBody>
                    <a:bodyPr/>
                    <a:lstStyle/>
                    <a:p>
                      <a:r>
                        <a:rPr lang="en-US" dirty="0"/>
                        <a:t>7-168 GB memory</a:t>
                      </a:r>
                    </a:p>
                  </a:txBody>
                  <a:tcPr/>
                </a:tc>
                <a:tc>
                  <a:txBody>
                    <a:bodyPr/>
                    <a:lstStyle/>
                    <a:p>
                      <a:r>
                        <a:rPr lang="en-US" dirty="0"/>
                        <a:t>11-440 GB memory</a:t>
                      </a:r>
                    </a:p>
                  </a:txBody>
                  <a:tcPr/>
                </a:tc>
                <a:extLst>
                  <a:ext uri="{0D108BD9-81ED-4DB2-BD59-A6C34878D82A}">
                    <a16:rowId xmlns:a16="http://schemas.microsoft.com/office/drawing/2014/main" val="3025104792"/>
                  </a:ext>
                </a:extLst>
              </a:tr>
              <a:tr h="370840">
                <a:tc gridSpan="2">
                  <a:txBody>
                    <a:bodyPr/>
                    <a:lstStyle/>
                    <a:p>
                      <a:r>
                        <a:rPr lang="en-US" dirty="0"/>
                        <a:t>5GB – 4TB Premium blob storage</a:t>
                      </a:r>
                    </a:p>
                  </a:txBody>
                  <a:tcPr/>
                </a:tc>
                <a:tc hMerge="1">
                  <a:txBody>
                    <a:bodyPr/>
                    <a:lstStyle/>
                    <a:p>
                      <a:endParaRPr lang="en-US" dirty="0"/>
                    </a:p>
                  </a:txBody>
                  <a:tcPr/>
                </a:tc>
                <a:tc gridSpan="2">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5GB – 4TB local SSD storage </a:t>
                      </a:r>
                    </a:p>
                  </a:txBody>
                  <a:tcPr/>
                </a:tc>
                <a:tc hMerge="1">
                  <a:txBody>
                    <a:bodyPr/>
                    <a:lstStyle/>
                    <a:p>
                      <a:endParaRPr lang="en-US" dirty="0"/>
                    </a:p>
                  </a:txBody>
                  <a:tcPr/>
                </a:tc>
                <a:extLst>
                  <a:ext uri="{0D108BD9-81ED-4DB2-BD59-A6C34878D82A}">
                    <a16:rowId xmlns:a16="http://schemas.microsoft.com/office/drawing/2014/main" val="3747691698"/>
                  </a:ext>
                </a:extLst>
              </a:tr>
            </a:tbl>
          </a:graphicData>
        </a:graphic>
      </p:graphicFrame>
    </p:spTree>
    <p:extLst>
      <p:ext uri="{BB962C8B-B14F-4D97-AF65-F5344CB8AC3E}">
        <p14:creationId xmlns:p14="http://schemas.microsoft.com/office/powerpoint/2010/main" val="2729094278"/>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08C1-27BE-48AC-9536-C05306B2266A}"/>
              </a:ext>
            </a:extLst>
          </p:cNvPr>
          <p:cNvSpPr>
            <a:spLocks noGrp="1"/>
          </p:cNvSpPr>
          <p:nvPr>
            <p:ph type="title"/>
          </p:nvPr>
        </p:nvSpPr>
        <p:spPr/>
        <p:txBody>
          <a:bodyPr/>
          <a:lstStyle/>
          <a:p>
            <a:r>
              <a:rPr lang="en-US" dirty="0"/>
              <a:t>Developers: </a:t>
            </a:r>
            <a:br>
              <a:rPr lang="en-US" dirty="0"/>
            </a:br>
            <a:r>
              <a:rPr lang="en-US" dirty="0"/>
              <a:t>what you need to know </a:t>
            </a:r>
          </a:p>
        </p:txBody>
      </p:sp>
    </p:spTree>
    <p:extLst>
      <p:ext uri="{BB962C8B-B14F-4D97-AF65-F5344CB8AC3E}">
        <p14:creationId xmlns:p14="http://schemas.microsoft.com/office/powerpoint/2010/main" val="422540029"/>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5CC9-DDFB-44FD-980E-B81CCE3BEBC1}"/>
              </a:ext>
            </a:extLst>
          </p:cNvPr>
          <p:cNvSpPr>
            <a:spLocks noGrp="1"/>
          </p:cNvSpPr>
          <p:nvPr>
            <p:ph type="title"/>
          </p:nvPr>
        </p:nvSpPr>
        <p:spPr/>
        <p:txBody>
          <a:bodyPr/>
          <a:lstStyle/>
          <a:p>
            <a:r>
              <a:rPr lang="en-US" dirty="0"/>
              <a:t>Your application will be disconnected from your database </a:t>
            </a:r>
          </a:p>
        </p:txBody>
      </p:sp>
      <p:sp>
        <p:nvSpPr>
          <p:cNvPr id="3" name="Text Placeholder 2">
            <a:extLst>
              <a:ext uri="{FF2B5EF4-FFF2-40B4-BE49-F238E27FC236}">
                <a16:creationId xmlns:a16="http://schemas.microsoft.com/office/drawing/2014/main" id="{34AD406D-5EFD-4516-A0B5-42B36FD31D53}"/>
              </a:ext>
            </a:extLst>
          </p:cNvPr>
          <p:cNvSpPr>
            <a:spLocks noGrp="1"/>
          </p:cNvSpPr>
          <p:nvPr>
            <p:ph type="body" idx="1"/>
          </p:nvPr>
        </p:nvSpPr>
        <p:spPr>
          <a:xfrm>
            <a:off x="269240" y="1722577"/>
            <a:ext cx="11653521" cy="4542151"/>
          </a:xfrm>
        </p:spPr>
        <p:txBody>
          <a:bodyPr>
            <a:normAutofit fontScale="77500" lnSpcReduction="20000"/>
          </a:bodyPr>
          <a:lstStyle/>
          <a:p>
            <a:pPr lvl="0"/>
            <a:r>
              <a:rPr lang="en-US" dirty="0"/>
              <a:t>Patching occurs in the background </a:t>
            </a:r>
          </a:p>
          <a:p>
            <a:pPr lvl="0"/>
            <a:r>
              <a:rPr lang="en-US" dirty="0"/>
              <a:t>Hardware can fail </a:t>
            </a:r>
          </a:p>
          <a:p>
            <a:pPr lvl="0"/>
            <a:r>
              <a:rPr lang="en-US" dirty="0"/>
              <a:t>Services and regions can have outages </a:t>
            </a:r>
          </a:p>
          <a:p>
            <a:pPr lvl="0"/>
            <a:r>
              <a:rPr lang="en-US" dirty="0"/>
              <a:t>Building resilient applications - </a:t>
            </a:r>
            <a:r>
              <a:rPr lang="en-US" dirty="0">
                <a:hlinkClick r:id="rId3"/>
              </a:rPr>
              <a:t>https://docs.microsoft.com/en-us/azure/architecture/resiliency/</a:t>
            </a:r>
            <a:r>
              <a:rPr lang="en-US" dirty="0"/>
              <a:t> </a:t>
            </a:r>
          </a:p>
          <a:p>
            <a:pPr lvl="1"/>
            <a:r>
              <a:rPr lang="en-US" dirty="0"/>
              <a:t>Determine RPO and RTO </a:t>
            </a:r>
          </a:p>
          <a:p>
            <a:pPr lvl="1"/>
            <a:r>
              <a:rPr lang="en-US" dirty="0"/>
              <a:t>Determine service SLAs and your application SLAs </a:t>
            </a:r>
          </a:p>
          <a:p>
            <a:pPr lvl="1"/>
            <a:r>
              <a:rPr lang="en-US" dirty="0"/>
              <a:t>Design for resiliency </a:t>
            </a:r>
          </a:p>
          <a:p>
            <a:pPr lvl="2"/>
            <a:r>
              <a:rPr lang="en-US" dirty="0"/>
              <a:t>Retry transient failures </a:t>
            </a:r>
          </a:p>
          <a:p>
            <a:pPr lvl="2"/>
            <a:r>
              <a:rPr lang="en-US" dirty="0"/>
              <a:t>Load balance </a:t>
            </a:r>
          </a:p>
          <a:p>
            <a:pPr lvl="2"/>
            <a:r>
              <a:rPr lang="en-US" dirty="0"/>
              <a:t>Replicate data </a:t>
            </a:r>
          </a:p>
          <a:p>
            <a:pPr lvl="2"/>
            <a:r>
              <a:rPr lang="en-US" dirty="0"/>
              <a:t>Degrade gracefully </a:t>
            </a:r>
          </a:p>
          <a:p>
            <a:pPr lvl="1"/>
            <a:r>
              <a:rPr lang="en-US" dirty="0"/>
              <a:t>Test for resiliency </a:t>
            </a:r>
          </a:p>
          <a:p>
            <a:pPr lvl="1"/>
            <a:r>
              <a:rPr lang="en-US" dirty="0"/>
              <a:t>Test for load </a:t>
            </a:r>
          </a:p>
        </p:txBody>
      </p:sp>
    </p:spTree>
    <p:extLst>
      <p:ext uri="{BB962C8B-B14F-4D97-AF65-F5344CB8AC3E}">
        <p14:creationId xmlns:p14="http://schemas.microsoft.com/office/powerpoint/2010/main" val="3361312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398E2-BB67-4023-978B-DB22A42793E4}"/>
              </a:ext>
            </a:extLst>
          </p:cNvPr>
          <p:cNvSpPr>
            <a:spLocks noGrp="1"/>
          </p:cNvSpPr>
          <p:nvPr>
            <p:ph type="title"/>
          </p:nvPr>
        </p:nvSpPr>
        <p:spPr/>
        <p:txBody>
          <a:bodyPr/>
          <a:lstStyle/>
          <a:p>
            <a:r>
              <a:rPr lang="en-US"/>
              <a:t>Working with geo-replication </a:t>
            </a:r>
          </a:p>
        </p:txBody>
      </p:sp>
      <p:sp>
        <p:nvSpPr>
          <p:cNvPr id="3" name="Text Placeholder 2">
            <a:extLst>
              <a:ext uri="{FF2B5EF4-FFF2-40B4-BE49-F238E27FC236}">
                <a16:creationId xmlns:a16="http://schemas.microsoft.com/office/drawing/2014/main" id="{4CA41E52-F7FA-4A09-8CAA-A9CE12C0F227}"/>
              </a:ext>
            </a:extLst>
          </p:cNvPr>
          <p:cNvSpPr>
            <a:spLocks noGrp="1"/>
          </p:cNvSpPr>
          <p:nvPr>
            <p:ph type="body" idx="1"/>
          </p:nvPr>
        </p:nvSpPr>
        <p:spPr/>
        <p:txBody>
          <a:bodyPr/>
          <a:lstStyle/>
          <a:p>
            <a:pPr lvl="0"/>
            <a:r>
              <a:rPr lang="en-US" dirty="0"/>
              <a:t>Designing highly available services using Azure SQL Database - </a:t>
            </a:r>
            <a:r>
              <a:rPr lang="en-US" dirty="0">
                <a:hlinkClick r:id="rId3"/>
              </a:rPr>
              <a:t>https://docs.microsoft.com/en-us/azure/sql-database/sql-database-designing-cloud-solutions-for-disaster-recovery</a:t>
            </a:r>
            <a:r>
              <a:rPr lang="en-US" dirty="0"/>
              <a:t> </a:t>
            </a:r>
          </a:p>
          <a:p>
            <a:pPr lvl="0"/>
            <a:r>
              <a:rPr lang="en-US" dirty="0"/>
              <a:t>Active - Passive </a:t>
            </a:r>
          </a:p>
          <a:p>
            <a:pPr lvl="1"/>
            <a:r>
              <a:rPr lang="en-US" dirty="0"/>
              <a:t>Best for read-write workloads, with low latency </a:t>
            </a:r>
          </a:p>
          <a:p>
            <a:pPr lvl="0"/>
            <a:r>
              <a:rPr lang="en-US" dirty="0"/>
              <a:t>Active - Active </a:t>
            </a:r>
          </a:p>
          <a:p>
            <a:pPr lvl="1"/>
            <a:r>
              <a:rPr lang="en-US" dirty="0"/>
              <a:t>Best for read-heavy workloads, with read latency being most important </a:t>
            </a:r>
          </a:p>
        </p:txBody>
      </p:sp>
    </p:spTree>
    <p:extLst>
      <p:ext uri="{BB962C8B-B14F-4D97-AF65-F5344CB8AC3E}">
        <p14:creationId xmlns:p14="http://schemas.microsoft.com/office/powerpoint/2010/main" val="2446540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9392-ABD4-4619-AD34-872E9A3BD68B}"/>
              </a:ext>
            </a:extLst>
          </p:cNvPr>
          <p:cNvSpPr>
            <a:spLocks noGrp="1"/>
          </p:cNvSpPr>
          <p:nvPr>
            <p:ph type="title"/>
          </p:nvPr>
        </p:nvSpPr>
        <p:spPr/>
        <p:txBody>
          <a:bodyPr/>
          <a:lstStyle/>
          <a:p>
            <a:r>
              <a:rPr lang="en-US" dirty="0"/>
              <a:t>SQL Database feature parity with SQL Server </a:t>
            </a:r>
          </a:p>
        </p:txBody>
      </p:sp>
      <p:graphicFrame>
        <p:nvGraphicFramePr>
          <p:cNvPr id="4" name="Content Placeholder 3">
            <a:extLst>
              <a:ext uri="{FF2B5EF4-FFF2-40B4-BE49-F238E27FC236}">
                <a16:creationId xmlns:a16="http://schemas.microsoft.com/office/drawing/2014/main" id="{6DE0F281-31CC-491E-B82B-EF6826AB20EC}"/>
              </a:ext>
            </a:extLst>
          </p:cNvPr>
          <p:cNvGraphicFramePr>
            <a:graphicFrameLocks noGrp="1"/>
          </p:cNvGraphicFramePr>
          <p:nvPr>
            <p:ph idx="1"/>
            <p:extLst/>
          </p:nvPr>
        </p:nvGraphicFramePr>
        <p:xfrm>
          <a:off x="584200" y="1435100"/>
          <a:ext cx="11018838" cy="46497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963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06943-FBC3-4E67-B0E4-66061AAB9143}"/>
              </a:ext>
            </a:extLst>
          </p:cNvPr>
          <p:cNvSpPr>
            <a:spLocks noGrp="1"/>
          </p:cNvSpPr>
          <p:nvPr>
            <p:ph type="title"/>
          </p:nvPr>
        </p:nvSpPr>
        <p:spPr/>
        <p:txBody>
          <a:bodyPr/>
          <a:lstStyle/>
          <a:p>
            <a:r>
              <a:rPr lang="en-US"/>
              <a:t>Single databases and Elastic Pools </a:t>
            </a:r>
          </a:p>
        </p:txBody>
      </p:sp>
      <p:sp>
        <p:nvSpPr>
          <p:cNvPr id="3" name="Text Placeholder 2">
            <a:extLst>
              <a:ext uri="{FF2B5EF4-FFF2-40B4-BE49-F238E27FC236}">
                <a16:creationId xmlns:a16="http://schemas.microsoft.com/office/drawing/2014/main" id="{6F597B0E-963D-4B4D-99E1-7A1172846BE2}"/>
              </a:ext>
            </a:extLst>
          </p:cNvPr>
          <p:cNvSpPr>
            <a:spLocks noGrp="1"/>
          </p:cNvSpPr>
          <p:nvPr>
            <p:ph type="body" idx="1"/>
          </p:nvPr>
        </p:nvSpPr>
        <p:spPr>
          <a:xfrm>
            <a:off x="269241" y="1189177"/>
            <a:ext cx="11653521" cy="4874165"/>
          </a:xfrm>
        </p:spPr>
        <p:txBody>
          <a:bodyPr>
            <a:normAutofit/>
          </a:bodyPr>
          <a:lstStyle/>
          <a:p>
            <a:pPr lvl="0"/>
            <a:r>
              <a:rPr lang="en-US" dirty="0"/>
              <a:t>Single databases  </a:t>
            </a:r>
          </a:p>
          <a:p>
            <a:pPr lvl="1"/>
            <a:r>
              <a:rPr lang="en-US" dirty="0"/>
              <a:t>Compute is dedicated to one database </a:t>
            </a:r>
          </a:p>
          <a:p>
            <a:pPr lvl="0"/>
            <a:r>
              <a:rPr lang="en-US" dirty="0"/>
              <a:t>Elastic Pools </a:t>
            </a:r>
          </a:p>
          <a:p>
            <a:pPr lvl="1"/>
            <a:r>
              <a:rPr lang="en-US" dirty="0"/>
              <a:t>A group of databases that share a "pool" of compute</a:t>
            </a:r>
          </a:p>
          <a:p>
            <a:pPr lvl="1"/>
            <a:r>
              <a:rPr lang="en-US" dirty="0"/>
              <a:t>Designed for a group of databases with varying, unpredictable workloads </a:t>
            </a:r>
          </a:p>
          <a:p>
            <a:pPr lvl="1"/>
            <a:r>
              <a:rPr lang="en-US" dirty="0"/>
              <a:t>"If the sum of the DTUs of performance levels for single databases is more than 1.5x the </a:t>
            </a:r>
            <a:r>
              <a:rPr lang="en-US" dirty="0" err="1"/>
              <a:t>eDTUs</a:t>
            </a:r>
            <a:r>
              <a:rPr lang="en-US" dirty="0"/>
              <a:t> needed for the pool, then an elastic pool is more cost effective“ </a:t>
            </a:r>
          </a:p>
        </p:txBody>
      </p:sp>
    </p:spTree>
    <p:extLst>
      <p:ext uri="{BB962C8B-B14F-4D97-AF65-F5344CB8AC3E}">
        <p14:creationId xmlns:p14="http://schemas.microsoft.com/office/powerpoint/2010/main" val="1231243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2BBE60-69AC-4925-A263-C01F53CD954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2225" y="335279"/>
            <a:ext cx="5056735" cy="2952241"/>
          </a:xfrm>
          <a:prstGeom prst="rect">
            <a:avLst/>
          </a:prstGeom>
        </p:spPr>
      </p:pic>
      <p:pic>
        <p:nvPicPr>
          <p:cNvPr id="3" name="Picture 2">
            <a:extLst>
              <a:ext uri="{FF2B5EF4-FFF2-40B4-BE49-F238E27FC236}">
                <a16:creationId xmlns:a16="http://schemas.microsoft.com/office/drawing/2014/main" id="{AA2221E7-54FC-42F6-9B3A-6B148D43533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41201" y="335280"/>
            <a:ext cx="5056733" cy="2952240"/>
          </a:xfrm>
          <a:prstGeom prst="rect">
            <a:avLst/>
          </a:prstGeom>
        </p:spPr>
      </p:pic>
      <p:pic>
        <p:nvPicPr>
          <p:cNvPr id="4" name="Picture 3">
            <a:extLst>
              <a:ext uri="{FF2B5EF4-FFF2-40B4-BE49-F238E27FC236}">
                <a16:creationId xmlns:a16="http://schemas.microsoft.com/office/drawing/2014/main" id="{15443E07-5705-4E57-9C65-E5379245733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873905" y="3604656"/>
            <a:ext cx="5056735" cy="2952241"/>
          </a:xfrm>
          <a:prstGeom prst="rect">
            <a:avLst/>
          </a:prstGeom>
        </p:spPr>
      </p:pic>
    </p:spTree>
    <p:extLst>
      <p:ext uri="{BB962C8B-B14F-4D97-AF65-F5344CB8AC3E}">
        <p14:creationId xmlns:p14="http://schemas.microsoft.com/office/powerpoint/2010/main" val="2690374289"/>
      </p:ext>
    </p:extLst>
  </p:cSld>
  <p:clrMapOvr>
    <a:masterClrMapping/>
  </p:clrMapOvr>
  <p:transition>
    <p:fade/>
  </p:transition>
</p:sld>
</file>

<file path=ppt/theme/theme1.xml><?xml version="1.0" encoding="utf-8"?>
<a:theme xmlns:a="http://schemas.openxmlformats.org/drawingml/2006/main" name="DARK GRAY TEMPLATE">
  <a:themeElements>
    <a:clrScheme name="BT - Blue on Dark Gray">
      <a:dk1>
        <a:srgbClr val="353535"/>
      </a:dk1>
      <a:lt1>
        <a:srgbClr val="FFFFFF"/>
      </a:lt1>
      <a:dk2>
        <a:srgbClr val="0078D7"/>
      </a:dk2>
      <a:lt2>
        <a:srgbClr val="CDF4FF"/>
      </a:lt2>
      <a:accent1>
        <a:srgbClr val="0078D7"/>
      </a:accent1>
      <a:accent2>
        <a:srgbClr val="D2D2D2"/>
      </a:accent2>
      <a:accent3>
        <a:srgbClr val="00BCF2"/>
      </a:accent3>
      <a:accent4>
        <a:srgbClr val="B4009E"/>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01.potx" id="{85FDBBA0-EF23-4239-B210-6D16F248693D}" vid="{72990243-813F-4FCA-86D3-9AF06BC539B3}"/>
    </a:ext>
  </a:extLst>
</a:theme>
</file>

<file path=ppt/theme/theme2.xml><?xml version="1.0" encoding="utf-8"?>
<a:theme xmlns:a="http://schemas.openxmlformats.org/drawingml/2006/main" name="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01.potx" id="{85FDBBA0-EF23-4239-B210-6D16F248693D}" vid="{CD38365E-7401-4665-AF36-7000951ED6D4}"/>
    </a:ext>
  </a:extLst>
</a:theme>
</file>

<file path=ppt/theme/theme3.xml><?xml version="1.0" encoding="utf-8"?>
<a:theme xmlns:a="http://schemas.openxmlformats.org/drawingml/2006/main" name="LIGHT GRAY TEMPLATE">
  <a:themeElements>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01.potx" id="{85FDBBA0-EF23-4239-B210-6D16F248693D}" vid="{606C0C51-1210-40E2-90B2-6EE41317567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16-9_Business_BLUE_2017_01</Template>
  <TotalTime>1343</TotalTime>
  <Words>2887</Words>
  <Application>Microsoft Office PowerPoint</Application>
  <PresentationFormat>Widescreen</PresentationFormat>
  <Paragraphs>467</Paragraphs>
  <Slides>62</Slides>
  <Notes>57</Notes>
  <HiddenSlides>9</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62</vt:i4>
      </vt:variant>
    </vt:vector>
  </HeadingPairs>
  <TitlesOfParts>
    <vt:vector size="72" baseType="lpstr">
      <vt:lpstr>Arial</vt:lpstr>
      <vt:lpstr>Calibri</vt:lpstr>
      <vt:lpstr>Consolas</vt:lpstr>
      <vt:lpstr>Segoe UI</vt:lpstr>
      <vt:lpstr>Segoe UI Light</vt:lpstr>
      <vt:lpstr>Segoe UI Semilight</vt:lpstr>
      <vt:lpstr>Wingdings</vt:lpstr>
      <vt:lpstr>DARK GRAY TEMPLATE</vt:lpstr>
      <vt:lpstr>WHITE TEMPLATE</vt:lpstr>
      <vt:lpstr>LIGHT GRAY TEMPLATE</vt:lpstr>
      <vt:lpstr>Azure PaaS Fundamentals (SQL Database) </vt:lpstr>
      <vt:lpstr>Cloud-first </vt:lpstr>
      <vt:lpstr>Pricing and Licensing </vt:lpstr>
      <vt:lpstr>DTUs</vt:lpstr>
      <vt:lpstr>PowerPoint Presentation</vt:lpstr>
      <vt:lpstr>Vcore (Preview) </vt:lpstr>
      <vt:lpstr>SQL Database feature parity with SQL Server </vt:lpstr>
      <vt:lpstr>Single databases and Elastic Pools </vt:lpstr>
      <vt:lpstr>PowerPoint Presentation</vt:lpstr>
      <vt:lpstr>Elastic Pools Tools </vt:lpstr>
      <vt:lpstr>Setup </vt:lpstr>
      <vt:lpstr>Demos - Single database </vt:lpstr>
      <vt:lpstr>Demos - Elastic Pools </vt:lpstr>
      <vt:lpstr>Administration </vt:lpstr>
      <vt:lpstr>Backups </vt:lpstr>
      <vt:lpstr>Restores </vt:lpstr>
      <vt:lpstr>Demo – Restore </vt:lpstr>
      <vt:lpstr>CHECKDB </vt:lpstr>
      <vt:lpstr>Index maintenance </vt:lpstr>
      <vt:lpstr>Replacing SQL Server Agent with Azure Automation </vt:lpstr>
      <vt:lpstr>Demo </vt:lpstr>
      <vt:lpstr>How scaling works  </vt:lpstr>
      <vt:lpstr>Scaling limitations</vt:lpstr>
      <vt:lpstr>Demo </vt:lpstr>
      <vt:lpstr>HA/DR </vt:lpstr>
      <vt:lpstr>HA </vt:lpstr>
      <vt:lpstr>DR </vt:lpstr>
      <vt:lpstr>After setup </vt:lpstr>
      <vt:lpstr>Demo </vt:lpstr>
      <vt:lpstr>Security </vt:lpstr>
      <vt:lpstr>Access </vt:lpstr>
      <vt:lpstr>Roles</vt:lpstr>
      <vt:lpstr>Firewall </vt:lpstr>
      <vt:lpstr>PowerPoint Presentation</vt:lpstr>
      <vt:lpstr>Data </vt:lpstr>
      <vt:lpstr>Auditing </vt:lpstr>
      <vt:lpstr>Threat Detection </vt:lpstr>
      <vt:lpstr>Data Migration Tools</vt:lpstr>
      <vt:lpstr>Data Migration Assistant (DMA) </vt:lpstr>
      <vt:lpstr>PowerPoint Presentation</vt:lpstr>
      <vt:lpstr>Demo</vt:lpstr>
      <vt:lpstr>BACPAC </vt:lpstr>
      <vt:lpstr>Transactional replication </vt:lpstr>
      <vt:lpstr>Performance Tuning Tools </vt:lpstr>
      <vt:lpstr>"A bad query is always worth tuning" </vt:lpstr>
      <vt:lpstr>Query Performance Insight </vt:lpstr>
      <vt:lpstr>Performance Recommendations </vt:lpstr>
      <vt:lpstr>Automatic Tuning </vt:lpstr>
      <vt:lpstr>Monitoring Tools </vt:lpstr>
      <vt:lpstr>Dynamic Management Views </vt:lpstr>
      <vt:lpstr>Demo</vt:lpstr>
      <vt:lpstr>Extended Events </vt:lpstr>
      <vt:lpstr>Demo </vt:lpstr>
      <vt:lpstr>Alert rules (Classic)  </vt:lpstr>
      <vt:lpstr>Metrics </vt:lpstr>
      <vt:lpstr>Alert rule </vt:lpstr>
      <vt:lpstr>PowerPoint Presentation</vt:lpstr>
      <vt:lpstr>Azure SQL Analytics </vt:lpstr>
      <vt:lpstr>Software suites </vt:lpstr>
      <vt:lpstr>Developers:  what you need to know </vt:lpstr>
      <vt:lpstr>Your application will be disconnected from your database </vt:lpstr>
      <vt:lpstr>Working with geo-replication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PaaS  (SQL Database) </dc:title>
  <dc:creator>Jes Borland</dc:creator>
  <cp:lastModifiedBy>Jes Borland</cp:lastModifiedBy>
  <cp:revision>7</cp:revision>
  <dcterms:created xsi:type="dcterms:W3CDTF">2017-07-11T17:30:11Z</dcterms:created>
  <dcterms:modified xsi:type="dcterms:W3CDTF">2019-02-28T18:39:05Z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jeborlan@microsoft.com</vt:lpwstr>
  </property>
  <property fmtid="{D5CDD505-2E9C-101B-9397-08002B2CF9AE}" pid="5" name="MSIP_Label_f42aa342-8706-4288-bd11-ebb85995028c_SetDate">
    <vt:lpwstr>2017-12-01T20:31:20.1057919Z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