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ags/tag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sldIdLst>
    <p:sldId id="256" r:id="rId5"/>
    <p:sldId id="322" r:id="rId6"/>
    <p:sldId id="257" r:id="rId7"/>
    <p:sldId id="258" r:id="rId8"/>
    <p:sldId id="259" r:id="rId9"/>
    <p:sldId id="260" r:id="rId10"/>
    <p:sldId id="323" r:id="rId1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FD1CCE-20B0-4B9E-8D62-6F108E38A0B8}" v="11" dt="2020-08-06T20:42:26.2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9" autoAdjust="0"/>
    <p:restoredTop sz="94660"/>
  </p:normalViewPr>
  <p:slideViewPr>
    <p:cSldViewPr snapToGrid="0">
      <p:cViewPr varScale="1">
        <p:scale>
          <a:sx n="87" d="100"/>
          <a:sy n="87" d="100"/>
        </p:scale>
        <p:origin x="40"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 Schultz" userId="eaaaa251-3522-4cc2-b5b5-f446ee3f9ba6" providerId="ADAL" clId="{15FD1CCE-20B0-4B9E-8D62-6F108E38A0B8}"/>
    <pc:docChg chg="undo custSel mod addSld delSld modSld">
      <pc:chgData name="Jes Schultz" userId="eaaaa251-3522-4cc2-b5b5-f446ee3f9ba6" providerId="ADAL" clId="{15FD1CCE-20B0-4B9E-8D62-6F108E38A0B8}" dt="2020-08-06T20:42:34.215" v="593" actId="14100"/>
      <pc:docMkLst>
        <pc:docMk/>
      </pc:docMkLst>
      <pc:sldChg chg="addSp delSp modSp mod modClrScheme chgLayout">
        <pc:chgData name="Jes Schultz" userId="eaaaa251-3522-4cc2-b5b5-f446ee3f9ba6" providerId="ADAL" clId="{15FD1CCE-20B0-4B9E-8D62-6F108E38A0B8}" dt="2020-08-06T19:35:21.430" v="75" actId="20577"/>
        <pc:sldMkLst>
          <pc:docMk/>
          <pc:sldMk cId="249175268" sldId="257"/>
        </pc:sldMkLst>
        <pc:spChg chg="mod">
          <ac:chgData name="Jes Schultz" userId="eaaaa251-3522-4cc2-b5b5-f446ee3f9ba6" providerId="ADAL" clId="{15FD1CCE-20B0-4B9E-8D62-6F108E38A0B8}" dt="2020-08-06T19:35:21.430" v="75" actId="20577"/>
          <ac:spMkLst>
            <pc:docMk/>
            <pc:sldMk cId="249175268" sldId="257"/>
            <ac:spMk id="2" creationId="{F686061F-E2B4-4AFB-9AAE-B1F717B0ED5D}"/>
          </ac:spMkLst>
        </pc:spChg>
        <pc:spChg chg="add del mod">
          <ac:chgData name="Jes Schultz" userId="eaaaa251-3522-4cc2-b5b5-f446ee3f9ba6" providerId="ADAL" clId="{15FD1CCE-20B0-4B9E-8D62-6F108E38A0B8}" dt="2020-08-06T19:35:14.214" v="55" actId="26606"/>
          <ac:spMkLst>
            <pc:docMk/>
            <pc:sldMk cId="249175268" sldId="257"/>
            <ac:spMk id="3" creationId="{CA23C55A-7868-48A8-8614-2792C6C420C3}"/>
          </ac:spMkLst>
        </pc:spChg>
        <pc:spChg chg="add del mod">
          <ac:chgData name="Jes Schultz" userId="eaaaa251-3522-4cc2-b5b5-f446ee3f9ba6" providerId="ADAL" clId="{15FD1CCE-20B0-4B9E-8D62-6F108E38A0B8}" dt="2020-08-06T19:35:08.981" v="50" actId="26606"/>
          <ac:spMkLst>
            <pc:docMk/>
            <pc:sldMk cId="249175268" sldId="257"/>
            <ac:spMk id="9" creationId="{327158AC-7D97-4403-B8C3-6913E41A5BF2}"/>
          </ac:spMkLst>
        </pc:spChg>
        <pc:spChg chg="add del mod">
          <ac:chgData name="Jes Schultz" userId="eaaaa251-3522-4cc2-b5b5-f446ee3f9ba6" providerId="ADAL" clId="{15FD1CCE-20B0-4B9E-8D62-6F108E38A0B8}" dt="2020-08-06T19:35:12.634" v="52" actId="26606"/>
          <ac:spMkLst>
            <pc:docMk/>
            <pc:sldMk cId="249175268" sldId="257"/>
            <ac:spMk id="11" creationId="{CA23C55A-7868-48A8-8614-2792C6C420C3}"/>
          </ac:spMkLst>
        </pc:spChg>
        <pc:spChg chg="add del mod">
          <ac:chgData name="Jes Schultz" userId="eaaaa251-3522-4cc2-b5b5-f446ee3f9ba6" providerId="ADAL" clId="{15FD1CCE-20B0-4B9E-8D62-6F108E38A0B8}" dt="2020-08-06T19:35:14.210" v="54" actId="26606"/>
          <ac:spMkLst>
            <pc:docMk/>
            <pc:sldMk cId="249175268" sldId="257"/>
            <ac:spMk id="13" creationId="{CA23C55A-7868-48A8-8614-2792C6C420C3}"/>
          </ac:spMkLst>
        </pc:spChg>
        <pc:spChg chg="add mod">
          <ac:chgData name="Jes Schultz" userId="eaaaa251-3522-4cc2-b5b5-f446ee3f9ba6" providerId="ADAL" clId="{15FD1CCE-20B0-4B9E-8D62-6F108E38A0B8}" dt="2020-08-06T19:35:14.214" v="55" actId="26606"/>
          <ac:spMkLst>
            <pc:docMk/>
            <pc:sldMk cId="249175268" sldId="257"/>
            <ac:spMk id="15" creationId="{CA23C55A-7868-48A8-8614-2792C6C420C3}"/>
          </ac:spMkLst>
        </pc:spChg>
        <pc:graphicFrameChg chg="add del mod">
          <ac:chgData name="Jes Schultz" userId="eaaaa251-3522-4cc2-b5b5-f446ee3f9ba6" providerId="ADAL" clId="{15FD1CCE-20B0-4B9E-8D62-6F108E38A0B8}" dt="2020-08-06T19:35:08.981" v="50" actId="26606"/>
          <ac:graphicFrameMkLst>
            <pc:docMk/>
            <pc:sldMk cId="249175268" sldId="257"/>
            <ac:graphicFrameMk id="5" creationId="{CB8DE63B-77D3-47F8-8EC0-89F60937EA7F}"/>
          </ac:graphicFrameMkLst>
        </pc:graphicFrameChg>
      </pc:sldChg>
      <pc:sldChg chg="modSp mod">
        <pc:chgData name="Jes Schultz" userId="eaaaa251-3522-4cc2-b5b5-f446ee3f9ba6" providerId="ADAL" clId="{15FD1CCE-20B0-4B9E-8D62-6F108E38A0B8}" dt="2020-08-06T19:32:38.639" v="13" actId="20577"/>
        <pc:sldMkLst>
          <pc:docMk/>
          <pc:sldMk cId="1489795973" sldId="258"/>
        </pc:sldMkLst>
        <pc:spChg chg="mod">
          <ac:chgData name="Jes Schultz" userId="eaaaa251-3522-4cc2-b5b5-f446ee3f9ba6" providerId="ADAL" clId="{15FD1CCE-20B0-4B9E-8D62-6F108E38A0B8}" dt="2020-08-06T19:32:38.639" v="13" actId="20577"/>
          <ac:spMkLst>
            <pc:docMk/>
            <pc:sldMk cId="1489795973" sldId="258"/>
            <ac:spMk id="3" creationId="{8A0AB117-9A63-49E9-8D89-77A4BB62C254}"/>
          </ac:spMkLst>
        </pc:spChg>
      </pc:sldChg>
      <pc:sldChg chg="modSp mod modClrScheme chgLayout">
        <pc:chgData name="Jes Schultz" userId="eaaaa251-3522-4cc2-b5b5-f446ee3f9ba6" providerId="ADAL" clId="{15FD1CCE-20B0-4B9E-8D62-6F108E38A0B8}" dt="2020-08-06T19:34:52.565" v="48" actId="26606"/>
        <pc:sldMkLst>
          <pc:docMk/>
          <pc:sldMk cId="2037542746" sldId="259"/>
        </pc:sldMkLst>
        <pc:spChg chg="mod">
          <ac:chgData name="Jes Schultz" userId="eaaaa251-3522-4cc2-b5b5-f446ee3f9ba6" providerId="ADAL" clId="{15FD1CCE-20B0-4B9E-8D62-6F108E38A0B8}" dt="2020-08-06T19:34:52.565" v="48" actId="26606"/>
          <ac:spMkLst>
            <pc:docMk/>
            <pc:sldMk cId="2037542746" sldId="259"/>
            <ac:spMk id="2" creationId="{A8F3434E-B790-4B21-A707-EC935B223ECF}"/>
          </ac:spMkLst>
        </pc:spChg>
        <pc:spChg chg="mod">
          <ac:chgData name="Jes Schultz" userId="eaaaa251-3522-4cc2-b5b5-f446ee3f9ba6" providerId="ADAL" clId="{15FD1CCE-20B0-4B9E-8D62-6F108E38A0B8}" dt="2020-08-06T19:34:52.565" v="48" actId="26606"/>
          <ac:spMkLst>
            <pc:docMk/>
            <pc:sldMk cId="2037542746" sldId="259"/>
            <ac:spMk id="3" creationId="{97F4C8B6-0D16-4C0C-A370-B808A94E68EE}"/>
          </ac:spMkLst>
        </pc:spChg>
      </pc:sldChg>
      <pc:sldChg chg="modSp mod modShow">
        <pc:chgData name="Jes Schultz" userId="eaaaa251-3522-4cc2-b5b5-f446ee3f9ba6" providerId="ADAL" clId="{15FD1CCE-20B0-4B9E-8D62-6F108E38A0B8}" dt="2020-08-06T20:42:34.215" v="593" actId="14100"/>
        <pc:sldMkLst>
          <pc:docMk/>
          <pc:sldMk cId="3333978252" sldId="260"/>
        </pc:sldMkLst>
        <pc:spChg chg="mod">
          <ac:chgData name="Jes Schultz" userId="eaaaa251-3522-4cc2-b5b5-f446ee3f9ba6" providerId="ADAL" clId="{15FD1CCE-20B0-4B9E-8D62-6F108E38A0B8}" dt="2020-08-06T20:42:34.215" v="593" actId="14100"/>
          <ac:spMkLst>
            <pc:docMk/>
            <pc:sldMk cId="3333978252" sldId="260"/>
            <ac:spMk id="3" creationId="{5240CCE8-B481-441F-8ACC-642699A79D56}"/>
          </ac:spMkLst>
        </pc:spChg>
      </pc:sldChg>
      <pc:sldChg chg="del">
        <pc:chgData name="Jes Schultz" userId="eaaaa251-3522-4cc2-b5b5-f446ee3f9ba6" providerId="ADAL" clId="{15FD1CCE-20B0-4B9E-8D62-6F108E38A0B8}" dt="2020-08-06T19:35:32.237" v="76" actId="47"/>
        <pc:sldMkLst>
          <pc:docMk/>
          <pc:sldMk cId="49587616" sldId="261"/>
        </pc:sldMkLst>
      </pc:sldChg>
      <pc:sldChg chg="modSp add mod">
        <pc:chgData name="Jes Schultz" userId="eaaaa251-3522-4cc2-b5b5-f446ee3f9ba6" providerId="ADAL" clId="{15FD1CCE-20B0-4B9E-8D62-6F108E38A0B8}" dt="2020-08-06T19:31:34.589" v="1" actId="12"/>
        <pc:sldMkLst>
          <pc:docMk/>
          <pc:sldMk cId="4166744826" sldId="322"/>
        </pc:sldMkLst>
        <pc:spChg chg="mod">
          <ac:chgData name="Jes Schultz" userId="eaaaa251-3522-4cc2-b5b5-f446ee3f9ba6" providerId="ADAL" clId="{15FD1CCE-20B0-4B9E-8D62-6F108E38A0B8}" dt="2020-08-06T19:31:34.589" v="1" actId="12"/>
          <ac:spMkLst>
            <pc:docMk/>
            <pc:sldMk cId="4166744826" sldId="322"/>
            <ac:spMk id="5" creationId="{C8027912-99EE-44E3-9261-040D76C1D5B9}"/>
          </ac:spMkLst>
        </pc:spChg>
      </pc:sldChg>
      <pc:sldChg chg="modSp new mod">
        <pc:chgData name="Jes Schultz" userId="eaaaa251-3522-4cc2-b5b5-f446ee3f9ba6" providerId="ADAL" clId="{15FD1CCE-20B0-4B9E-8D62-6F108E38A0B8}" dt="2020-08-06T19:37:34.126" v="188" actId="20577"/>
        <pc:sldMkLst>
          <pc:docMk/>
          <pc:sldMk cId="3886882669" sldId="323"/>
        </pc:sldMkLst>
        <pc:spChg chg="mod">
          <ac:chgData name="Jes Schultz" userId="eaaaa251-3522-4cc2-b5b5-f446ee3f9ba6" providerId="ADAL" clId="{15FD1CCE-20B0-4B9E-8D62-6F108E38A0B8}" dt="2020-08-06T19:35:58.591" v="87" actId="20577"/>
          <ac:spMkLst>
            <pc:docMk/>
            <pc:sldMk cId="3886882669" sldId="323"/>
            <ac:spMk id="2" creationId="{ABC5739F-E995-4707-85B4-CA1DE5713D48}"/>
          </ac:spMkLst>
        </pc:spChg>
        <pc:spChg chg="mod">
          <ac:chgData name="Jes Schultz" userId="eaaaa251-3522-4cc2-b5b5-f446ee3f9ba6" providerId="ADAL" clId="{15FD1CCE-20B0-4B9E-8D62-6F108E38A0B8}" dt="2020-08-06T19:37:34.126" v="188" actId="20577"/>
          <ac:spMkLst>
            <pc:docMk/>
            <pc:sldMk cId="3886882669" sldId="323"/>
            <ac:spMk id="3" creationId="{E38E8DA1-BF40-40B3-8C2B-AC330953F21C}"/>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D59D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3" name="Picture 2" descr="Business meeting in a conference room.">
            <a:extLst>
              <a:ext uri="{FF2B5EF4-FFF2-40B4-BE49-F238E27FC236}">
                <a16:creationId xmlns:a16="http://schemas.microsoft.com/office/drawing/2014/main" id="{F5C01742-16F2-479B-B961-C10AF9694200}"/>
              </a:ext>
            </a:extLst>
          </p:cNvPr>
          <p:cNvPicPr>
            <a:picLocks noChangeAspect="1"/>
          </p:cNvPicPr>
          <p:nvPr/>
        </p:nvPicPr>
        <p:blipFill rotWithShape="1">
          <a:blip r:embed="rId3"/>
          <a:srcRect l="16675" r="16675"/>
          <a:stretch/>
        </p:blipFill>
        <p:spPr bwMode="ltGray">
          <a:xfrm>
            <a:off x="5334000" y="0"/>
            <a:ext cx="6858000" cy="6858000"/>
          </a:xfrm>
          <a:prstGeom prst="rect">
            <a:avLst/>
          </a:prstGeom>
        </p:spPr>
      </p:pic>
    </p:spTree>
    <p:extLst>
      <p:ext uri="{BB962C8B-B14F-4D97-AF65-F5344CB8AC3E}">
        <p14:creationId xmlns:p14="http://schemas.microsoft.com/office/powerpoint/2010/main" val="5013509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4482446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95027048"/>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934065225"/>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08458285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97001706"/>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09053141"/>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01197134"/>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956981208"/>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32196736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26574825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a:stretch>
            <a:fillRect/>
          </a:stretch>
        </p:blipFill>
        <p:spPr bwMode="black">
          <a:xfrm>
            <a:off x="584200" y="585788"/>
            <a:ext cx="1366440" cy="292608"/>
          </a:xfrm>
          <a:prstGeom prst="rect">
            <a:avLst/>
          </a:prstGeom>
        </p:spPr>
      </p:pic>
      <p:pic>
        <p:nvPicPr>
          <p:cNvPr id="3" name="Picture 2" descr="Business meeting in a conference room.">
            <a:extLst>
              <a:ext uri="{FF2B5EF4-FFF2-40B4-BE49-F238E27FC236}">
                <a16:creationId xmlns:a16="http://schemas.microsoft.com/office/drawing/2014/main" id="{21B38327-7FF8-46B9-9F4D-5CD06F8ECD06}"/>
              </a:ext>
            </a:extLst>
          </p:cNvPr>
          <p:cNvPicPr>
            <a:picLocks noChangeAspect="1"/>
          </p:cNvPicPr>
          <p:nvPr/>
        </p:nvPicPr>
        <p:blipFill rotWithShape="1">
          <a:blip r:embed="rId3"/>
          <a:srcRect l="16675" r="16675"/>
          <a:stretch/>
        </p:blipFill>
        <p:spPr bwMode="ltGray">
          <a:xfrm>
            <a:off x="5334000" y="0"/>
            <a:ext cx="6858000" cy="6858000"/>
          </a:xfrm>
          <a:prstGeom prst="rect">
            <a:avLst/>
          </a:prstGeom>
        </p:spPr>
      </p:pic>
    </p:spTree>
    <p:extLst>
      <p:ext uri="{BB962C8B-B14F-4D97-AF65-F5344CB8AC3E}">
        <p14:creationId xmlns:p14="http://schemas.microsoft.com/office/powerpoint/2010/main" val="31577130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19233515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13094052"/>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8385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144794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D59D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7483713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3001170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D59D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712549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744071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8607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383227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59D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2442722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0706888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27843704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5915861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43535-ABF4-4792-B13B-71CB5DF0A799}"/>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CF2787D1-A01A-4B63-9020-4DAF094E7998}"/>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6C44B-656C-46A7-BA4D-FE496E973ACF}"/>
              </a:ext>
            </a:extLst>
          </p:cNvPr>
          <p:cNvSpPr>
            <a:spLocks noGrp="1"/>
          </p:cNvSpPr>
          <p:nvPr>
            <p:ph type="dt" sz="half" idx="10"/>
          </p:nvPr>
        </p:nvSpPr>
        <p:spPr/>
        <p:txBody>
          <a:bodyPr/>
          <a:lstStyle/>
          <a:p>
            <a:fld id="{B511EF1C-2EED-42D7-9C25-ADF77EFF562D}" type="datetimeFigureOut">
              <a:rPr lang="en-US" smtClean="0"/>
              <a:t>8/6/2020</a:t>
            </a:fld>
            <a:endParaRPr lang="en-US"/>
          </a:p>
        </p:txBody>
      </p:sp>
      <p:sp>
        <p:nvSpPr>
          <p:cNvPr id="5" name="Footer Placeholder 4">
            <a:extLst>
              <a:ext uri="{FF2B5EF4-FFF2-40B4-BE49-F238E27FC236}">
                <a16:creationId xmlns:a16="http://schemas.microsoft.com/office/drawing/2014/main" id="{D9D89232-89A9-4326-A089-4C1579276E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7D0243-1B61-4635-8CF8-E86AA0FDDD58}"/>
              </a:ext>
            </a:extLst>
          </p:cNvPr>
          <p:cNvSpPr>
            <a:spLocks noGrp="1"/>
          </p:cNvSpPr>
          <p:nvPr>
            <p:ph type="sldNum" sz="quarter" idx="12"/>
          </p:nvPr>
        </p:nvSpPr>
        <p:spPr/>
        <p:txBody>
          <a:bodyPr/>
          <a:lstStyle/>
          <a:p>
            <a:fld id="{0402E1C3-F5B2-4BDF-A71F-06C627BD8281}" type="slidenum">
              <a:rPr lang="en-US" smtClean="0"/>
              <a:t>‹#›</a:t>
            </a:fld>
            <a:endParaRPr lang="en-US"/>
          </a:p>
        </p:txBody>
      </p:sp>
    </p:spTree>
    <p:extLst>
      <p:ext uri="{BB962C8B-B14F-4D97-AF65-F5344CB8AC3E}">
        <p14:creationId xmlns:p14="http://schemas.microsoft.com/office/powerpoint/2010/main" val="14960523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Speaker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D971758-2E52-4942-A1B8-B4035CEF862D}"/>
              </a:ext>
            </a:extLst>
          </p:cNvPr>
          <p:cNvSpPr>
            <a:spLocks noGrp="1"/>
          </p:cNvSpPr>
          <p:nvPr>
            <p:ph type="pic" sz="quarter" idx="10" hasCustomPrompt="1"/>
          </p:nvPr>
        </p:nvSpPr>
        <p:spPr>
          <a:xfrm>
            <a:off x="467785" y="514352"/>
            <a:ext cx="1924049" cy="1924049"/>
          </a:xfrm>
          <a:prstGeom prst="ellipse">
            <a:avLst/>
          </a:prstGeom>
          <a:solidFill>
            <a:schemeClr val="bg1"/>
          </a:solidFill>
        </p:spPr>
        <p:txBody>
          <a:bodyPr anchor="ctr"/>
          <a:lstStyle>
            <a:lvl1pPr algn="ctr">
              <a:defRPr sz="1400">
                <a:solidFill>
                  <a:schemeClr val="bg2"/>
                </a:solidFill>
              </a:defRPr>
            </a:lvl1pPr>
          </a:lstStyle>
          <a:p>
            <a:r>
              <a:rPr lang="en-US" dirty="0"/>
              <a:t>PLACE YOUR PHOTO HERE</a:t>
            </a:r>
          </a:p>
        </p:txBody>
      </p:sp>
      <p:sp>
        <p:nvSpPr>
          <p:cNvPr id="50" name="Title 1">
            <a:extLst>
              <a:ext uri="{FF2B5EF4-FFF2-40B4-BE49-F238E27FC236}">
                <a16:creationId xmlns:a16="http://schemas.microsoft.com/office/drawing/2014/main" id="{3D2AFCB0-B95D-F84C-91FE-5AA4A5FE4111}"/>
              </a:ext>
            </a:extLst>
          </p:cNvPr>
          <p:cNvSpPr>
            <a:spLocks noGrp="1"/>
          </p:cNvSpPr>
          <p:nvPr>
            <p:ph type="title" hasCustomPrompt="1"/>
          </p:nvPr>
        </p:nvSpPr>
        <p:spPr>
          <a:xfrm>
            <a:off x="389026" y="2674496"/>
            <a:ext cx="5445189" cy="596555"/>
          </a:xfrm>
          <a:prstGeom prst="rect">
            <a:avLst/>
          </a:prstGeom>
        </p:spPr>
        <p:txBody>
          <a:bodyPr/>
          <a:lstStyle>
            <a:lvl1pPr>
              <a:defRPr sz="4800" b="1" i="0">
                <a:latin typeface="Segoe UI Semibold" panose="020B0502040204020203" pitchFamily="34" charset="0"/>
                <a:cs typeface="Segoe UI Semibold" panose="020B0502040204020203" pitchFamily="34" charset="0"/>
              </a:defRPr>
            </a:lvl1pPr>
          </a:lstStyle>
          <a:p>
            <a:r>
              <a:rPr lang="en-US" dirty="0"/>
              <a:t>Speaker Name</a:t>
            </a:r>
          </a:p>
        </p:txBody>
      </p:sp>
      <p:sp>
        <p:nvSpPr>
          <p:cNvPr id="52" name="Text Placeholder 4">
            <a:extLst>
              <a:ext uri="{FF2B5EF4-FFF2-40B4-BE49-F238E27FC236}">
                <a16:creationId xmlns:a16="http://schemas.microsoft.com/office/drawing/2014/main" id="{4914BB13-04BF-404C-AA9E-28E69E1D6E27}"/>
              </a:ext>
            </a:extLst>
          </p:cNvPr>
          <p:cNvSpPr>
            <a:spLocks noGrp="1"/>
          </p:cNvSpPr>
          <p:nvPr>
            <p:ph type="body" sz="quarter" idx="11" hasCustomPrompt="1"/>
          </p:nvPr>
        </p:nvSpPr>
        <p:spPr>
          <a:xfrm>
            <a:off x="389025" y="3407400"/>
            <a:ext cx="5436992" cy="1032933"/>
          </a:xfrm>
          <a:prstGeom prst="rect">
            <a:avLst/>
          </a:prstGeom>
        </p:spPr>
        <p:txBody>
          <a:bodyPr/>
          <a:lstStyle>
            <a:lvl1pPr>
              <a:lnSpc>
                <a:spcPct val="100000"/>
              </a:lnSpc>
              <a:defRPr sz="3200" b="1" i="0">
                <a:solidFill>
                  <a:schemeClr val="accent2"/>
                </a:solidFill>
                <a:latin typeface="Segoe UI Semibold" panose="020B0502040204020203" pitchFamily="34" charset="0"/>
                <a:cs typeface="Segoe UI Semibold" panose="020B0502040204020203" pitchFamily="34" charset="0"/>
              </a:defRPr>
            </a:lvl1pPr>
          </a:lstStyle>
          <a:p>
            <a:pPr lvl="0"/>
            <a:r>
              <a:rPr lang="en-US" dirty="0"/>
              <a:t>Title</a:t>
            </a:r>
            <a:br>
              <a:rPr lang="en-US" dirty="0"/>
            </a:br>
            <a:r>
              <a:rPr lang="en-US" dirty="0"/>
              <a:t>Company</a:t>
            </a:r>
          </a:p>
        </p:txBody>
      </p:sp>
      <p:sp>
        <p:nvSpPr>
          <p:cNvPr id="53" name="Text Placeholder 4">
            <a:extLst>
              <a:ext uri="{FF2B5EF4-FFF2-40B4-BE49-F238E27FC236}">
                <a16:creationId xmlns:a16="http://schemas.microsoft.com/office/drawing/2014/main" id="{F242CE12-E6F8-964F-9232-CEBB0225A8EA}"/>
              </a:ext>
            </a:extLst>
          </p:cNvPr>
          <p:cNvSpPr>
            <a:spLocks noGrp="1"/>
          </p:cNvSpPr>
          <p:nvPr>
            <p:ph type="body" sz="quarter" idx="12" hasCustomPrompt="1"/>
          </p:nvPr>
        </p:nvSpPr>
        <p:spPr>
          <a:xfrm>
            <a:off x="957471" y="4798104"/>
            <a:ext cx="4868547" cy="1425277"/>
          </a:xfrm>
          <a:prstGeom prst="rect">
            <a:avLst/>
          </a:prstGeom>
        </p:spPr>
        <p:txBody>
          <a:bodyPr/>
          <a:lstStyle>
            <a:lvl1pPr>
              <a:lnSpc>
                <a:spcPct val="100000"/>
              </a:lnSpc>
              <a:spcBef>
                <a:spcPts val="0"/>
              </a:spcBef>
              <a:spcAft>
                <a:spcPts val="1200"/>
              </a:spcAft>
              <a:defRPr lang="en-US" sz="2400" b="0" i="0" kern="1200" dirty="0">
                <a:solidFill>
                  <a:schemeClr val="tx1"/>
                </a:solidFill>
                <a:latin typeface="+mn-lt"/>
                <a:ea typeface="+mn-ea"/>
                <a:cs typeface="Segoe UI Semilight" panose="020B0402040204020203" pitchFamily="34" charset="0"/>
              </a:defRPr>
            </a:lvl1pPr>
          </a:lstStyle>
          <a:p>
            <a:pPr lvl="0"/>
            <a:r>
              <a:rPr lang="en-US" dirty="0"/>
              <a:t>/</a:t>
            </a:r>
            <a:r>
              <a:rPr lang="en-US" dirty="0" err="1"/>
              <a:t>yourname</a:t>
            </a:r>
            <a:endParaRPr lang="en-US" dirty="0"/>
          </a:p>
          <a:p>
            <a:pPr lvl="0"/>
            <a:r>
              <a:rPr lang="en-US" dirty="0"/>
              <a:t>@</a:t>
            </a:r>
            <a:r>
              <a:rPr lang="en-US" dirty="0" err="1"/>
              <a:t>yourhandle</a:t>
            </a:r>
            <a:endParaRPr lang="en-US" dirty="0"/>
          </a:p>
          <a:p>
            <a:pPr lvl="0"/>
            <a:r>
              <a:rPr lang="en-US" dirty="0" err="1"/>
              <a:t>yourname</a:t>
            </a:r>
            <a:endParaRPr lang="en-US" dirty="0"/>
          </a:p>
        </p:txBody>
      </p:sp>
      <p:sp>
        <p:nvSpPr>
          <p:cNvPr id="61" name="Text Placeholder 6">
            <a:extLst>
              <a:ext uri="{FF2B5EF4-FFF2-40B4-BE49-F238E27FC236}">
                <a16:creationId xmlns:a16="http://schemas.microsoft.com/office/drawing/2014/main" id="{4C9BAD48-11ED-1C45-8E0B-00EE221E2613}"/>
              </a:ext>
            </a:extLst>
          </p:cNvPr>
          <p:cNvSpPr>
            <a:spLocks noGrp="1"/>
          </p:cNvSpPr>
          <p:nvPr>
            <p:ph type="body" sz="quarter" idx="15"/>
          </p:nvPr>
        </p:nvSpPr>
        <p:spPr>
          <a:xfrm>
            <a:off x="7505975" y="3667942"/>
            <a:ext cx="3998568" cy="2409140"/>
          </a:xfrm>
          <a:prstGeom prst="rect">
            <a:avLst/>
          </a:prstGeom>
        </p:spPr>
        <p:txBody>
          <a:bodyPr anchor="ctr"/>
          <a:lstStyle>
            <a:lvl1pPr>
              <a:spcBef>
                <a:spcPts val="0"/>
              </a:spcBef>
              <a:defRPr lang="en-US" sz="3200" kern="1200" spc="27" dirty="0">
                <a:solidFill>
                  <a:schemeClr val="tx1"/>
                </a:solidFill>
                <a:latin typeface="+mn-lt"/>
                <a:ea typeface="+mn-ea"/>
                <a:cs typeface="+mn-cs"/>
              </a:defRPr>
            </a:lvl1pPr>
          </a:lstStyle>
          <a:p>
            <a:pPr marL="0" lvl="0" algn="l" defTabSz="1219170" rtl="0" eaLnBrk="1" latinLnBrk="0" hangingPunct="1">
              <a:spcAft>
                <a:spcPts val="4267"/>
              </a:spcAft>
              <a:defRPr/>
            </a:pPr>
            <a:r>
              <a:rPr lang="en-US"/>
              <a:t>Click to edit Master text styles</a:t>
            </a:r>
          </a:p>
        </p:txBody>
      </p:sp>
      <p:sp>
        <p:nvSpPr>
          <p:cNvPr id="62" name="Text Placeholder 6">
            <a:extLst>
              <a:ext uri="{FF2B5EF4-FFF2-40B4-BE49-F238E27FC236}">
                <a16:creationId xmlns:a16="http://schemas.microsoft.com/office/drawing/2014/main" id="{E3F1CDDB-E2E2-5E44-A257-9D44C51E2CC4}"/>
              </a:ext>
            </a:extLst>
          </p:cNvPr>
          <p:cNvSpPr>
            <a:spLocks noGrp="1"/>
          </p:cNvSpPr>
          <p:nvPr>
            <p:ph type="body" sz="quarter" idx="16"/>
          </p:nvPr>
        </p:nvSpPr>
        <p:spPr>
          <a:xfrm>
            <a:off x="7505975" y="780875"/>
            <a:ext cx="3998568" cy="2409140"/>
          </a:xfrm>
          <a:prstGeom prst="rect">
            <a:avLst/>
          </a:prstGeom>
        </p:spPr>
        <p:txBody>
          <a:bodyPr anchor="ctr"/>
          <a:lstStyle>
            <a:lvl1pPr>
              <a:spcBef>
                <a:spcPts val="0"/>
              </a:spcBef>
              <a:defRPr lang="en-US" sz="3200" kern="1200" spc="27" dirty="0">
                <a:solidFill>
                  <a:schemeClr val="tx1"/>
                </a:solidFill>
                <a:latin typeface="+mn-lt"/>
                <a:ea typeface="+mn-ea"/>
                <a:cs typeface="+mn-cs"/>
              </a:defRPr>
            </a:lvl1pPr>
          </a:lstStyle>
          <a:p>
            <a:pPr marL="0" lvl="0" algn="l" defTabSz="1219170" rtl="0" eaLnBrk="1" latinLnBrk="0" hangingPunct="1">
              <a:spcAft>
                <a:spcPts val="4267"/>
              </a:spcAft>
              <a:defRPr/>
            </a:pPr>
            <a:r>
              <a:rPr lang="en-US"/>
              <a:t>Click to edit Master text styles</a:t>
            </a:r>
          </a:p>
        </p:txBody>
      </p:sp>
    </p:spTree>
    <p:extLst>
      <p:ext uri="{BB962C8B-B14F-4D97-AF65-F5344CB8AC3E}">
        <p14:creationId xmlns:p14="http://schemas.microsoft.com/office/powerpoint/2010/main" val="3209544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558691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851904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26621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958822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404259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862147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36"/>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43731027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34.xml"/><Relationship Id="rId1" Type="http://schemas.openxmlformats.org/officeDocument/2006/relationships/tags" Target="../tags/tag1.xml"/><Relationship Id="rId4" Type="http://schemas.openxmlformats.org/officeDocument/2006/relationships/hyperlink" Target="mailto:jes.borland@microsoft.com"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docs.microsoft.com/en-us/azure/data-factory/connector-overview" TargetMode="Externa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azure/data-factory/continuous-integration-deployment" TargetMode="External"/><Relationship Id="rId2" Type="http://schemas.openxmlformats.org/officeDocument/2006/relationships/hyperlink" Target="https://docs.microsoft.com/en-us/azure/data-factory/source-control"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azure/data-factory/concepts-data-flow-overview" TargetMode="External"/><Relationship Id="rId2" Type="http://schemas.openxmlformats.org/officeDocument/2006/relationships/hyperlink" Target="https://docs.microsoft.com/en-us/azure/data-factory/copy-data-tool" TargetMode="External"/><Relationship Id="rId1" Type="http://schemas.openxmlformats.org/officeDocument/2006/relationships/slideLayout" Target="../slideLayouts/slideLayout23.xml"/><Relationship Id="rId4" Type="http://schemas.openxmlformats.org/officeDocument/2006/relationships/hyperlink" Target="https://docs.microsoft.com/en-us/azure/data-factory/wrangling-data-flow-overview"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azure/data-factory/tutorial-data-flow" TargetMode="External"/><Relationship Id="rId2" Type="http://schemas.openxmlformats.org/officeDocument/2006/relationships/hyperlink" Target="https://docs.microsoft.com/en-us/azure/data-factory/data-flow-create"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Mmodarre/AzureDataFactoryHOL" TargetMode="External"/><Relationship Id="rId2" Type="http://schemas.openxmlformats.org/officeDocument/2006/relationships/hyperlink" Target="https://docs.microsoft.com/en-us/azure/data-factory/"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85B8F-B46F-4964-8E1C-1711EE9C89E4}"/>
              </a:ext>
            </a:extLst>
          </p:cNvPr>
          <p:cNvSpPr>
            <a:spLocks noGrp="1"/>
          </p:cNvSpPr>
          <p:nvPr>
            <p:ph type="title"/>
          </p:nvPr>
        </p:nvSpPr>
        <p:spPr/>
        <p:txBody>
          <a:bodyPr/>
          <a:lstStyle/>
          <a:p>
            <a:r>
              <a:rPr lang="en-US"/>
              <a:t>Azure Data Factory </a:t>
            </a:r>
          </a:p>
        </p:txBody>
      </p:sp>
      <p:sp>
        <p:nvSpPr>
          <p:cNvPr id="4" name="Text Placeholder 3">
            <a:extLst>
              <a:ext uri="{FF2B5EF4-FFF2-40B4-BE49-F238E27FC236}">
                <a16:creationId xmlns:a16="http://schemas.microsoft.com/office/drawing/2014/main" id="{06641B7C-79AE-4FF1-80CC-992AB8B17D74}"/>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44798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2F7CB6AE-9B82-4487-B749-1892EB45CD93}"/>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
        <p:nvSpPr>
          <p:cNvPr id="3" name="Title 2">
            <a:extLst>
              <a:ext uri="{FF2B5EF4-FFF2-40B4-BE49-F238E27FC236}">
                <a16:creationId xmlns:a16="http://schemas.microsoft.com/office/drawing/2014/main" id="{424BE675-27C3-4B7D-B4EF-C15423EC0103}"/>
              </a:ext>
            </a:extLst>
          </p:cNvPr>
          <p:cNvSpPr>
            <a:spLocks noGrp="1"/>
          </p:cNvSpPr>
          <p:nvPr>
            <p:ph type="title"/>
          </p:nvPr>
        </p:nvSpPr>
        <p:spPr/>
        <p:txBody>
          <a:bodyPr>
            <a:normAutofit fontScale="90000"/>
          </a:bodyPr>
          <a:lstStyle/>
          <a:p>
            <a:r>
              <a:rPr lang="en-US"/>
              <a:t>Jes Schultz (she/her) </a:t>
            </a:r>
            <a:endParaRPr lang="en-US" dirty="0"/>
          </a:p>
        </p:txBody>
      </p:sp>
      <p:sp>
        <p:nvSpPr>
          <p:cNvPr id="4" name="Text Placeholder 3">
            <a:extLst>
              <a:ext uri="{FF2B5EF4-FFF2-40B4-BE49-F238E27FC236}">
                <a16:creationId xmlns:a16="http://schemas.microsoft.com/office/drawing/2014/main" id="{07827810-0B67-4A65-833D-01ADDD20618B}"/>
              </a:ext>
            </a:extLst>
          </p:cNvPr>
          <p:cNvSpPr>
            <a:spLocks noGrp="1"/>
          </p:cNvSpPr>
          <p:nvPr>
            <p:ph type="body" sz="quarter" idx="11"/>
          </p:nvPr>
        </p:nvSpPr>
        <p:spPr/>
        <p:txBody>
          <a:bodyPr>
            <a:normAutofit lnSpcReduction="10000"/>
          </a:bodyPr>
          <a:lstStyle/>
          <a:p>
            <a:r>
              <a:rPr lang="en-US" dirty="0"/>
              <a:t>Software Engineer </a:t>
            </a:r>
          </a:p>
          <a:p>
            <a:r>
              <a:rPr lang="en-US" dirty="0"/>
              <a:t>Microsoft</a:t>
            </a:r>
          </a:p>
        </p:txBody>
      </p:sp>
      <p:sp>
        <p:nvSpPr>
          <p:cNvPr id="5" name="Text Placeholder 4">
            <a:extLst>
              <a:ext uri="{FF2B5EF4-FFF2-40B4-BE49-F238E27FC236}">
                <a16:creationId xmlns:a16="http://schemas.microsoft.com/office/drawing/2014/main" id="{C8027912-99EE-44E3-9261-040D76C1D5B9}"/>
              </a:ext>
            </a:extLst>
          </p:cNvPr>
          <p:cNvSpPr>
            <a:spLocks noGrp="1"/>
          </p:cNvSpPr>
          <p:nvPr>
            <p:ph type="body" sz="quarter" idx="12"/>
          </p:nvPr>
        </p:nvSpPr>
        <p:spPr>
          <a:xfrm>
            <a:off x="957471" y="4798104"/>
            <a:ext cx="4868547" cy="1107996"/>
          </a:xfrm>
        </p:spPr>
        <p:txBody>
          <a:bodyPr/>
          <a:lstStyle/>
          <a:p>
            <a:pPr marL="0" indent="0">
              <a:buNone/>
            </a:pPr>
            <a:r>
              <a:rPr lang="en-US" dirty="0">
                <a:hlinkClick r:id="rId4"/>
              </a:rPr>
              <a:t>jes.schultz@microsoft.com</a:t>
            </a:r>
            <a:br>
              <a:rPr lang="en-US" dirty="0"/>
            </a:br>
            <a:r>
              <a:rPr lang="en-US" dirty="0"/>
              <a:t>@grrl_geek</a:t>
            </a:r>
            <a:br>
              <a:rPr lang="en-US" dirty="0"/>
            </a:br>
            <a:r>
              <a:rPr lang="en-US" dirty="0"/>
              <a:t>github.com/</a:t>
            </a:r>
            <a:r>
              <a:rPr lang="en-US" dirty="0" err="1"/>
              <a:t>grrlgeek</a:t>
            </a:r>
            <a:endParaRPr lang="en-US" dirty="0"/>
          </a:p>
        </p:txBody>
      </p:sp>
      <p:sp>
        <p:nvSpPr>
          <p:cNvPr id="6" name="Text Placeholder 5">
            <a:extLst>
              <a:ext uri="{FF2B5EF4-FFF2-40B4-BE49-F238E27FC236}">
                <a16:creationId xmlns:a16="http://schemas.microsoft.com/office/drawing/2014/main" id="{74ABDC87-2DF1-428E-9D15-770242887010}"/>
              </a:ext>
            </a:extLst>
          </p:cNvPr>
          <p:cNvSpPr>
            <a:spLocks noGrp="1"/>
          </p:cNvSpPr>
          <p:nvPr>
            <p:ph type="body" sz="quarter" idx="15"/>
          </p:nvPr>
        </p:nvSpPr>
        <p:spPr/>
        <p:txBody>
          <a:bodyPr/>
          <a:lstStyle/>
          <a:p>
            <a:pPr marL="342900" indent="-342900">
              <a:buFont typeface="Arial" panose="020B0604020202020204" pitchFamily="34" charset="0"/>
              <a:buChar char="•"/>
            </a:pPr>
            <a:r>
              <a:rPr lang="en-US" sz="2000" dirty="0"/>
              <a:t>6-time Microsoft Data Platform MVP </a:t>
            </a:r>
          </a:p>
          <a:p>
            <a:pPr marL="342900" indent="-342900">
              <a:buFont typeface="Arial" panose="020B0604020202020204" pitchFamily="34" charset="0"/>
              <a:buChar char="•"/>
            </a:pPr>
            <a:r>
              <a:rPr lang="en-US" sz="2000" dirty="0"/>
              <a:t>Author, Pro SQL Server 2012 Practices </a:t>
            </a:r>
          </a:p>
        </p:txBody>
      </p:sp>
      <p:sp>
        <p:nvSpPr>
          <p:cNvPr id="7" name="Text Placeholder 6">
            <a:extLst>
              <a:ext uri="{FF2B5EF4-FFF2-40B4-BE49-F238E27FC236}">
                <a16:creationId xmlns:a16="http://schemas.microsoft.com/office/drawing/2014/main" id="{D1D4779B-9F81-4578-A104-19DF843B4A45}"/>
              </a:ext>
            </a:extLst>
          </p:cNvPr>
          <p:cNvSpPr>
            <a:spLocks noGrp="1"/>
          </p:cNvSpPr>
          <p:nvPr>
            <p:ph type="body" sz="quarter" idx="16"/>
          </p:nvPr>
        </p:nvSpPr>
        <p:spPr/>
        <p:txBody>
          <a:bodyPr>
            <a:normAutofit lnSpcReduction="10000"/>
          </a:bodyPr>
          <a:lstStyle/>
          <a:p>
            <a:pPr marL="342900" indent="-342900">
              <a:buFont typeface="Arial" panose="020B0604020202020204" pitchFamily="34" charset="0"/>
              <a:buChar char="•"/>
            </a:pPr>
            <a:r>
              <a:rPr lang="en-US" sz="2000" dirty="0"/>
              <a:t>Microsoft Certified, Azure Data Engineer Associate </a:t>
            </a:r>
          </a:p>
          <a:p>
            <a:pPr marL="342900" indent="-342900">
              <a:buFont typeface="Arial" panose="020B0604020202020204" pitchFamily="34" charset="0"/>
              <a:buChar char="•"/>
            </a:pPr>
            <a:r>
              <a:rPr lang="en-US" sz="2000" dirty="0"/>
              <a:t>Microsoft Specialist, Design and Implement Cloud Data Platform Solutions </a:t>
            </a:r>
          </a:p>
          <a:p>
            <a:pPr marL="342900" indent="-342900">
              <a:buFont typeface="Arial" panose="020B0604020202020204" pitchFamily="34" charset="0"/>
              <a:buChar char="•"/>
            </a:pPr>
            <a:r>
              <a:rPr lang="en-US" sz="2000" dirty="0"/>
              <a:t>Microsoft Certified Solutions Expert, Data Management and Analytics</a:t>
            </a:r>
          </a:p>
          <a:p>
            <a:endParaRPr lang="en-US" sz="2000" dirty="0"/>
          </a:p>
        </p:txBody>
      </p:sp>
    </p:spTree>
    <p:custDataLst>
      <p:tags r:id="rId1"/>
    </p:custDataLst>
    <p:extLst>
      <p:ext uri="{BB962C8B-B14F-4D97-AF65-F5344CB8AC3E}">
        <p14:creationId xmlns:p14="http://schemas.microsoft.com/office/powerpoint/2010/main" val="4166744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6061F-E2B4-4AFB-9AAE-B1F717B0ED5D}"/>
              </a:ext>
            </a:extLst>
          </p:cNvPr>
          <p:cNvSpPr>
            <a:spLocks noGrp="1"/>
          </p:cNvSpPr>
          <p:nvPr>
            <p:ph type="title"/>
          </p:nvPr>
        </p:nvSpPr>
        <p:spPr>
          <a:xfrm>
            <a:off x="588263" y="585788"/>
            <a:ext cx="3182027" cy="5683250"/>
          </a:xfrm>
        </p:spPr>
        <p:txBody>
          <a:bodyPr wrap="square" anchor="ctr">
            <a:normAutofit/>
          </a:bodyPr>
          <a:lstStyle/>
          <a:p>
            <a:r>
              <a:rPr lang="en-US" dirty="0"/>
              <a:t>What is Azure Data Factory? </a:t>
            </a:r>
          </a:p>
        </p:txBody>
      </p:sp>
      <p:sp>
        <p:nvSpPr>
          <p:cNvPr id="15" name="Text Placeholder 2">
            <a:extLst>
              <a:ext uri="{FF2B5EF4-FFF2-40B4-BE49-F238E27FC236}">
                <a16:creationId xmlns:a16="http://schemas.microsoft.com/office/drawing/2014/main" id="{CA23C55A-7868-48A8-8614-2792C6C420C3}"/>
              </a:ext>
            </a:extLst>
          </p:cNvPr>
          <p:cNvSpPr>
            <a:spLocks noGrp="1"/>
          </p:cNvSpPr>
          <p:nvPr>
            <p:ph type="body" sz="quarter" idx="11"/>
          </p:nvPr>
        </p:nvSpPr>
        <p:spPr>
          <a:xfrm>
            <a:off x="4941888" y="585788"/>
            <a:ext cx="6667500" cy="5683249"/>
          </a:xfrm>
        </p:spPr>
        <p:txBody>
          <a:bodyPr wrap="square" anchor="ctr">
            <a:normAutofit/>
          </a:bodyPr>
          <a:lstStyle/>
          <a:p>
            <a:pPr lvl="0"/>
            <a:r>
              <a:rPr lang="en-US"/>
              <a:t>Serverless cloud data orchestration tool </a:t>
            </a:r>
          </a:p>
          <a:p>
            <a:pPr lvl="0"/>
            <a:r>
              <a:rPr lang="en-US"/>
              <a:t>ETL, ELT, and data integration </a:t>
            </a:r>
          </a:p>
          <a:p>
            <a:pPr lvl="0"/>
            <a:r>
              <a:rPr lang="en-US">
                <a:hlinkClick r:id="rId2"/>
              </a:rPr>
              <a:t>Over 90 data connectors </a:t>
            </a:r>
            <a:endParaRPr lang="en-US"/>
          </a:p>
          <a:p>
            <a:pPr lvl="1"/>
            <a:r>
              <a:rPr lang="en-US" sz="2800"/>
              <a:t>Azure, AWS, Google Cloud </a:t>
            </a:r>
          </a:p>
          <a:p>
            <a:pPr lvl="1"/>
            <a:r>
              <a:rPr lang="en-US" sz="2800"/>
              <a:t>SQL Server, Oracle, PostgreSQL </a:t>
            </a:r>
          </a:p>
          <a:p>
            <a:pPr lvl="1"/>
            <a:r>
              <a:rPr lang="en-US" sz="2800"/>
              <a:t>Teradata, Netezza </a:t>
            </a:r>
          </a:p>
          <a:p>
            <a:pPr lvl="1"/>
            <a:r>
              <a:rPr lang="en-US" sz="2800"/>
              <a:t>Cassandra, MongoDB </a:t>
            </a:r>
          </a:p>
          <a:p>
            <a:pPr lvl="1"/>
            <a:r>
              <a:rPr lang="en-US" sz="2800"/>
              <a:t>HTTP, OData, ODBC </a:t>
            </a:r>
          </a:p>
        </p:txBody>
      </p:sp>
    </p:spTree>
    <p:extLst>
      <p:ext uri="{BB962C8B-B14F-4D97-AF65-F5344CB8AC3E}">
        <p14:creationId xmlns:p14="http://schemas.microsoft.com/office/powerpoint/2010/main" val="24917526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A90A2-D1E6-4DC7-8869-B407A7F81B0F}"/>
              </a:ext>
            </a:extLst>
          </p:cNvPr>
          <p:cNvSpPr>
            <a:spLocks noGrp="1"/>
          </p:cNvSpPr>
          <p:nvPr>
            <p:ph type="title"/>
          </p:nvPr>
        </p:nvSpPr>
        <p:spPr/>
        <p:txBody>
          <a:bodyPr/>
          <a:lstStyle/>
          <a:p>
            <a:r>
              <a:rPr lang="en-US"/>
              <a:t>How it helps data engineers </a:t>
            </a:r>
          </a:p>
        </p:txBody>
      </p:sp>
      <p:sp>
        <p:nvSpPr>
          <p:cNvPr id="3" name="Text Placeholder 2">
            <a:extLst>
              <a:ext uri="{FF2B5EF4-FFF2-40B4-BE49-F238E27FC236}">
                <a16:creationId xmlns:a16="http://schemas.microsoft.com/office/drawing/2014/main" id="{8A0AB117-9A63-49E9-8D89-77A4BB62C254}"/>
              </a:ext>
            </a:extLst>
          </p:cNvPr>
          <p:cNvSpPr>
            <a:spLocks noGrp="1"/>
          </p:cNvSpPr>
          <p:nvPr>
            <p:ph sz="quarter" idx="10"/>
          </p:nvPr>
        </p:nvSpPr>
        <p:spPr>
          <a:xfrm>
            <a:off x="584200" y="1435100"/>
            <a:ext cx="11018838" cy="1982081"/>
          </a:xfrm>
        </p:spPr>
        <p:txBody>
          <a:bodyPr/>
          <a:lstStyle/>
          <a:p>
            <a:pPr lvl="0"/>
            <a:r>
              <a:rPr lang="en-US" dirty="0"/>
              <a:t>Low-code and no-code solutions </a:t>
            </a:r>
          </a:p>
          <a:p>
            <a:pPr lvl="0"/>
            <a:r>
              <a:rPr lang="en-US" dirty="0"/>
              <a:t>Pipelines are JSON, ready for </a:t>
            </a:r>
            <a:r>
              <a:rPr lang="en-US" dirty="0">
                <a:hlinkClick r:id="rId2"/>
              </a:rPr>
              <a:t>source control </a:t>
            </a:r>
            <a:endParaRPr lang="en-US" dirty="0"/>
          </a:p>
          <a:p>
            <a:pPr lvl="0"/>
            <a:r>
              <a:rPr lang="en-US" dirty="0"/>
              <a:t>Git integration built in </a:t>
            </a:r>
          </a:p>
          <a:p>
            <a:pPr lvl="0"/>
            <a:r>
              <a:rPr lang="en-US" dirty="0">
                <a:hlinkClick r:id="rId3"/>
              </a:rPr>
              <a:t>CI/CD</a:t>
            </a:r>
            <a:r>
              <a:rPr lang="en-US" dirty="0"/>
              <a:t> utilizing Azure Resource Manager Templates </a:t>
            </a:r>
          </a:p>
        </p:txBody>
      </p:sp>
    </p:spTree>
    <p:extLst>
      <p:ext uri="{BB962C8B-B14F-4D97-AF65-F5344CB8AC3E}">
        <p14:creationId xmlns:p14="http://schemas.microsoft.com/office/powerpoint/2010/main" val="148979597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3434E-B790-4B21-A707-EC935B223ECF}"/>
              </a:ext>
            </a:extLst>
          </p:cNvPr>
          <p:cNvSpPr>
            <a:spLocks noGrp="1"/>
          </p:cNvSpPr>
          <p:nvPr>
            <p:ph type="title"/>
          </p:nvPr>
        </p:nvSpPr>
        <p:spPr>
          <a:xfrm>
            <a:off x="588263" y="585788"/>
            <a:ext cx="3182027" cy="5683250"/>
          </a:xfrm>
        </p:spPr>
        <p:txBody>
          <a:bodyPr wrap="square" anchor="ctr">
            <a:normAutofit/>
          </a:bodyPr>
          <a:lstStyle/>
          <a:p>
            <a:r>
              <a:rPr lang="en-US"/>
              <a:t>Main features </a:t>
            </a:r>
          </a:p>
        </p:txBody>
      </p:sp>
      <p:sp>
        <p:nvSpPr>
          <p:cNvPr id="3" name="Text Placeholder 2">
            <a:extLst>
              <a:ext uri="{FF2B5EF4-FFF2-40B4-BE49-F238E27FC236}">
                <a16:creationId xmlns:a16="http://schemas.microsoft.com/office/drawing/2014/main" id="{97F4C8B6-0D16-4C0C-A370-B808A94E68EE}"/>
              </a:ext>
            </a:extLst>
          </p:cNvPr>
          <p:cNvSpPr>
            <a:spLocks noGrp="1"/>
          </p:cNvSpPr>
          <p:nvPr>
            <p:ph type="body" sz="quarter" idx="11"/>
          </p:nvPr>
        </p:nvSpPr>
        <p:spPr>
          <a:xfrm>
            <a:off x="4941888" y="585788"/>
            <a:ext cx="6667500" cy="5683249"/>
          </a:xfrm>
        </p:spPr>
        <p:txBody>
          <a:bodyPr wrap="square" anchor="ctr">
            <a:normAutofit/>
          </a:bodyPr>
          <a:lstStyle/>
          <a:p>
            <a:pPr lvl="0">
              <a:lnSpc>
                <a:spcPct val="90000"/>
              </a:lnSpc>
            </a:pPr>
            <a:r>
              <a:rPr lang="en-US" sz="1800" dirty="0">
                <a:hlinkClick r:id="rId2"/>
              </a:rPr>
              <a:t>Copy Data tool</a:t>
            </a:r>
            <a:endParaRPr lang="en-US" sz="1800" dirty="0"/>
          </a:p>
          <a:p>
            <a:pPr lvl="1">
              <a:lnSpc>
                <a:spcPct val="90000"/>
              </a:lnSpc>
            </a:pPr>
            <a:r>
              <a:rPr lang="en-US" sz="1800" dirty="0"/>
              <a:t>Designed to easily ingest data from a source into a data lake </a:t>
            </a:r>
          </a:p>
          <a:p>
            <a:pPr lvl="1">
              <a:lnSpc>
                <a:spcPct val="90000"/>
              </a:lnSpc>
            </a:pPr>
            <a:r>
              <a:rPr lang="en-US" sz="1800" dirty="0"/>
              <a:t>Doesn't require end-to-end knowledge of pipelines, datasets, linked services, etc. </a:t>
            </a:r>
          </a:p>
          <a:p>
            <a:pPr lvl="1">
              <a:lnSpc>
                <a:spcPct val="90000"/>
              </a:lnSpc>
            </a:pPr>
            <a:r>
              <a:rPr lang="en-US" sz="1800" dirty="0"/>
              <a:t>Choose source, choose destination, optionally map columns, set performance settings, run once or schedule </a:t>
            </a:r>
          </a:p>
          <a:p>
            <a:pPr lvl="0">
              <a:lnSpc>
                <a:spcPct val="90000"/>
              </a:lnSpc>
            </a:pPr>
            <a:r>
              <a:rPr lang="en-US" sz="1800" dirty="0">
                <a:hlinkClick r:id="rId3"/>
              </a:rPr>
              <a:t>Mapping data flows</a:t>
            </a:r>
            <a:r>
              <a:rPr lang="en-US" sz="1800" dirty="0"/>
              <a:t> </a:t>
            </a:r>
          </a:p>
          <a:p>
            <a:pPr lvl="1">
              <a:lnSpc>
                <a:spcPct val="90000"/>
              </a:lnSpc>
            </a:pPr>
            <a:r>
              <a:rPr lang="en-US" sz="1800" dirty="0"/>
              <a:t>Best for known data and schemas </a:t>
            </a:r>
          </a:p>
          <a:p>
            <a:pPr lvl="1">
              <a:lnSpc>
                <a:spcPct val="90000"/>
              </a:lnSpc>
            </a:pPr>
            <a:r>
              <a:rPr lang="en-US" sz="1800" dirty="0"/>
              <a:t>Visual data transformations </a:t>
            </a:r>
          </a:p>
          <a:p>
            <a:pPr lvl="1">
              <a:lnSpc>
                <a:spcPct val="90000"/>
              </a:lnSpc>
            </a:pPr>
            <a:r>
              <a:rPr lang="en-US" sz="1800" dirty="0"/>
              <a:t>Executed as activities in pipelines - which are scaled-out Spark clusters </a:t>
            </a:r>
          </a:p>
          <a:p>
            <a:pPr lvl="1">
              <a:lnSpc>
                <a:spcPct val="90000"/>
              </a:lnSpc>
            </a:pPr>
            <a:r>
              <a:rPr lang="en-US" sz="1800" dirty="0"/>
              <a:t>Very structured, re-runnable analytics </a:t>
            </a:r>
          </a:p>
          <a:p>
            <a:pPr lvl="0">
              <a:lnSpc>
                <a:spcPct val="90000"/>
              </a:lnSpc>
            </a:pPr>
            <a:r>
              <a:rPr lang="en-US" sz="1800" dirty="0">
                <a:hlinkClick r:id="rId4"/>
              </a:rPr>
              <a:t>Wrangling data flows</a:t>
            </a:r>
            <a:r>
              <a:rPr lang="en-US" sz="1800" dirty="0"/>
              <a:t> </a:t>
            </a:r>
          </a:p>
          <a:p>
            <a:pPr lvl="1">
              <a:lnSpc>
                <a:spcPct val="90000"/>
              </a:lnSpc>
            </a:pPr>
            <a:r>
              <a:rPr lang="en-US" sz="1800" dirty="0"/>
              <a:t>Best for unknown data sets </a:t>
            </a:r>
          </a:p>
          <a:p>
            <a:pPr lvl="1">
              <a:lnSpc>
                <a:spcPct val="90000"/>
              </a:lnSpc>
            </a:pPr>
            <a:r>
              <a:rPr lang="en-US" sz="1800" dirty="0"/>
              <a:t>Translates M generated by the Power Query Online Mashup Editor into Spark code for cloud-scale execution </a:t>
            </a:r>
          </a:p>
          <a:p>
            <a:pPr lvl="1">
              <a:lnSpc>
                <a:spcPct val="90000"/>
              </a:lnSpc>
            </a:pPr>
            <a:r>
              <a:rPr lang="en-US" sz="1800" dirty="0"/>
              <a:t>Exploratory, less-formal analytics </a:t>
            </a:r>
          </a:p>
        </p:txBody>
      </p:sp>
    </p:spTree>
    <p:extLst>
      <p:ext uri="{BB962C8B-B14F-4D97-AF65-F5344CB8AC3E}">
        <p14:creationId xmlns:p14="http://schemas.microsoft.com/office/powerpoint/2010/main" val="203754274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7DE08-BB93-4D84-BEA6-FCA9ACCF17CB}"/>
              </a:ext>
            </a:extLst>
          </p:cNvPr>
          <p:cNvSpPr>
            <a:spLocks noGrp="1"/>
          </p:cNvSpPr>
          <p:nvPr>
            <p:ph type="title"/>
          </p:nvPr>
        </p:nvSpPr>
        <p:spPr/>
        <p:txBody>
          <a:bodyPr/>
          <a:lstStyle/>
          <a:p>
            <a:r>
              <a:rPr lang="en-US"/>
              <a:t>Examples </a:t>
            </a:r>
          </a:p>
        </p:txBody>
      </p:sp>
      <p:sp>
        <p:nvSpPr>
          <p:cNvPr id="3" name="Text Placeholder 2">
            <a:extLst>
              <a:ext uri="{FF2B5EF4-FFF2-40B4-BE49-F238E27FC236}">
                <a16:creationId xmlns:a16="http://schemas.microsoft.com/office/drawing/2014/main" id="{5240CCE8-B481-441F-8ACC-642699A79D56}"/>
              </a:ext>
            </a:extLst>
          </p:cNvPr>
          <p:cNvSpPr>
            <a:spLocks noGrp="1"/>
          </p:cNvSpPr>
          <p:nvPr>
            <p:ph sz="quarter" idx="10"/>
          </p:nvPr>
        </p:nvSpPr>
        <p:spPr>
          <a:xfrm>
            <a:off x="584200" y="1435100"/>
            <a:ext cx="11018838" cy="5258308"/>
          </a:xfrm>
        </p:spPr>
        <p:txBody>
          <a:bodyPr/>
          <a:lstStyle/>
          <a:p>
            <a:pPr lvl="0"/>
            <a:r>
              <a:rPr lang="en-US" dirty="0"/>
              <a:t>Subscription: </a:t>
            </a:r>
            <a:r>
              <a:rPr lang="en-US" dirty="0" err="1"/>
              <a:t>rg-dataengineer</a:t>
            </a:r>
            <a:r>
              <a:rPr lang="en-US" dirty="0"/>
              <a:t> </a:t>
            </a:r>
          </a:p>
          <a:p>
            <a:pPr lvl="0"/>
            <a:r>
              <a:rPr lang="en-US" dirty="0"/>
              <a:t>Data Factory: </a:t>
            </a:r>
            <a:r>
              <a:rPr lang="en-US" dirty="0" err="1"/>
              <a:t>jeschult-dataengineer</a:t>
            </a:r>
            <a:r>
              <a:rPr lang="en-US" dirty="0"/>
              <a:t> </a:t>
            </a:r>
          </a:p>
          <a:p>
            <a:pPr lvl="0"/>
            <a:r>
              <a:rPr lang="en-US" dirty="0"/>
              <a:t>Copy Data tool </a:t>
            </a:r>
          </a:p>
          <a:p>
            <a:pPr lvl="1"/>
            <a:r>
              <a:rPr lang="en-US" dirty="0"/>
              <a:t>Source: SQL DB – </a:t>
            </a:r>
            <a:r>
              <a:rPr lang="en-US" dirty="0" err="1"/>
              <a:t>jeschult</a:t>
            </a:r>
            <a:r>
              <a:rPr lang="en-US" dirty="0"/>
              <a:t>-test/</a:t>
            </a:r>
            <a:r>
              <a:rPr lang="en-US" dirty="0" err="1"/>
              <a:t>AdventureWorks</a:t>
            </a:r>
            <a:r>
              <a:rPr lang="en-US" dirty="0"/>
              <a:t> </a:t>
            </a:r>
          </a:p>
          <a:p>
            <a:pPr lvl="1"/>
            <a:r>
              <a:rPr lang="en-US" dirty="0"/>
              <a:t>Destination: Data Lake Gen2 - Blob storage w/ Namespace – </a:t>
            </a:r>
            <a:r>
              <a:rPr lang="en-US" dirty="0" err="1"/>
              <a:t>dataengineerdatalake</a:t>
            </a:r>
            <a:endParaRPr lang="en-US" dirty="0"/>
          </a:p>
          <a:p>
            <a:pPr lvl="2"/>
            <a:r>
              <a:rPr lang="en-US" dirty="0"/>
              <a:t>Folder </a:t>
            </a:r>
            <a:r>
              <a:rPr lang="en-US" dirty="0" err="1"/>
              <a:t>adventureworks</a:t>
            </a:r>
            <a:endParaRPr lang="en-US" dirty="0"/>
          </a:p>
          <a:p>
            <a:pPr lvl="2"/>
            <a:r>
              <a:rPr lang="en-US" dirty="0"/>
              <a:t>Format Parquet </a:t>
            </a:r>
          </a:p>
          <a:p>
            <a:pPr lvl="1"/>
            <a:r>
              <a:rPr lang="en-US" dirty="0"/>
              <a:t>Go to Storage &gt; </a:t>
            </a:r>
            <a:r>
              <a:rPr lang="en-US" dirty="0" err="1"/>
              <a:t>dataengineerdatalake</a:t>
            </a:r>
            <a:r>
              <a:rPr lang="en-US" dirty="0"/>
              <a:t> &gt; </a:t>
            </a:r>
            <a:r>
              <a:rPr lang="en-US" dirty="0" err="1"/>
              <a:t>adventureworks</a:t>
            </a:r>
            <a:r>
              <a:rPr lang="en-US" dirty="0"/>
              <a:t> container – show files </a:t>
            </a:r>
          </a:p>
          <a:p>
            <a:pPr lvl="1"/>
            <a:r>
              <a:rPr lang="en-US" dirty="0"/>
              <a:t>Go to Pipeline – show code </a:t>
            </a:r>
          </a:p>
          <a:p>
            <a:pPr lvl="0"/>
            <a:r>
              <a:rPr lang="en-US" dirty="0"/>
              <a:t>Mapping data flow  </a:t>
            </a:r>
          </a:p>
          <a:p>
            <a:pPr lvl="1"/>
            <a:r>
              <a:rPr lang="en-US" dirty="0">
                <a:hlinkClick r:id="rId2"/>
              </a:rPr>
              <a:t>https://docs.microsoft.com/en-us/azure/data-factory/data-flow-create</a:t>
            </a:r>
            <a:endParaRPr lang="en-US" dirty="0"/>
          </a:p>
          <a:p>
            <a:pPr lvl="1"/>
            <a:r>
              <a:rPr lang="en-US" dirty="0"/>
              <a:t>Tutorial - </a:t>
            </a:r>
            <a:r>
              <a:rPr lang="en-US" dirty="0">
                <a:hlinkClick r:id="rId3"/>
              </a:rPr>
              <a:t>https://docs.microsoft.com/en-us/azure/data-factory/tutorial-data-flow</a:t>
            </a:r>
            <a:r>
              <a:rPr lang="en-US" dirty="0"/>
              <a:t> </a:t>
            </a:r>
          </a:p>
          <a:p>
            <a:pPr lvl="1"/>
            <a:r>
              <a:rPr lang="en-US" dirty="0"/>
              <a:t>Show the finished product </a:t>
            </a:r>
          </a:p>
          <a:p>
            <a:pPr lvl="0"/>
            <a:endParaRPr lang="en-US" dirty="0"/>
          </a:p>
        </p:txBody>
      </p:sp>
    </p:spTree>
    <p:extLst>
      <p:ext uri="{BB962C8B-B14F-4D97-AF65-F5344CB8AC3E}">
        <p14:creationId xmlns:p14="http://schemas.microsoft.com/office/powerpoint/2010/main" val="333397825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5739F-E995-4707-85B4-CA1DE5713D48}"/>
              </a:ext>
            </a:extLst>
          </p:cNvPr>
          <p:cNvSpPr>
            <a:spLocks noGrp="1"/>
          </p:cNvSpPr>
          <p:nvPr>
            <p:ph type="title"/>
          </p:nvPr>
        </p:nvSpPr>
        <p:spPr/>
        <p:txBody>
          <a:bodyPr/>
          <a:lstStyle/>
          <a:p>
            <a:r>
              <a:rPr lang="en-US" dirty="0"/>
              <a:t>Resources </a:t>
            </a:r>
          </a:p>
        </p:txBody>
      </p:sp>
      <p:sp>
        <p:nvSpPr>
          <p:cNvPr id="3" name="Content Placeholder 2">
            <a:extLst>
              <a:ext uri="{FF2B5EF4-FFF2-40B4-BE49-F238E27FC236}">
                <a16:creationId xmlns:a16="http://schemas.microsoft.com/office/drawing/2014/main" id="{E38E8DA1-BF40-40B3-8C2B-AC330953F21C}"/>
              </a:ext>
            </a:extLst>
          </p:cNvPr>
          <p:cNvSpPr>
            <a:spLocks noGrp="1"/>
          </p:cNvSpPr>
          <p:nvPr>
            <p:ph sz="quarter" idx="10"/>
          </p:nvPr>
        </p:nvSpPr>
        <p:spPr>
          <a:xfrm>
            <a:off x="584200" y="1435100"/>
            <a:ext cx="11018838" cy="2843855"/>
          </a:xfrm>
        </p:spPr>
        <p:txBody>
          <a:bodyPr/>
          <a:lstStyle/>
          <a:p>
            <a:r>
              <a:rPr lang="en-US" dirty="0"/>
              <a:t>Microsoft docs - </a:t>
            </a:r>
            <a:r>
              <a:rPr lang="en-US" dirty="0">
                <a:hlinkClick r:id="rId2"/>
              </a:rPr>
              <a:t>https://docs.microsoft.com/en-us/azure/data-factory/</a:t>
            </a:r>
            <a:r>
              <a:rPr lang="en-US" dirty="0"/>
              <a:t> </a:t>
            </a:r>
          </a:p>
          <a:p>
            <a:r>
              <a:rPr lang="en-US" dirty="0"/>
              <a:t>Microsoft Cloud Workshop – ELT with Azure Data Factory - </a:t>
            </a:r>
            <a:r>
              <a:rPr lang="en-US" dirty="0">
                <a:hlinkClick r:id="rId3"/>
              </a:rPr>
              <a:t>https://github.com/Mmodarre/AzureDataFactoryHOL</a:t>
            </a:r>
            <a:endParaRPr lang="en-US" dirty="0"/>
          </a:p>
          <a:p>
            <a:endParaRPr lang="en-US" dirty="0"/>
          </a:p>
          <a:p>
            <a:endParaRPr lang="en-US" dirty="0"/>
          </a:p>
        </p:txBody>
      </p:sp>
    </p:spTree>
    <p:extLst>
      <p:ext uri="{BB962C8B-B14F-4D97-AF65-F5344CB8AC3E}">
        <p14:creationId xmlns:p14="http://schemas.microsoft.com/office/powerpoint/2010/main" val="388688266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__MICROSOFT_TRANSLATOR_CLM_SLIDEINFO" val="{&quot;Guid&quot;:&quot;a460f505-e7ac-4564-8190-3fbb3e1cfd37&quot;,&quot;TimeStamp&quot;:&quot;2019-12-06T09:02:16.9582792-06:00&quot;}"/>
</p:tagLst>
</file>

<file path=ppt/theme/theme1.xml><?xml version="1.0" encoding="utf-8"?>
<a:theme xmlns:a="http://schemas.openxmlformats.org/drawingml/2006/main" name="White Template">
  <a:themeElements>
    <a:clrScheme name="TS_20_Purple on White">
      <a:dk1>
        <a:srgbClr val="000000"/>
      </a:dk1>
      <a:lt1>
        <a:srgbClr val="FFFFFF"/>
      </a:lt1>
      <a:dk2>
        <a:srgbClr val="3B2E58"/>
      </a:dk2>
      <a:lt2>
        <a:srgbClr val="E6E6E6"/>
      </a:lt2>
      <a:accent1>
        <a:srgbClr val="8661C5"/>
      </a:accent1>
      <a:accent2>
        <a:srgbClr val="3B2E58"/>
      </a:accent2>
      <a:accent3>
        <a:srgbClr val="D59DFF"/>
      </a:accent3>
      <a:accent4>
        <a:srgbClr val="0078D4"/>
      </a:accent4>
      <a:accent5>
        <a:srgbClr val="243A5E"/>
      </a:accent5>
      <a:accent6>
        <a:srgbClr val="737373"/>
      </a:accent6>
      <a:hlink>
        <a:srgbClr val="7B51BF"/>
      </a:hlink>
      <a:folHlink>
        <a:srgbClr val="8661C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7.potx" id="{B80AB629-CAA1-4337-885D-E45863E95C35}" vid="{5BDB2DC5-0E10-4801-9011-790B6DCE6DA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ABB167A4342A544B2C8078F67FD50FE" ma:contentTypeVersion="16" ma:contentTypeDescription="Create a new document." ma:contentTypeScope="" ma:versionID="25313e62277b40c242d65a5023b718d9">
  <xsd:schema xmlns:xsd="http://www.w3.org/2001/XMLSchema" xmlns:xs="http://www.w3.org/2001/XMLSchema" xmlns:p="http://schemas.microsoft.com/office/2006/metadata/properties" xmlns:ns1="http://schemas.microsoft.com/sharepoint/v3" xmlns:ns3="ec456967-31aa-4e2f-bd96-212305ec862f" xmlns:ns4="3b43f26f-af0a-48f3-93b4-0ef247c08517" targetNamespace="http://schemas.microsoft.com/office/2006/metadata/properties" ma:root="true" ma:fieldsID="82e03c1c9d9d37cdacec28db4086201e" ns1:_="" ns3:_="" ns4:_="">
    <xsd:import namespace="http://schemas.microsoft.com/sharepoint/v3"/>
    <xsd:import namespace="ec456967-31aa-4e2f-bd96-212305ec862f"/>
    <xsd:import namespace="3b43f26f-af0a-48f3-93b4-0ef247c08517"/>
    <xsd:element name="properties">
      <xsd:complexType>
        <xsd:sequence>
          <xsd:element name="documentManagement">
            <xsd:complexType>
              <xsd:all>
                <xsd:element ref="ns3:MediaServiceMetadata" minOccurs="0"/>
                <xsd:element ref="ns3:MediaServiceFastMetadata" minOccurs="0"/>
                <xsd:element ref="ns3:MediaServiceAutoTags" minOccurs="0"/>
                <xsd:element ref="ns4:SharedWithUsers" minOccurs="0"/>
                <xsd:element ref="ns4:SharedWithDetails" minOccurs="0"/>
                <xsd:element ref="ns4:SharingHintHash" minOccurs="0"/>
                <xsd:element ref="ns4:LastSharedByUser" minOccurs="0"/>
                <xsd:element ref="ns4:LastSharedByTime" minOccurs="0"/>
                <xsd:element ref="ns3:MediaServiceDateTaken" minOccurs="0"/>
                <xsd:element ref="ns3:MediaServiceOCR" minOccurs="0"/>
                <xsd:element ref="ns1:_ip_UnifiedCompliancePolicyProperties" minOccurs="0"/>
                <xsd:element ref="ns1:_ip_UnifiedCompliancePolicyUIAction" minOccurs="0"/>
                <xsd:element ref="ns3:MediaServiceAutoKeyPoints" minOccurs="0"/>
                <xsd:element ref="ns3:MediaServiceKeyPoint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Unified Compliance Policy Properties" ma:hidden="true" ma:internalName="_ip_UnifiedCompliancePolicyProperties">
      <xsd:simpleType>
        <xsd:restriction base="dms:Note"/>
      </xsd:simpleType>
    </xsd:element>
    <xsd:element name="_ip_UnifiedCompliancePolicyUIAction" ma:index="1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456967-31aa-4e2f-bd96-212305ec862f"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6" nillable="true" ma:displayName="MediaServiceDateTaken" ma:description="" ma:hidden="true" ma:internalName="MediaServiceDateTaken" ma:readOnly="true">
      <xsd:simpleType>
        <xsd:restriction base="dms:Text"/>
      </xsd:simpleType>
    </xsd:element>
    <xsd:element name="MediaServiceOCR" ma:index="17" nillable="true" ma:displayName="MediaServiceOCR" ma:description="" ma:internalName="MediaServiceOCR" ma:readOnly="true">
      <xsd:simpleType>
        <xsd:restriction base="dms:Note">
          <xsd:maxLength value="255"/>
        </xsd:restrictio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b43f26f-af0a-48f3-93b4-0ef247c08517"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element name="SharingHintHash" ma:index="13" nillable="true" ma:displayName="Sharing Hint Hash" ma:description="" ma:hidden="true" ma:internalName="SharingHintHash" ma:readOnly="true">
      <xsd:simpleType>
        <xsd:restriction base="dms:Text"/>
      </xsd:simpleType>
    </xsd:element>
    <xsd:element name="LastSharedByUser" ma:index="14" nillable="true" ma:displayName="Last Shared By User" ma:description="" ma:hidden="true" ma:internalName="LastSharedByUser" ma:readOnly="true">
      <xsd:simpleType>
        <xsd:restriction base="dms:Note"/>
      </xsd:simpleType>
    </xsd:element>
    <xsd:element name="LastSharedByTime" ma:index="15"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ec456967-31aa-4e2f-bd96-212305ec862f" xsi:nil="true"/>
  </documentManagement>
</p:properties>
</file>

<file path=customXml/itemProps1.xml><?xml version="1.0" encoding="utf-8"?>
<ds:datastoreItem xmlns:ds="http://schemas.openxmlformats.org/officeDocument/2006/customXml" ds:itemID="{61CF7E58-469B-4450-A955-638BF7CAA7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c456967-31aa-4e2f-bd96-212305ec862f"/>
    <ds:schemaRef ds:uri="3b43f26f-af0a-48f3-93b4-0ef247c085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83451C3-F277-4A33-B325-CCD594CF7CC3}">
  <ds:schemaRefs>
    <ds:schemaRef ds:uri="http://schemas.microsoft.com/sharepoint/v3/contenttype/forms"/>
  </ds:schemaRefs>
</ds:datastoreItem>
</file>

<file path=customXml/itemProps3.xml><?xml version="1.0" encoding="utf-8"?>
<ds:datastoreItem xmlns:ds="http://schemas.openxmlformats.org/officeDocument/2006/customXml" ds:itemID="{44BCBECB-73AF-4CC6-88CC-33C670375F79}">
  <ds:schemaRefs>
    <ds:schemaRef ds:uri="http://schemas.microsoft.com/office/2006/metadata/properties"/>
    <ds:schemaRef ds:uri="http://schemas.microsoft.com/office/infopath/2007/PartnerControls"/>
    <ds:schemaRef ds:uri="http://schemas.microsoft.com/sharepoint/v3"/>
    <ds:schemaRef ds:uri="ec456967-31aa-4e2f-bd96-212305ec862f"/>
  </ds:schemaRefs>
</ds:datastoreItem>
</file>

<file path=docProps/app.xml><?xml version="1.0" encoding="utf-8"?>
<Properties xmlns="http://schemas.openxmlformats.org/officeDocument/2006/extended-properties" xmlns:vt="http://schemas.openxmlformats.org/officeDocument/2006/docPropsVTypes">
  <TotalTime>67</TotalTime>
  <Words>377</Words>
  <Application>Microsoft Office PowerPoint</Application>
  <PresentationFormat>Widescreen</PresentationFormat>
  <Paragraphs>55</Paragraphs>
  <Slides>7</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Consolas</vt:lpstr>
      <vt:lpstr>Segoe UI</vt:lpstr>
      <vt:lpstr>Segoe UI Semibold</vt:lpstr>
      <vt:lpstr>Wingdings</vt:lpstr>
      <vt:lpstr>White Template</vt:lpstr>
      <vt:lpstr>Azure Data Factory </vt:lpstr>
      <vt:lpstr>Jes Schultz (she/her) </vt:lpstr>
      <vt:lpstr>What is Azure Data Factory? </vt:lpstr>
      <vt:lpstr>How it helps data engineers </vt:lpstr>
      <vt:lpstr>Main features </vt:lpstr>
      <vt:lpstr>Examples </vt:lpstr>
      <vt:lpstr>Resources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Data Factory </dc:title>
  <dc:creator>Jes Schultz</dc:creator>
  <cp:lastModifiedBy>Jes Schultz</cp:lastModifiedBy>
  <cp:revision>1</cp:revision>
  <dcterms:created xsi:type="dcterms:W3CDTF">2020-08-06T19:35:14Z</dcterms:created>
  <dcterms:modified xsi:type="dcterms:W3CDTF">2020-08-06T20:42:48Z</dcterms:modified>
</cp:coreProperties>
</file>