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77" r:id="rId6"/>
    <p:sldId id="261" r:id="rId7"/>
    <p:sldId id="263" r:id="rId8"/>
    <p:sldId id="272" r:id="rId9"/>
    <p:sldId id="262" r:id="rId10"/>
    <p:sldId id="270" r:id="rId11"/>
    <p:sldId id="267" r:id="rId12"/>
    <p:sldId id="271" r:id="rId13"/>
    <p:sldId id="268" r:id="rId14"/>
    <p:sldId id="264" r:id="rId15"/>
    <p:sldId id="269" r:id="rId16"/>
    <p:sldId id="275" r:id="rId17"/>
    <p:sldId id="278" r:id="rId18"/>
    <p:sldId id="279" r:id="rId19"/>
    <p:sldId id="273" r:id="rId20"/>
    <p:sldId id="274" r:id="rId21"/>
    <p:sldId id="280" r:id="rId22"/>
    <p:sldId id="276" r:id="rId23"/>
    <p:sldId id="266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05853-44E7-4012-8C3A-EF1874FE65C6}" v="403" dt="2020-08-04T21:44:49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 autoAdjust="0"/>
    <p:restoredTop sz="79179" autoAdjust="0"/>
  </p:normalViewPr>
  <p:slideViewPr>
    <p:cSldViewPr snapToGrid="0">
      <p:cViewPr varScale="1">
        <p:scale>
          <a:sx n="94" d="100"/>
          <a:sy n="94" d="100"/>
        </p:scale>
        <p:origin x="44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 Schultz" userId="eaaaa251-3522-4cc2-b5b5-f446ee3f9ba6" providerId="ADAL" clId="{27005853-44E7-4012-8C3A-EF1874FE65C6}"/>
    <pc:docChg chg="undo custSel mod addSld modSld">
      <pc:chgData name="Jes Schultz" userId="eaaaa251-3522-4cc2-b5b5-f446ee3f9ba6" providerId="ADAL" clId="{27005853-44E7-4012-8C3A-EF1874FE65C6}" dt="2020-08-04T21:47:05.457" v="1339" actId="20577"/>
      <pc:docMkLst>
        <pc:docMk/>
      </pc:docMkLst>
      <pc:sldChg chg="modSp mod">
        <pc:chgData name="Jes Schultz" userId="eaaaa251-3522-4cc2-b5b5-f446ee3f9ba6" providerId="ADAL" clId="{27005853-44E7-4012-8C3A-EF1874FE65C6}" dt="2020-08-04T21:47:05.457" v="1339" actId="20577"/>
        <pc:sldMkLst>
          <pc:docMk/>
          <pc:sldMk cId="440306165" sldId="256"/>
        </pc:sldMkLst>
        <pc:spChg chg="mod">
          <ac:chgData name="Jes Schultz" userId="eaaaa251-3522-4cc2-b5b5-f446ee3f9ba6" providerId="ADAL" clId="{27005853-44E7-4012-8C3A-EF1874FE65C6}" dt="2020-08-03T19:04:10.989" v="0" actId="6549"/>
          <ac:spMkLst>
            <pc:docMk/>
            <pc:sldMk cId="440306165" sldId="256"/>
            <ac:spMk id="2" creationId="{17B61C1C-019B-4396-9C42-D0371CCCD765}"/>
          </ac:spMkLst>
        </pc:spChg>
        <pc:spChg chg="mod">
          <ac:chgData name="Jes Schultz" userId="eaaaa251-3522-4cc2-b5b5-f446ee3f9ba6" providerId="ADAL" clId="{27005853-44E7-4012-8C3A-EF1874FE65C6}" dt="2020-08-04T21:47:05.457" v="1339" actId="20577"/>
          <ac:spMkLst>
            <pc:docMk/>
            <pc:sldMk cId="440306165" sldId="256"/>
            <ac:spMk id="4" creationId="{40323B59-B634-44A8-92D3-5E2D5AD4C22F}"/>
          </ac:spMkLst>
        </pc:spChg>
      </pc:sldChg>
      <pc:sldChg chg="modSp mod">
        <pc:chgData name="Jes Schultz" userId="eaaaa251-3522-4cc2-b5b5-f446ee3f9ba6" providerId="ADAL" clId="{27005853-44E7-4012-8C3A-EF1874FE65C6}" dt="2020-08-03T19:04:17.689" v="2" actId="20577"/>
        <pc:sldMkLst>
          <pc:docMk/>
          <pc:sldMk cId="2846416077" sldId="257"/>
        </pc:sldMkLst>
        <pc:spChg chg="mod">
          <ac:chgData name="Jes Schultz" userId="eaaaa251-3522-4cc2-b5b5-f446ee3f9ba6" providerId="ADAL" clId="{27005853-44E7-4012-8C3A-EF1874FE65C6}" dt="2020-08-03T19:04:17.689" v="2" actId="20577"/>
          <ac:spMkLst>
            <pc:docMk/>
            <pc:sldMk cId="2846416077" sldId="257"/>
            <ac:spMk id="2" creationId="{A5C8F3FA-B6AD-4DB6-AB4E-5D68D471BF5E}"/>
          </ac:spMkLst>
        </pc:spChg>
      </pc:sldChg>
      <pc:sldChg chg="modSp mod">
        <pc:chgData name="Jes Schultz" userId="eaaaa251-3522-4cc2-b5b5-f446ee3f9ba6" providerId="ADAL" clId="{27005853-44E7-4012-8C3A-EF1874FE65C6}" dt="2020-08-03T19:04:27.380" v="5" actId="6549"/>
        <pc:sldMkLst>
          <pc:docMk/>
          <pc:sldMk cId="2687252032" sldId="258"/>
        </pc:sldMkLst>
        <pc:spChg chg="mod">
          <ac:chgData name="Jes Schultz" userId="eaaaa251-3522-4cc2-b5b5-f446ee3f9ba6" providerId="ADAL" clId="{27005853-44E7-4012-8C3A-EF1874FE65C6}" dt="2020-08-03T19:04:24.714" v="4" actId="20577"/>
          <ac:spMkLst>
            <pc:docMk/>
            <pc:sldMk cId="2687252032" sldId="258"/>
            <ac:spMk id="2" creationId="{FB2A21EF-7364-487E-B08A-238904569E2A}"/>
          </ac:spMkLst>
        </pc:spChg>
        <pc:spChg chg="mod">
          <ac:chgData name="Jes Schultz" userId="eaaaa251-3522-4cc2-b5b5-f446ee3f9ba6" providerId="ADAL" clId="{27005853-44E7-4012-8C3A-EF1874FE65C6}" dt="2020-08-03T19:04:27.380" v="5" actId="6549"/>
          <ac:spMkLst>
            <pc:docMk/>
            <pc:sldMk cId="2687252032" sldId="258"/>
            <ac:spMk id="3" creationId="{CE1057D5-9792-449D-8080-6EE6107242B6}"/>
          </ac:spMkLst>
        </pc:spChg>
      </pc:sldChg>
      <pc:sldChg chg="modSp mod">
        <pc:chgData name="Jes Schultz" userId="eaaaa251-3522-4cc2-b5b5-f446ee3f9ba6" providerId="ADAL" clId="{27005853-44E7-4012-8C3A-EF1874FE65C6}" dt="2020-08-03T19:06:29.997" v="6" actId="20577"/>
        <pc:sldMkLst>
          <pc:docMk/>
          <pc:sldMk cId="2567109334" sldId="260"/>
        </pc:sldMkLst>
        <pc:spChg chg="mod">
          <ac:chgData name="Jes Schultz" userId="eaaaa251-3522-4cc2-b5b5-f446ee3f9ba6" providerId="ADAL" clId="{27005853-44E7-4012-8C3A-EF1874FE65C6}" dt="2020-08-03T19:06:29.997" v="6" actId="20577"/>
          <ac:spMkLst>
            <pc:docMk/>
            <pc:sldMk cId="2567109334" sldId="260"/>
            <ac:spMk id="3" creationId="{8B70D355-6A56-4248-970A-9CA9D7519865}"/>
          </ac:spMkLst>
        </pc:spChg>
      </pc:sldChg>
      <pc:sldChg chg="modNotesTx">
        <pc:chgData name="Jes Schultz" userId="eaaaa251-3522-4cc2-b5b5-f446ee3f9ba6" providerId="ADAL" clId="{27005853-44E7-4012-8C3A-EF1874FE65C6}" dt="2020-08-03T19:11:08.697" v="46"/>
        <pc:sldMkLst>
          <pc:docMk/>
          <pc:sldMk cId="4039231469" sldId="261"/>
        </pc:sldMkLst>
      </pc:sldChg>
      <pc:sldChg chg="modSp mod modNotesTx">
        <pc:chgData name="Jes Schultz" userId="eaaaa251-3522-4cc2-b5b5-f446ee3f9ba6" providerId="ADAL" clId="{27005853-44E7-4012-8C3A-EF1874FE65C6}" dt="2020-08-03T19:18:16.030" v="608" actId="20577"/>
        <pc:sldMkLst>
          <pc:docMk/>
          <pc:sldMk cId="2579274969" sldId="262"/>
        </pc:sldMkLst>
        <pc:spChg chg="mod">
          <ac:chgData name="Jes Schultz" userId="eaaaa251-3522-4cc2-b5b5-f446ee3f9ba6" providerId="ADAL" clId="{27005853-44E7-4012-8C3A-EF1874FE65C6}" dt="2020-08-03T19:15:49.797" v="292" actId="20577"/>
          <ac:spMkLst>
            <pc:docMk/>
            <pc:sldMk cId="2579274969" sldId="262"/>
            <ac:spMk id="2" creationId="{A2449B3D-E223-45A4-B6D9-35C981DD8EF6}"/>
          </ac:spMkLst>
        </pc:spChg>
      </pc:sldChg>
      <pc:sldChg chg="modNotesTx">
        <pc:chgData name="Jes Schultz" userId="eaaaa251-3522-4cc2-b5b5-f446ee3f9ba6" providerId="ADAL" clId="{27005853-44E7-4012-8C3A-EF1874FE65C6}" dt="2020-08-03T19:15:33.082" v="274" actId="20577"/>
        <pc:sldMkLst>
          <pc:docMk/>
          <pc:sldMk cId="1367517245" sldId="263"/>
        </pc:sldMkLst>
      </pc:sldChg>
      <pc:sldChg chg="modSp">
        <pc:chgData name="Jes Schultz" userId="eaaaa251-3522-4cc2-b5b5-f446ee3f9ba6" providerId="ADAL" clId="{27005853-44E7-4012-8C3A-EF1874FE65C6}" dt="2020-08-03T19:23:40.264" v="610" actId="114"/>
        <pc:sldMkLst>
          <pc:docMk/>
          <pc:sldMk cId="210618337" sldId="264"/>
        </pc:sldMkLst>
        <pc:graphicFrameChg chg="mod">
          <ac:chgData name="Jes Schultz" userId="eaaaa251-3522-4cc2-b5b5-f446ee3f9ba6" providerId="ADAL" clId="{27005853-44E7-4012-8C3A-EF1874FE65C6}" dt="2020-08-03T19:23:40.264" v="610" actId="114"/>
          <ac:graphicFrameMkLst>
            <pc:docMk/>
            <pc:sldMk cId="210618337" sldId="264"/>
            <ac:graphicFrameMk id="4" creationId="{7ABDDBE0-8350-422D-AD36-01E15889519F}"/>
          </ac:graphicFrameMkLst>
        </pc:graphicFrameChg>
      </pc:sldChg>
      <pc:sldChg chg="modSp mod">
        <pc:chgData name="Jes Schultz" userId="eaaaa251-3522-4cc2-b5b5-f446ee3f9ba6" providerId="ADAL" clId="{27005853-44E7-4012-8C3A-EF1874FE65C6}" dt="2020-08-03T19:41:27.030" v="962" actId="6549"/>
        <pc:sldMkLst>
          <pc:docMk/>
          <pc:sldMk cId="2909287327" sldId="266"/>
        </pc:sldMkLst>
        <pc:spChg chg="mod">
          <ac:chgData name="Jes Schultz" userId="eaaaa251-3522-4cc2-b5b5-f446ee3f9ba6" providerId="ADAL" clId="{27005853-44E7-4012-8C3A-EF1874FE65C6}" dt="2020-08-03T19:41:27.030" v="962" actId="6549"/>
          <ac:spMkLst>
            <pc:docMk/>
            <pc:sldMk cId="2909287327" sldId="266"/>
            <ac:spMk id="3" creationId="{57E432EE-A9FB-4F5A-80FC-CD1A7EE55536}"/>
          </ac:spMkLst>
        </pc:spChg>
      </pc:sldChg>
      <pc:sldChg chg="modSp">
        <pc:chgData name="Jes Schultz" userId="eaaaa251-3522-4cc2-b5b5-f446ee3f9ba6" providerId="ADAL" clId="{27005853-44E7-4012-8C3A-EF1874FE65C6}" dt="2020-08-03T19:15:42.297" v="283" actId="20577"/>
        <pc:sldMkLst>
          <pc:docMk/>
          <pc:sldMk cId="3938835625" sldId="272"/>
        </pc:sldMkLst>
        <pc:graphicFrameChg chg="mod">
          <ac:chgData name="Jes Schultz" userId="eaaaa251-3522-4cc2-b5b5-f446ee3f9ba6" providerId="ADAL" clId="{27005853-44E7-4012-8C3A-EF1874FE65C6}" dt="2020-08-03T19:15:42.297" v="283" actId="20577"/>
          <ac:graphicFrameMkLst>
            <pc:docMk/>
            <pc:sldMk cId="3938835625" sldId="272"/>
            <ac:graphicFrameMk id="5" creationId="{E1F48E91-93A7-4BA8-95AB-D6753C42DDC5}"/>
          </ac:graphicFrameMkLst>
        </pc:graphicFrameChg>
      </pc:sldChg>
      <pc:sldChg chg="modSp">
        <pc:chgData name="Jes Schultz" userId="eaaaa251-3522-4cc2-b5b5-f446ee3f9ba6" providerId="ADAL" clId="{27005853-44E7-4012-8C3A-EF1874FE65C6}" dt="2020-08-03T19:24:18.480" v="613" actId="207"/>
        <pc:sldMkLst>
          <pc:docMk/>
          <pc:sldMk cId="2048247930" sldId="275"/>
        </pc:sldMkLst>
        <pc:graphicFrameChg chg="mod">
          <ac:chgData name="Jes Schultz" userId="eaaaa251-3522-4cc2-b5b5-f446ee3f9ba6" providerId="ADAL" clId="{27005853-44E7-4012-8C3A-EF1874FE65C6}" dt="2020-08-03T19:24:18.480" v="613" actId="207"/>
          <ac:graphicFrameMkLst>
            <pc:docMk/>
            <pc:sldMk cId="2048247930" sldId="275"/>
            <ac:graphicFrameMk id="4" creationId="{9B055227-F3D8-4C92-9D05-7518DE7EB4A1}"/>
          </ac:graphicFrameMkLst>
        </pc:graphicFrameChg>
      </pc:sldChg>
      <pc:sldChg chg="addSp delSp modSp mod">
        <pc:chgData name="Jes Schultz" userId="eaaaa251-3522-4cc2-b5b5-f446ee3f9ba6" providerId="ADAL" clId="{27005853-44E7-4012-8C3A-EF1874FE65C6}" dt="2020-08-03T19:41:19.413" v="961" actId="478"/>
        <pc:sldMkLst>
          <pc:docMk/>
          <pc:sldMk cId="83150297" sldId="276"/>
        </pc:sldMkLst>
        <pc:spChg chg="add del mod">
          <ac:chgData name="Jes Schultz" userId="eaaaa251-3522-4cc2-b5b5-f446ee3f9ba6" providerId="ADAL" clId="{27005853-44E7-4012-8C3A-EF1874FE65C6}" dt="2020-08-03T19:41:19.413" v="961" actId="478"/>
          <ac:spMkLst>
            <pc:docMk/>
            <pc:sldMk cId="83150297" sldId="276"/>
            <ac:spMk id="6" creationId="{3CC6BD23-047B-4B35-9E53-1CDE9CAB564D}"/>
          </ac:spMkLst>
        </pc:spChg>
        <pc:graphicFrameChg chg="del mod">
          <ac:chgData name="Jes Schultz" userId="eaaaa251-3522-4cc2-b5b5-f446ee3f9ba6" providerId="ADAL" clId="{27005853-44E7-4012-8C3A-EF1874FE65C6}" dt="2020-08-03T19:41:13.697" v="959" actId="478"/>
          <ac:graphicFrameMkLst>
            <pc:docMk/>
            <pc:sldMk cId="83150297" sldId="276"/>
            <ac:graphicFrameMk id="4" creationId="{0AA626AD-FC1D-4876-AD78-87BB705A8643}"/>
          </ac:graphicFrameMkLst>
        </pc:graphicFrameChg>
        <pc:graphicFrameChg chg="add mod">
          <ac:chgData name="Jes Schultz" userId="eaaaa251-3522-4cc2-b5b5-f446ee3f9ba6" providerId="ADAL" clId="{27005853-44E7-4012-8C3A-EF1874FE65C6}" dt="2020-08-03T19:41:14.830" v="960"/>
          <ac:graphicFrameMkLst>
            <pc:docMk/>
            <pc:sldMk cId="83150297" sldId="276"/>
            <ac:graphicFrameMk id="8" creationId="{A0D7DD5F-79EF-4DED-B162-453460FD358B}"/>
          </ac:graphicFrameMkLst>
        </pc:graphicFrameChg>
      </pc:sldChg>
      <pc:sldChg chg="modSp">
        <pc:chgData name="Jes Schultz" userId="eaaaa251-3522-4cc2-b5b5-f446ee3f9ba6" providerId="ADAL" clId="{27005853-44E7-4012-8C3A-EF1874FE65C6}" dt="2020-08-03T19:24:02.563" v="612" actId="207"/>
        <pc:sldMkLst>
          <pc:docMk/>
          <pc:sldMk cId="117153018" sldId="277"/>
        </pc:sldMkLst>
        <pc:graphicFrameChg chg="mod">
          <ac:chgData name="Jes Schultz" userId="eaaaa251-3522-4cc2-b5b5-f446ee3f9ba6" providerId="ADAL" clId="{27005853-44E7-4012-8C3A-EF1874FE65C6}" dt="2020-08-03T19:24:02.563" v="612" actId="207"/>
          <ac:graphicFrameMkLst>
            <pc:docMk/>
            <pc:sldMk cId="117153018" sldId="277"/>
            <ac:graphicFrameMk id="4" creationId="{0AA626AD-FC1D-4876-AD78-87BB705A8643}"/>
          </ac:graphicFrameMkLst>
        </pc:graphicFrameChg>
      </pc:sldChg>
      <pc:sldChg chg="addSp modSp mod">
        <pc:chgData name="Jes Schultz" userId="eaaaa251-3522-4cc2-b5b5-f446ee3f9ba6" providerId="ADAL" clId="{27005853-44E7-4012-8C3A-EF1874FE65C6}" dt="2020-08-03T19:39:53.680" v="955" actId="554"/>
        <pc:sldMkLst>
          <pc:docMk/>
          <pc:sldMk cId="3425137209" sldId="279"/>
        </pc:sldMkLst>
        <pc:graphicFrameChg chg="mod">
          <ac:chgData name="Jes Schultz" userId="eaaaa251-3522-4cc2-b5b5-f446ee3f9ba6" providerId="ADAL" clId="{27005853-44E7-4012-8C3A-EF1874FE65C6}" dt="2020-08-03T19:39:53.680" v="955" actId="554"/>
          <ac:graphicFrameMkLst>
            <pc:docMk/>
            <pc:sldMk cId="3425137209" sldId="279"/>
            <ac:graphicFrameMk id="4" creationId="{6CE2E1D4-0F83-4439-A1B2-C889E369F2F3}"/>
          </ac:graphicFrameMkLst>
        </pc:graphicFrameChg>
        <pc:graphicFrameChg chg="add mod modGraphic">
          <ac:chgData name="Jes Schultz" userId="eaaaa251-3522-4cc2-b5b5-f446ee3f9ba6" providerId="ADAL" clId="{27005853-44E7-4012-8C3A-EF1874FE65C6}" dt="2020-08-03T19:39:53.680" v="955" actId="554"/>
          <ac:graphicFrameMkLst>
            <pc:docMk/>
            <pc:sldMk cId="3425137209" sldId="279"/>
            <ac:graphicFrameMk id="5" creationId="{40DD608E-1B57-4092-9A30-EC5EB4FA0C68}"/>
          </ac:graphicFrameMkLst>
        </pc:graphicFrameChg>
      </pc:sldChg>
      <pc:sldChg chg="modSp new mod modNotesTx">
        <pc:chgData name="Jes Schultz" userId="eaaaa251-3522-4cc2-b5b5-f446ee3f9ba6" providerId="ADAL" clId="{27005853-44E7-4012-8C3A-EF1874FE65C6}" dt="2020-08-03T21:31:45.497" v="1208" actId="20577"/>
        <pc:sldMkLst>
          <pc:docMk/>
          <pc:sldMk cId="707180170" sldId="280"/>
        </pc:sldMkLst>
        <pc:spChg chg="mod">
          <ac:chgData name="Jes Schultz" userId="eaaaa251-3522-4cc2-b5b5-f446ee3f9ba6" providerId="ADAL" clId="{27005853-44E7-4012-8C3A-EF1874FE65C6}" dt="2020-08-03T19:42:00.453" v="969" actId="1076"/>
          <ac:spMkLst>
            <pc:docMk/>
            <pc:sldMk cId="707180170" sldId="280"/>
            <ac:spMk id="2" creationId="{1DBEBAC0-52B3-4C2E-BF22-B2439121BDDE}"/>
          </ac:spMkLst>
        </pc:spChg>
      </pc:sldChg>
      <pc:sldChg chg="addSp modSp new mod setBg">
        <pc:chgData name="Jes Schultz" userId="eaaaa251-3522-4cc2-b5b5-f446ee3f9ba6" providerId="ADAL" clId="{27005853-44E7-4012-8C3A-EF1874FE65C6}" dt="2020-08-04T21:44:55.773" v="1329" actId="20577"/>
        <pc:sldMkLst>
          <pc:docMk/>
          <pc:sldMk cId="2334190376" sldId="281"/>
        </pc:sldMkLst>
        <pc:spChg chg="mod">
          <ac:chgData name="Jes Schultz" userId="eaaaa251-3522-4cc2-b5b5-f446ee3f9ba6" providerId="ADAL" clId="{27005853-44E7-4012-8C3A-EF1874FE65C6}" dt="2020-08-04T21:41:57.470" v="1316" actId="26606"/>
          <ac:spMkLst>
            <pc:docMk/>
            <pc:sldMk cId="2334190376" sldId="281"/>
            <ac:spMk id="2" creationId="{2F299C1B-2D23-4435-B387-E385D020BEBB}"/>
          </ac:spMkLst>
        </pc:spChg>
        <pc:spChg chg="mod">
          <ac:chgData name="Jes Schultz" userId="eaaaa251-3522-4cc2-b5b5-f446ee3f9ba6" providerId="ADAL" clId="{27005853-44E7-4012-8C3A-EF1874FE65C6}" dt="2020-08-04T21:44:55.773" v="1329" actId="20577"/>
          <ac:spMkLst>
            <pc:docMk/>
            <pc:sldMk cId="2334190376" sldId="281"/>
            <ac:spMk id="3" creationId="{38229227-4320-4E36-A63E-621777B7BEB9}"/>
          </ac:spMkLst>
        </pc:spChg>
        <pc:spChg chg="mod">
          <ac:chgData name="Jes Schultz" userId="eaaaa251-3522-4cc2-b5b5-f446ee3f9ba6" providerId="ADAL" clId="{27005853-44E7-4012-8C3A-EF1874FE65C6}" dt="2020-08-04T21:41:57.470" v="1316" actId="26606"/>
          <ac:spMkLst>
            <pc:docMk/>
            <pc:sldMk cId="2334190376" sldId="281"/>
            <ac:spMk id="4" creationId="{5B79DBF3-4AB5-477B-83DD-DB2998EC867C}"/>
          </ac:spMkLst>
        </pc:spChg>
        <pc:spChg chg="add">
          <ac:chgData name="Jes Schultz" userId="eaaaa251-3522-4cc2-b5b5-f446ee3f9ba6" providerId="ADAL" clId="{27005853-44E7-4012-8C3A-EF1874FE65C6}" dt="2020-08-04T21:41:57.470" v="1316" actId="26606"/>
          <ac:spMkLst>
            <pc:docMk/>
            <pc:sldMk cId="2334190376" sldId="281"/>
            <ac:spMk id="9" creationId="{907EF6B7-1338-4443-8C46-6A318D952DFD}"/>
          </ac:spMkLst>
        </pc:spChg>
        <pc:spChg chg="add">
          <ac:chgData name="Jes Schultz" userId="eaaaa251-3522-4cc2-b5b5-f446ee3f9ba6" providerId="ADAL" clId="{27005853-44E7-4012-8C3A-EF1874FE65C6}" dt="2020-08-04T21:41:57.470" v="1316" actId="26606"/>
          <ac:spMkLst>
            <pc:docMk/>
            <pc:sldMk cId="2334190376" sldId="281"/>
            <ac:spMk id="11" creationId="{DAAE4CDD-124C-4DCF-9584-B6033B545DD5}"/>
          </ac:spMkLst>
        </pc:spChg>
        <pc:spChg chg="add">
          <ac:chgData name="Jes Schultz" userId="eaaaa251-3522-4cc2-b5b5-f446ee3f9ba6" providerId="ADAL" clId="{27005853-44E7-4012-8C3A-EF1874FE65C6}" dt="2020-08-04T21:41:57.470" v="1316" actId="26606"/>
          <ac:spMkLst>
            <pc:docMk/>
            <pc:sldMk cId="2334190376" sldId="281"/>
            <ac:spMk id="13" creationId="{081E4A58-353D-44AE-B2FC-2A74E2E400F7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AD31-EC03-4027-83E5-E58F82BF2BB1}" type="doc">
      <dgm:prSet loTypeId="urn:microsoft.com/office/officeart/2005/8/layout/hierarchy4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DFDFB79-904D-40D1-96C6-A7E60D6D1A6C}">
      <dgm:prSet phldrT="[Text]"/>
      <dgm:spPr/>
      <dgm:t>
        <a:bodyPr/>
        <a:lstStyle/>
        <a:p>
          <a:r>
            <a:rPr lang="en-US" dirty="0"/>
            <a:t>Azure SQL </a:t>
          </a:r>
        </a:p>
      </dgm:t>
    </dgm:pt>
    <dgm:pt modelId="{E833A99D-44C5-4CED-AE8F-676B382BB294}" type="parTrans" cxnId="{2B874E0A-8800-48EC-ACCF-12E3C51C0A91}">
      <dgm:prSet/>
      <dgm:spPr/>
      <dgm:t>
        <a:bodyPr/>
        <a:lstStyle/>
        <a:p>
          <a:endParaRPr lang="en-US"/>
        </a:p>
      </dgm:t>
    </dgm:pt>
    <dgm:pt modelId="{20DF8E7A-CD5F-44DC-BD3D-24F61B71078C}" type="sibTrans" cxnId="{2B874E0A-8800-48EC-ACCF-12E3C51C0A91}">
      <dgm:prSet/>
      <dgm:spPr/>
      <dgm:t>
        <a:bodyPr/>
        <a:lstStyle/>
        <a:p>
          <a:endParaRPr lang="en-US"/>
        </a:p>
      </dgm:t>
    </dgm:pt>
    <dgm:pt modelId="{FFE77474-3C7C-4FF1-8C6D-5239D9D36DBF}">
      <dgm:prSet phldrT="[Text]"/>
      <dgm:spPr/>
      <dgm:t>
        <a:bodyPr/>
        <a:lstStyle/>
        <a:p>
          <a:r>
            <a:rPr lang="en-US" dirty="0"/>
            <a:t>Single Database </a:t>
          </a:r>
        </a:p>
      </dgm:t>
    </dgm:pt>
    <dgm:pt modelId="{E058ED5D-8CC3-4E0C-8B64-870A945D0728}" type="parTrans" cxnId="{BFD951F8-8233-4C5B-B6E9-13688D760C83}">
      <dgm:prSet/>
      <dgm:spPr/>
      <dgm:t>
        <a:bodyPr/>
        <a:lstStyle/>
        <a:p>
          <a:endParaRPr lang="en-US"/>
        </a:p>
      </dgm:t>
    </dgm:pt>
    <dgm:pt modelId="{A395731A-9C3B-4BF9-8091-3384DBC3B7F4}" type="sibTrans" cxnId="{BFD951F8-8233-4C5B-B6E9-13688D760C83}">
      <dgm:prSet/>
      <dgm:spPr/>
      <dgm:t>
        <a:bodyPr/>
        <a:lstStyle/>
        <a:p>
          <a:endParaRPr lang="en-US"/>
        </a:p>
      </dgm:t>
    </dgm:pt>
    <dgm:pt modelId="{8C8AB33A-C164-4E8B-A494-625A7162A043}">
      <dgm:prSet phldrT="[Text]"/>
      <dgm:spPr/>
      <dgm:t>
        <a:bodyPr/>
        <a:lstStyle/>
        <a:p>
          <a:r>
            <a:rPr lang="en-US" i="0" dirty="0">
              <a:solidFill>
                <a:schemeClr val="bg1"/>
              </a:solidFill>
            </a:rPr>
            <a:t>DTU </a:t>
          </a:r>
        </a:p>
      </dgm:t>
    </dgm:pt>
    <dgm:pt modelId="{6D21B18A-E5C3-41DF-98E6-6195E239B810}" type="parTrans" cxnId="{A728CE2B-078C-4ACE-8861-B54EB8075E6B}">
      <dgm:prSet/>
      <dgm:spPr/>
      <dgm:t>
        <a:bodyPr/>
        <a:lstStyle/>
        <a:p>
          <a:endParaRPr lang="en-US"/>
        </a:p>
      </dgm:t>
    </dgm:pt>
    <dgm:pt modelId="{E63CA795-0EB1-4D49-8222-BD0AE3F2909F}" type="sibTrans" cxnId="{A728CE2B-078C-4ACE-8861-B54EB8075E6B}">
      <dgm:prSet/>
      <dgm:spPr/>
      <dgm:t>
        <a:bodyPr/>
        <a:lstStyle/>
        <a:p>
          <a:endParaRPr lang="en-US"/>
        </a:p>
      </dgm:t>
    </dgm:pt>
    <dgm:pt modelId="{79DE5326-295E-4986-BC5E-6E2549E9E1FC}">
      <dgm:prSet phldrT="[Text]"/>
      <dgm:spPr/>
      <dgm:t>
        <a:bodyPr/>
        <a:lstStyle/>
        <a:p>
          <a:r>
            <a:rPr lang="en-US" dirty="0" err="1"/>
            <a:t>vCore</a:t>
          </a:r>
          <a:endParaRPr lang="en-US" dirty="0"/>
        </a:p>
      </dgm:t>
    </dgm:pt>
    <dgm:pt modelId="{421A6524-41E5-43C3-88C0-C4DD4FD7647F}" type="parTrans" cxnId="{E315928D-2E6D-4670-A616-7CAE717E3B2A}">
      <dgm:prSet/>
      <dgm:spPr/>
      <dgm:t>
        <a:bodyPr/>
        <a:lstStyle/>
        <a:p>
          <a:endParaRPr lang="en-US"/>
        </a:p>
      </dgm:t>
    </dgm:pt>
    <dgm:pt modelId="{D88BEAD1-4859-4B9A-A269-76AFDFCDCD67}" type="sibTrans" cxnId="{E315928D-2E6D-4670-A616-7CAE717E3B2A}">
      <dgm:prSet/>
      <dgm:spPr/>
      <dgm:t>
        <a:bodyPr/>
        <a:lstStyle/>
        <a:p>
          <a:endParaRPr lang="en-US"/>
        </a:p>
      </dgm:t>
    </dgm:pt>
    <dgm:pt modelId="{E74190CD-BF78-4D35-9344-4C7E0EF2CF55}">
      <dgm:prSet phldrT="[Text]"/>
      <dgm:spPr/>
      <dgm:t>
        <a:bodyPr/>
        <a:lstStyle/>
        <a:p>
          <a:r>
            <a:rPr lang="en-US"/>
            <a:t>Elastic Pool</a:t>
          </a:r>
        </a:p>
      </dgm:t>
    </dgm:pt>
    <dgm:pt modelId="{41A68E83-2F44-4BCF-A67E-820B2BD71ED7}" type="parTrans" cxnId="{0AE9968D-8814-4697-802C-5DDED01F6F6D}">
      <dgm:prSet/>
      <dgm:spPr/>
      <dgm:t>
        <a:bodyPr/>
        <a:lstStyle/>
        <a:p>
          <a:endParaRPr lang="en-US"/>
        </a:p>
      </dgm:t>
    </dgm:pt>
    <dgm:pt modelId="{51E7593A-805E-4B92-AFD4-6D9515D98396}" type="sibTrans" cxnId="{0AE9968D-8814-4697-802C-5DDED01F6F6D}">
      <dgm:prSet/>
      <dgm:spPr/>
      <dgm:t>
        <a:bodyPr/>
        <a:lstStyle/>
        <a:p>
          <a:endParaRPr lang="en-US"/>
        </a:p>
      </dgm:t>
    </dgm:pt>
    <dgm:pt modelId="{7654376F-5AFF-48EF-9C0A-88750EB9AE96}">
      <dgm:prSet phldrT="[Text]"/>
      <dgm:spPr/>
      <dgm:t>
        <a:bodyPr/>
        <a:lstStyle/>
        <a:p>
          <a:r>
            <a:rPr lang="en-US" i="0" dirty="0" err="1">
              <a:solidFill>
                <a:schemeClr val="bg1"/>
              </a:solidFill>
            </a:rPr>
            <a:t>eDTU</a:t>
          </a:r>
          <a:endParaRPr lang="en-US" i="0" dirty="0">
            <a:solidFill>
              <a:schemeClr val="bg1"/>
            </a:solidFill>
          </a:endParaRPr>
        </a:p>
      </dgm:t>
    </dgm:pt>
    <dgm:pt modelId="{C3E4BDB6-D92D-4F23-AFA0-526F835F8EA9}" type="parTrans" cxnId="{1B3FFCAE-9045-4839-B143-E8FAB03CABAF}">
      <dgm:prSet/>
      <dgm:spPr/>
      <dgm:t>
        <a:bodyPr/>
        <a:lstStyle/>
        <a:p>
          <a:endParaRPr lang="en-US"/>
        </a:p>
      </dgm:t>
    </dgm:pt>
    <dgm:pt modelId="{270D3AA7-8D52-4C1A-B60B-662E84C5C883}" type="sibTrans" cxnId="{1B3FFCAE-9045-4839-B143-E8FAB03CABAF}">
      <dgm:prSet/>
      <dgm:spPr/>
      <dgm:t>
        <a:bodyPr/>
        <a:lstStyle/>
        <a:p>
          <a:endParaRPr lang="en-US"/>
        </a:p>
      </dgm:t>
    </dgm:pt>
    <dgm:pt modelId="{2B67F1FD-210A-4D58-96D1-312446B8F8A7}">
      <dgm:prSet phldrT="[Text]"/>
      <dgm:spPr/>
      <dgm:t>
        <a:bodyPr/>
        <a:lstStyle/>
        <a:p>
          <a:r>
            <a:rPr lang="en-US" dirty="0"/>
            <a:t>Managed Instance</a:t>
          </a:r>
        </a:p>
      </dgm:t>
    </dgm:pt>
    <dgm:pt modelId="{84EA1D84-8E38-4B81-BE91-C7014D231121}" type="parTrans" cxnId="{2B3C16BB-088B-49DB-94B8-2377AEF4AAB3}">
      <dgm:prSet/>
      <dgm:spPr/>
      <dgm:t>
        <a:bodyPr/>
        <a:lstStyle/>
        <a:p>
          <a:endParaRPr lang="en-US"/>
        </a:p>
      </dgm:t>
    </dgm:pt>
    <dgm:pt modelId="{5EE5E6A2-01BA-42BC-ABBF-258EBCA0B751}" type="sibTrans" cxnId="{2B3C16BB-088B-49DB-94B8-2377AEF4AAB3}">
      <dgm:prSet/>
      <dgm:spPr/>
      <dgm:t>
        <a:bodyPr/>
        <a:lstStyle/>
        <a:p>
          <a:endParaRPr lang="en-US"/>
        </a:p>
      </dgm:t>
    </dgm:pt>
    <dgm:pt modelId="{77D785B9-F416-4E3F-A706-E6BB10C02260}">
      <dgm:prSet phldrT="[Text]"/>
      <dgm:spPr/>
      <dgm:t>
        <a:bodyPr/>
        <a:lstStyle/>
        <a:p>
          <a:r>
            <a:rPr lang="en-US" dirty="0" err="1"/>
            <a:t>vCore</a:t>
          </a:r>
          <a:r>
            <a:rPr lang="en-US" dirty="0"/>
            <a:t> </a:t>
          </a:r>
        </a:p>
      </dgm:t>
    </dgm:pt>
    <dgm:pt modelId="{4991A140-CFE8-4388-89FD-EBFE00BF2136}" type="parTrans" cxnId="{F4F313AA-AEEC-407E-8DA1-ADCDA0EF8FC1}">
      <dgm:prSet/>
      <dgm:spPr/>
      <dgm:t>
        <a:bodyPr/>
        <a:lstStyle/>
        <a:p>
          <a:endParaRPr lang="en-US"/>
        </a:p>
      </dgm:t>
    </dgm:pt>
    <dgm:pt modelId="{E02FD0E3-900F-41B7-85B7-A49336C39673}" type="sibTrans" cxnId="{F4F313AA-AEEC-407E-8DA1-ADCDA0EF8FC1}">
      <dgm:prSet/>
      <dgm:spPr/>
      <dgm:t>
        <a:bodyPr/>
        <a:lstStyle/>
        <a:p>
          <a:endParaRPr lang="en-US"/>
        </a:p>
      </dgm:t>
    </dgm:pt>
    <dgm:pt modelId="{D3526E7C-C9C8-4ADB-9A8E-2F5AD432B941}">
      <dgm:prSet phldrT="[Text]"/>
      <dgm:spPr/>
      <dgm:t>
        <a:bodyPr/>
        <a:lstStyle/>
        <a:p>
          <a:r>
            <a:rPr lang="en-US" dirty="0" err="1"/>
            <a:t>vCore</a:t>
          </a:r>
          <a:r>
            <a:rPr lang="en-US" dirty="0"/>
            <a:t> </a:t>
          </a:r>
        </a:p>
      </dgm:t>
    </dgm:pt>
    <dgm:pt modelId="{1AF2E552-73D5-46A6-A4E2-E2C196EFE6EC}" type="parTrans" cxnId="{5BDB66E8-44AF-4BAB-9F1A-52120BFC552B}">
      <dgm:prSet/>
      <dgm:spPr/>
      <dgm:t>
        <a:bodyPr/>
        <a:lstStyle/>
        <a:p>
          <a:endParaRPr lang="en-US"/>
        </a:p>
      </dgm:t>
    </dgm:pt>
    <dgm:pt modelId="{0945FC1C-CDB9-4154-9126-27A234DFDE20}" type="sibTrans" cxnId="{5BDB66E8-44AF-4BAB-9F1A-52120BFC552B}">
      <dgm:prSet/>
      <dgm:spPr/>
      <dgm:t>
        <a:bodyPr/>
        <a:lstStyle/>
        <a:p>
          <a:endParaRPr lang="en-US"/>
        </a:p>
      </dgm:t>
    </dgm:pt>
    <dgm:pt modelId="{5E9B90DF-288E-4E29-B2FA-86D33DFF42DA}">
      <dgm:prSet phldrT="[Text]" custT="1"/>
      <dgm:spPr/>
      <dgm:t>
        <a:bodyPr/>
        <a:lstStyle/>
        <a:p>
          <a:r>
            <a:rPr lang="en-US" sz="1200" dirty="0"/>
            <a:t>General Purpose</a:t>
          </a:r>
        </a:p>
      </dgm:t>
    </dgm:pt>
    <dgm:pt modelId="{71BFDA37-070F-45DB-8FD7-E40147A017A3}" type="parTrans" cxnId="{108CEE3E-779F-4009-8114-5B1F9BC4E198}">
      <dgm:prSet/>
      <dgm:spPr/>
      <dgm:t>
        <a:bodyPr/>
        <a:lstStyle/>
        <a:p>
          <a:endParaRPr lang="en-US"/>
        </a:p>
      </dgm:t>
    </dgm:pt>
    <dgm:pt modelId="{88128045-04B2-4520-BB55-CD2C88B274A2}" type="sibTrans" cxnId="{108CEE3E-779F-4009-8114-5B1F9BC4E198}">
      <dgm:prSet/>
      <dgm:spPr/>
      <dgm:t>
        <a:bodyPr/>
        <a:lstStyle/>
        <a:p>
          <a:endParaRPr lang="en-US"/>
        </a:p>
      </dgm:t>
    </dgm:pt>
    <dgm:pt modelId="{0DBDCACB-F9FD-48D0-ADA5-DD020F3E10B1}">
      <dgm:prSet phldrT="[Text]" custT="1"/>
      <dgm:spPr/>
      <dgm:t>
        <a:bodyPr/>
        <a:lstStyle/>
        <a:p>
          <a:r>
            <a:rPr lang="en-US" sz="1200" dirty="0"/>
            <a:t>Business Critical</a:t>
          </a:r>
        </a:p>
      </dgm:t>
    </dgm:pt>
    <dgm:pt modelId="{1941C9C6-E247-4FAE-9786-9BF9A3EC9485}" type="parTrans" cxnId="{32901653-282A-4AB0-8305-862C260B543C}">
      <dgm:prSet/>
      <dgm:spPr/>
      <dgm:t>
        <a:bodyPr/>
        <a:lstStyle/>
        <a:p>
          <a:endParaRPr lang="en-US"/>
        </a:p>
      </dgm:t>
    </dgm:pt>
    <dgm:pt modelId="{B4162267-BB13-4E7C-8AC2-1DAC39625475}" type="sibTrans" cxnId="{32901653-282A-4AB0-8305-862C260B543C}">
      <dgm:prSet/>
      <dgm:spPr/>
      <dgm:t>
        <a:bodyPr/>
        <a:lstStyle/>
        <a:p>
          <a:endParaRPr lang="en-US"/>
        </a:p>
      </dgm:t>
    </dgm:pt>
    <dgm:pt modelId="{751CEF00-A384-4CAC-9045-FA0F0793414C}">
      <dgm:prSet phldrT="[Text]" custT="1"/>
      <dgm:spPr/>
      <dgm:t>
        <a:bodyPr/>
        <a:lstStyle/>
        <a:p>
          <a:r>
            <a:rPr lang="en-US" sz="1200" i="0" dirty="0">
              <a:solidFill>
                <a:schemeClr val="bg1"/>
              </a:solidFill>
            </a:rPr>
            <a:t>Basic </a:t>
          </a:r>
        </a:p>
      </dgm:t>
    </dgm:pt>
    <dgm:pt modelId="{5B0DC337-3861-43FA-977A-17812BC8003C}" type="parTrans" cxnId="{3BA7443F-314D-4BAA-87EE-639ACB9E7470}">
      <dgm:prSet/>
      <dgm:spPr/>
      <dgm:t>
        <a:bodyPr/>
        <a:lstStyle/>
        <a:p>
          <a:endParaRPr lang="en-US"/>
        </a:p>
      </dgm:t>
    </dgm:pt>
    <dgm:pt modelId="{AF407A6A-989E-411A-A33F-4566B46A2A37}" type="sibTrans" cxnId="{3BA7443F-314D-4BAA-87EE-639ACB9E7470}">
      <dgm:prSet/>
      <dgm:spPr/>
      <dgm:t>
        <a:bodyPr/>
        <a:lstStyle/>
        <a:p>
          <a:endParaRPr lang="en-US"/>
        </a:p>
      </dgm:t>
    </dgm:pt>
    <dgm:pt modelId="{6EF0F6B9-E126-48EE-A69B-25614B51D378}">
      <dgm:prSet phldrT="[Text]" custT="1"/>
      <dgm:spPr/>
      <dgm:t>
        <a:bodyPr/>
        <a:lstStyle/>
        <a:p>
          <a:r>
            <a:rPr lang="en-US" sz="1200" i="0" dirty="0">
              <a:solidFill>
                <a:schemeClr val="bg1"/>
              </a:solidFill>
            </a:rPr>
            <a:t>Standard</a:t>
          </a:r>
        </a:p>
      </dgm:t>
    </dgm:pt>
    <dgm:pt modelId="{E4E595C6-79A0-4AF3-87A7-B72193A9BEB6}" type="parTrans" cxnId="{0805503A-AEF7-4646-A2A9-426695539D0A}">
      <dgm:prSet/>
      <dgm:spPr/>
      <dgm:t>
        <a:bodyPr/>
        <a:lstStyle/>
        <a:p>
          <a:endParaRPr lang="en-US"/>
        </a:p>
      </dgm:t>
    </dgm:pt>
    <dgm:pt modelId="{6AA158D5-23E9-4ADD-B035-414EC704BA86}" type="sibTrans" cxnId="{0805503A-AEF7-4646-A2A9-426695539D0A}">
      <dgm:prSet/>
      <dgm:spPr/>
      <dgm:t>
        <a:bodyPr/>
        <a:lstStyle/>
        <a:p>
          <a:endParaRPr lang="en-US"/>
        </a:p>
      </dgm:t>
    </dgm:pt>
    <dgm:pt modelId="{782D36F1-713C-4204-A91D-F304169F669C}">
      <dgm:prSet phldrT="[Text]" custT="1"/>
      <dgm:spPr/>
      <dgm:t>
        <a:bodyPr/>
        <a:lstStyle/>
        <a:p>
          <a:r>
            <a:rPr lang="en-US" sz="1200" i="0" dirty="0">
              <a:solidFill>
                <a:schemeClr val="bg1"/>
              </a:solidFill>
            </a:rPr>
            <a:t>Premium</a:t>
          </a:r>
        </a:p>
      </dgm:t>
    </dgm:pt>
    <dgm:pt modelId="{7AD60816-B619-43D6-9691-9346CE6C1DE8}" type="parTrans" cxnId="{65034640-14E5-4607-A052-C15EA7FB4EFB}">
      <dgm:prSet/>
      <dgm:spPr/>
      <dgm:t>
        <a:bodyPr/>
        <a:lstStyle/>
        <a:p>
          <a:endParaRPr lang="en-US"/>
        </a:p>
      </dgm:t>
    </dgm:pt>
    <dgm:pt modelId="{CE5F9BE5-20F2-43BB-B1B4-2176C316EAE0}" type="sibTrans" cxnId="{65034640-14E5-4607-A052-C15EA7FB4EFB}">
      <dgm:prSet/>
      <dgm:spPr/>
      <dgm:t>
        <a:bodyPr/>
        <a:lstStyle/>
        <a:p>
          <a:endParaRPr lang="en-US"/>
        </a:p>
      </dgm:t>
    </dgm:pt>
    <dgm:pt modelId="{66DD2D97-A721-4E91-92D6-91971A14340C}">
      <dgm:prSet phldrT="[Text]" custT="1"/>
      <dgm:spPr/>
      <dgm:t>
        <a:bodyPr/>
        <a:lstStyle/>
        <a:p>
          <a:r>
            <a:rPr lang="en-US" sz="1200" dirty="0"/>
            <a:t>General Purpose </a:t>
          </a:r>
        </a:p>
      </dgm:t>
    </dgm:pt>
    <dgm:pt modelId="{21EA7C75-1879-414E-932D-D24C68DB0999}" type="parTrans" cxnId="{DEA7C0B5-3F53-487A-9E9B-2459BA736D13}">
      <dgm:prSet/>
      <dgm:spPr/>
      <dgm:t>
        <a:bodyPr/>
        <a:lstStyle/>
        <a:p>
          <a:endParaRPr lang="en-US"/>
        </a:p>
      </dgm:t>
    </dgm:pt>
    <dgm:pt modelId="{4C055EB4-184D-4F7D-A2E7-967C5C4052F8}" type="sibTrans" cxnId="{DEA7C0B5-3F53-487A-9E9B-2459BA736D13}">
      <dgm:prSet/>
      <dgm:spPr/>
      <dgm:t>
        <a:bodyPr/>
        <a:lstStyle/>
        <a:p>
          <a:endParaRPr lang="en-US"/>
        </a:p>
      </dgm:t>
    </dgm:pt>
    <dgm:pt modelId="{D573A895-912B-4AA3-95B7-4469BC465C28}">
      <dgm:prSet phldrT="[Text]" custT="1"/>
      <dgm:spPr/>
      <dgm:t>
        <a:bodyPr/>
        <a:lstStyle/>
        <a:p>
          <a:r>
            <a:rPr lang="en-US" sz="1200" dirty="0"/>
            <a:t>Business Critical</a:t>
          </a:r>
        </a:p>
      </dgm:t>
    </dgm:pt>
    <dgm:pt modelId="{28DFD5F4-0533-4656-AD4D-E9358017D7D5}" type="parTrans" cxnId="{F739CC5B-75E9-48DB-8A0A-9B85E88A3BE4}">
      <dgm:prSet/>
      <dgm:spPr/>
      <dgm:t>
        <a:bodyPr/>
        <a:lstStyle/>
        <a:p>
          <a:endParaRPr lang="en-US"/>
        </a:p>
      </dgm:t>
    </dgm:pt>
    <dgm:pt modelId="{3BF42C0C-E4B9-4BA8-B051-7548A0CCB5A2}" type="sibTrans" cxnId="{F739CC5B-75E9-48DB-8A0A-9B85E88A3BE4}">
      <dgm:prSet/>
      <dgm:spPr/>
      <dgm:t>
        <a:bodyPr/>
        <a:lstStyle/>
        <a:p>
          <a:endParaRPr lang="en-US"/>
        </a:p>
      </dgm:t>
    </dgm:pt>
    <dgm:pt modelId="{9A4080C6-3B01-427E-ACB2-19EC56E90DB4}">
      <dgm:prSet phldrT="[Text]" custT="1"/>
      <dgm:spPr/>
      <dgm:t>
        <a:bodyPr/>
        <a:lstStyle/>
        <a:p>
          <a:r>
            <a:rPr lang="en-US" sz="1200" dirty="0"/>
            <a:t>Hyper-</a:t>
          </a:r>
          <a:br>
            <a:rPr lang="en-US" sz="1200" dirty="0"/>
          </a:br>
          <a:r>
            <a:rPr lang="en-US" sz="1200" dirty="0"/>
            <a:t>scale </a:t>
          </a:r>
        </a:p>
      </dgm:t>
    </dgm:pt>
    <dgm:pt modelId="{2D70DF33-499E-497D-A632-36568AABAAF7}" type="parTrans" cxnId="{9D5B8939-BFC3-4314-9D0D-C1EF302D7D47}">
      <dgm:prSet/>
      <dgm:spPr/>
      <dgm:t>
        <a:bodyPr/>
        <a:lstStyle/>
        <a:p>
          <a:endParaRPr lang="en-US"/>
        </a:p>
      </dgm:t>
    </dgm:pt>
    <dgm:pt modelId="{419E6B5A-00D3-4632-9272-C54199772701}" type="sibTrans" cxnId="{9D5B8939-BFC3-4314-9D0D-C1EF302D7D47}">
      <dgm:prSet/>
      <dgm:spPr/>
      <dgm:t>
        <a:bodyPr/>
        <a:lstStyle/>
        <a:p>
          <a:endParaRPr lang="en-US"/>
        </a:p>
      </dgm:t>
    </dgm:pt>
    <dgm:pt modelId="{AC185773-31B9-4C96-9811-377FB7FE6E98}">
      <dgm:prSet phldrT="[Text]" custT="1"/>
      <dgm:spPr/>
      <dgm:t>
        <a:bodyPr/>
        <a:lstStyle/>
        <a:p>
          <a:r>
            <a:rPr lang="en-US" sz="1200" i="0" dirty="0">
              <a:solidFill>
                <a:schemeClr val="bg1"/>
              </a:solidFill>
            </a:rPr>
            <a:t>Basic </a:t>
          </a:r>
        </a:p>
      </dgm:t>
    </dgm:pt>
    <dgm:pt modelId="{CCC32B53-735A-4895-8B13-D121DF056604}" type="parTrans" cxnId="{F53E51AA-17BD-474A-80E6-CCE1743A76BA}">
      <dgm:prSet/>
      <dgm:spPr/>
      <dgm:t>
        <a:bodyPr/>
        <a:lstStyle/>
        <a:p>
          <a:endParaRPr lang="en-US"/>
        </a:p>
      </dgm:t>
    </dgm:pt>
    <dgm:pt modelId="{F8755BA7-DDB4-4C6F-8D9A-E4DB4DDE5084}" type="sibTrans" cxnId="{F53E51AA-17BD-474A-80E6-CCE1743A76BA}">
      <dgm:prSet/>
      <dgm:spPr/>
      <dgm:t>
        <a:bodyPr/>
        <a:lstStyle/>
        <a:p>
          <a:endParaRPr lang="en-US"/>
        </a:p>
      </dgm:t>
    </dgm:pt>
    <dgm:pt modelId="{92B66806-133F-4724-A74E-8DF9FDA789AD}">
      <dgm:prSet phldrT="[Text]" custT="1"/>
      <dgm:spPr/>
      <dgm:t>
        <a:bodyPr/>
        <a:lstStyle/>
        <a:p>
          <a:r>
            <a:rPr lang="en-US" sz="1200" i="0" dirty="0">
              <a:solidFill>
                <a:schemeClr val="bg1"/>
              </a:solidFill>
            </a:rPr>
            <a:t>Standard</a:t>
          </a:r>
        </a:p>
      </dgm:t>
    </dgm:pt>
    <dgm:pt modelId="{7FA42D07-FE0D-4AAB-A1A1-FA60344B6678}" type="parTrans" cxnId="{0FB1FE5A-03B9-430E-A37B-E28567368602}">
      <dgm:prSet/>
      <dgm:spPr/>
      <dgm:t>
        <a:bodyPr/>
        <a:lstStyle/>
        <a:p>
          <a:endParaRPr lang="en-US"/>
        </a:p>
      </dgm:t>
    </dgm:pt>
    <dgm:pt modelId="{D24604A5-7905-421D-92CB-B91B46DD71D0}" type="sibTrans" cxnId="{0FB1FE5A-03B9-430E-A37B-E28567368602}">
      <dgm:prSet/>
      <dgm:spPr/>
      <dgm:t>
        <a:bodyPr/>
        <a:lstStyle/>
        <a:p>
          <a:endParaRPr lang="en-US"/>
        </a:p>
      </dgm:t>
    </dgm:pt>
    <dgm:pt modelId="{290EE901-1B46-444A-869A-41BEA2C84180}">
      <dgm:prSet phldrT="[Text]" custT="1"/>
      <dgm:spPr/>
      <dgm:t>
        <a:bodyPr/>
        <a:lstStyle/>
        <a:p>
          <a:r>
            <a:rPr lang="en-US" sz="1200" i="0" dirty="0">
              <a:solidFill>
                <a:schemeClr val="bg1"/>
              </a:solidFill>
            </a:rPr>
            <a:t>Premium</a:t>
          </a:r>
        </a:p>
      </dgm:t>
    </dgm:pt>
    <dgm:pt modelId="{D2EA594A-7F17-42A8-9671-71D2FF86D4DB}" type="parTrans" cxnId="{101E04C1-53D5-4A2A-9CF7-1729013C2B2A}">
      <dgm:prSet/>
      <dgm:spPr/>
      <dgm:t>
        <a:bodyPr/>
        <a:lstStyle/>
        <a:p>
          <a:endParaRPr lang="en-US"/>
        </a:p>
      </dgm:t>
    </dgm:pt>
    <dgm:pt modelId="{B34B9688-CDAE-4B48-B6FE-10D79D5332CB}" type="sibTrans" cxnId="{101E04C1-53D5-4A2A-9CF7-1729013C2B2A}">
      <dgm:prSet/>
      <dgm:spPr/>
      <dgm:t>
        <a:bodyPr/>
        <a:lstStyle/>
        <a:p>
          <a:endParaRPr lang="en-US"/>
        </a:p>
      </dgm:t>
    </dgm:pt>
    <dgm:pt modelId="{6ECCA788-75FE-4250-BFB8-F8BD09940FFC}">
      <dgm:prSet phldrT="[Text]" custT="1"/>
      <dgm:spPr/>
      <dgm:t>
        <a:bodyPr/>
        <a:lstStyle/>
        <a:p>
          <a:r>
            <a:rPr lang="en-US" sz="1200" dirty="0"/>
            <a:t>General Purpose </a:t>
          </a:r>
        </a:p>
      </dgm:t>
    </dgm:pt>
    <dgm:pt modelId="{9D2AC706-AD83-4ECF-B5CF-A8094A5D2C59}" type="parTrans" cxnId="{2FD4F463-CA08-495A-8DE3-515175C5AE41}">
      <dgm:prSet/>
      <dgm:spPr/>
      <dgm:t>
        <a:bodyPr/>
        <a:lstStyle/>
        <a:p>
          <a:endParaRPr lang="en-US"/>
        </a:p>
      </dgm:t>
    </dgm:pt>
    <dgm:pt modelId="{B4D69770-0A3B-40FC-BA83-086FB94A245C}" type="sibTrans" cxnId="{2FD4F463-CA08-495A-8DE3-515175C5AE41}">
      <dgm:prSet/>
      <dgm:spPr/>
      <dgm:t>
        <a:bodyPr/>
        <a:lstStyle/>
        <a:p>
          <a:endParaRPr lang="en-US"/>
        </a:p>
      </dgm:t>
    </dgm:pt>
    <dgm:pt modelId="{1250CF4A-2002-4768-A09A-12A18EDC2082}">
      <dgm:prSet phldrT="[Text]" custT="1"/>
      <dgm:spPr/>
      <dgm:t>
        <a:bodyPr/>
        <a:lstStyle/>
        <a:p>
          <a:r>
            <a:rPr lang="en-US" sz="1200" dirty="0"/>
            <a:t>Business Critical</a:t>
          </a:r>
        </a:p>
      </dgm:t>
    </dgm:pt>
    <dgm:pt modelId="{75089AF5-3F82-40E1-BE3F-A91AA4BB68DE}" type="parTrans" cxnId="{0C4B5DB1-06FE-41FA-A6E3-CE2C343BC83B}">
      <dgm:prSet/>
      <dgm:spPr/>
      <dgm:t>
        <a:bodyPr/>
        <a:lstStyle/>
        <a:p>
          <a:endParaRPr lang="en-US"/>
        </a:p>
      </dgm:t>
    </dgm:pt>
    <dgm:pt modelId="{0EE2A844-316C-4E5F-ABA0-64034D14D9EA}" type="sibTrans" cxnId="{0C4B5DB1-06FE-41FA-A6E3-CE2C343BC83B}">
      <dgm:prSet/>
      <dgm:spPr/>
      <dgm:t>
        <a:bodyPr/>
        <a:lstStyle/>
        <a:p>
          <a:endParaRPr lang="en-US"/>
        </a:p>
      </dgm:t>
    </dgm:pt>
    <dgm:pt modelId="{DF149424-9810-4595-8ED3-CAE693177557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Provisioned</a:t>
          </a:r>
        </a:p>
      </dgm:t>
    </dgm:pt>
    <dgm:pt modelId="{23D4527D-C46B-490A-BED3-910016B14E0E}" type="parTrans" cxnId="{BC3BA9CC-4045-4EB1-A609-9BF391AF38B5}">
      <dgm:prSet/>
      <dgm:spPr/>
      <dgm:t>
        <a:bodyPr/>
        <a:lstStyle/>
        <a:p>
          <a:endParaRPr lang="en-US"/>
        </a:p>
      </dgm:t>
    </dgm:pt>
    <dgm:pt modelId="{5B233C93-B768-4B22-A47F-88AA62AD8BFB}" type="sibTrans" cxnId="{BC3BA9CC-4045-4EB1-A609-9BF391AF38B5}">
      <dgm:prSet/>
      <dgm:spPr/>
      <dgm:t>
        <a:bodyPr/>
        <a:lstStyle/>
        <a:p>
          <a:endParaRPr lang="en-US"/>
        </a:p>
      </dgm:t>
    </dgm:pt>
    <dgm:pt modelId="{39804244-A410-4AAF-9544-8D11F5BBE08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Serverless</a:t>
          </a:r>
        </a:p>
      </dgm:t>
    </dgm:pt>
    <dgm:pt modelId="{10EA1E2B-2434-433D-ACD0-450B1D1A990B}" type="parTrans" cxnId="{1ACF4E08-9606-4D60-8408-2105125D7369}">
      <dgm:prSet/>
      <dgm:spPr/>
      <dgm:t>
        <a:bodyPr/>
        <a:lstStyle/>
        <a:p>
          <a:endParaRPr lang="en-US"/>
        </a:p>
      </dgm:t>
    </dgm:pt>
    <dgm:pt modelId="{C20687A4-48AE-4CD7-B19D-4FA06703169B}" type="sibTrans" cxnId="{1ACF4E08-9606-4D60-8408-2105125D7369}">
      <dgm:prSet/>
      <dgm:spPr/>
      <dgm:t>
        <a:bodyPr/>
        <a:lstStyle/>
        <a:p>
          <a:endParaRPr lang="en-US"/>
        </a:p>
      </dgm:t>
    </dgm:pt>
    <dgm:pt modelId="{AAEEA737-1963-4892-BFD7-121E26259D58}" type="pres">
      <dgm:prSet presAssocID="{8126AD31-EC03-4027-83E5-E58F82BF2BB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4DBEA4-12AA-49F2-B3F7-ABBF56B27E3D}" type="pres">
      <dgm:prSet presAssocID="{5DFDFB79-904D-40D1-96C6-A7E60D6D1A6C}" presName="vertOne" presStyleCnt="0"/>
      <dgm:spPr/>
    </dgm:pt>
    <dgm:pt modelId="{635C1CCA-7DE1-42E8-9F74-19AA96B5C2B6}" type="pres">
      <dgm:prSet presAssocID="{5DFDFB79-904D-40D1-96C6-A7E60D6D1A6C}" presName="txOne" presStyleLbl="node0" presStyleIdx="0" presStyleCnt="1" custLinFactNeighborX="-6978" custLinFactNeighborY="-36820">
        <dgm:presLayoutVars>
          <dgm:chPref val="3"/>
        </dgm:presLayoutVars>
      </dgm:prSet>
      <dgm:spPr/>
    </dgm:pt>
    <dgm:pt modelId="{069EB619-7C37-4F16-B049-E8D70EA7AB85}" type="pres">
      <dgm:prSet presAssocID="{5DFDFB79-904D-40D1-96C6-A7E60D6D1A6C}" presName="parTransOne" presStyleCnt="0"/>
      <dgm:spPr/>
    </dgm:pt>
    <dgm:pt modelId="{825E7311-D6D3-4B40-9247-A77DF0A80D62}" type="pres">
      <dgm:prSet presAssocID="{5DFDFB79-904D-40D1-96C6-A7E60D6D1A6C}" presName="horzOne" presStyleCnt="0"/>
      <dgm:spPr/>
    </dgm:pt>
    <dgm:pt modelId="{952B5C0B-15BF-41A7-9FB5-9C346BB3884A}" type="pres">
      <dgm:prSet presAssocID="{2B67F1FD-210A-4D58-96D1-312446B8F8A7}" presName="vertTwo" presStyleCnt="0"/>
      <dgm:spPr/>
    </dgm:pt>
    <dgm:pt modelId="{20EBB39B-F360-423C-BADA-C8314F1AF76F}" type="pres">
      <dgm:prSet presAssocID="{2B67F1FD-210A-4D58-96D1-312446B8F8A7}" presName="txTwo" presStyleLbl="node2" presStyleIdx="0" presStyleCnt="3">
        <dgm:presLayoutVars>
          <dgm:chPref val="3"/>
        </dgm:presLayoutVars>
      </dgm:prSet>
      <dgm:spPr/>
    </dgm:pt>
    <dgm:pt modelId="{53592B99-77F4-4A54-8864-31C67EF39A28}" type="pres">
      <dgm:prSet presAssocID="{2B67F1FD-210A-4D58-96D1-312446B8F8A7}" presName="parTransTwo" presStyleCnt="0"/>
      <dgm:spPr/>
    </dgm:pt>
    <dgm:pt modelId="{A1D1CB08-B114-4896-BB8C-A12CF8240148}" type="pres">
      <dgm:prSet presAssocID="{2B67F1FD-210A-4D58-96D1-312446B8F8A7}" presName="horzTwo" presStyleCnt="0"/>
      <dgm:spPr/>
    </dgm:pt>
    <dgm:pt modelId="{4A8911D9-D0A2-43B4-ABBC-D756B72CC83E}" type="pres">
      <dgm:prSet presAssocID="{77D785B9-F416-4E3F-A706-E6BB10C02260}" presName="vertThree" presStyleCnt="0"/>
      <dgm:spPr/>
    </dgm:pt>
    <dgm:pt modelId="{25CFB109-4F63-4E78-B757-BB3339564160}" type="pres">
      <dgm:prSet presAssocID="{77D785B9-F416-4E3F-A706-E6BB10C02260}" presName="txThree" presStyleLbl="node3" presStyleIdx="0" presStyleCnt="5">
        <dgm:presLayoutVars>
          <dgm:chPref val="3"/>
        </dgm:presLayoutVars>
      </dgm:prSet>
      <dgm:spPr/>
    </dgm:pt>
    <dgm:pt modelId="{59425918-442E-4720-823E-8132EB16B446}" type="pres">
      <dgm:prSet presAssocID="{77D785B9-F416-4E3F-A706-E6BB10C02260}" presName="parTransThree" presStyleCnt="0"/>
      <dgm:spPr/>
    </dgm:pt>
    <dgm:pt modelId="{6168EE28-1FE7-4B68-9D9F-A812AFDF86F0}" type="pres">
      <dgm:prSet presAssocID="{77D785B9-F416-4E3F-A706-E6BB10C02260}" presName="horzThree" presStyleCnt="0"/>
      <dgm:spPr/>
    </dgm:pt>
    <dgm:pt modelId="{D4313A41-7314-41CA-86C8-1BF0407BA2AF}" type="pres">
      <dgm:prSet presAssocID="{5E9B90DF-288E-4E29-B2FA-86D33DFF42DA}" presName="vertFour" presStyleCnt="0">
        <dgm:presLayoutVars>
          <dgm:chPref val="3"/>
        </dgm:presLayoutVars>
      </dgm:prSet>
      <dgm:spPr/>
    </dgm:pt>
    <dgm:pt modelId="{A7D36F33-0ACF-4FE7-A106-78D73F82D054}" type="pres">
      <dgm:prSet presAssocID="{5E9B90DF-288E-4E29-B2FA-86D33DFF42DA}" presName="txFour" presStyleLbl="node4" presStyleIdx="0" presStyleCnt="15">
        <dgm:presLayoutVars>
          <dgm:chPref val="3"/>
        </dgm:presLayoutVars>
      </dgm:prSet>
      <dgm:spPr/>
    </dgm:pt>
    <dgm:pt modelId="{95005EE1-EC4E-4575-AD32-30DAE8C994D3}" type="pres">
      <dgm:prSet presAssocID="{5E9B90DF-288E-4E29-B2FA-86D33DFF42DA}" presName="horzFour" presStyleCnt="0"/>
      <dgm:spPr/>
    </dgm:pt>
    <dgm:pt modelId="{C0C06D4D-17FE-46F2-99E7-CB60F9A612B0}" type="pres">
      <dgm:prSet presAssocID="{88128045-04B2-4520-BB55-CD2C88B274A2}" presName="sibSpaceFour" presStyleCnt="0"/>
      <dgm:spPr/>
    </dgm:pt>
    <dgm:pt modelId="{24D88DF9-9394-42E6-B71B-D5D72258E910}" type="pres">
      <dgm:prSet presAssocID="{0DBDCACB-F9FD-48D0-ADA5-DD020F3E10B1}" presName="vertFour" presStyleCnt="0">
        <dgm:presLayoutVars>
          <dgm:chPref val="3"/>
        </dgm:presLayoutVars>
      </dgm:prSet>
      <dgm:spPr/>
    </dgm:pt>
    <dgm:pt modelId="{EE2682AB-D274-4FF7-A091-356A45B8AC4B}" type="pres">
      <dgm:prSet presAssocID="{0DBDCACB-F9FD-48D0-ADA5-DD020F3E10B1}" presName="txFour" presStyleLbl="node4" presStyleIdx="1" presStyleCnt="15">
        <dgm:presLayoutVars>
          <dgm:chPref val="3"/>
        </dgm:presLayoutVars>
      </dgm:prSet>
      <dgm:spPr/>
    </dgm:pt>
    <dgm:pt modelId="{603F5921-AC4B-4420-B146-F73AE2618E35}" type="pres">
      <dgm:prSet presAssocID="{0DBDCACB-F9FD-48D0-ADA5-DD020F3E10B1}" presName="horzFour" presStyleCnt="0"/>
      <dgm:spPr/>
    </dgm:pt>
    <dgm:pt modelId="{FA69FE94-7112-4CE5-A92D-749DFD92449A}" type="pres">
      <dgm:prSet presAssocID="{5EE5E6A2-01BA-42BC-ABBF-258EBCA0B751}" presName="sibSpaceTwo" presStyleCnt="0"/>
      <dgm:spPr/>
    </dgm:pt>
    <dgm:pt modelId="{F47DA9CE-C5D5-4770-BAFD-A7DD8577912B}" type="pres">
      <dgm:prSet presAssocID="{FFE77474-3C7C-4FF1-8C6D-5239D9D36DBF}" presName="vertTwo" presStyleCnt="0"/>
      <dgm:spPr/>
    </dgm:pt>
    <dgm:pt modelId="{47A9B6D4-C6CC-431B-80D4-B898DD5414D5}" type="pres">
      <dgm:prSet presAssocID="{FFE77474-3C7C-4FF1-8C6D-5239D9D36DBF}" presName="txTwo" presStyleLbl="node2" presStyleIdx="1" presStyleCnt="3">
        <dgm:presLayoutVars>
          <dgm:chPref val="3"/>
        </dgm:presLayoutVars>
      </dgm:prSet>
      <dgm:spPr/>
    </dgm:pt>
    <dgm:pt modelId="{23306C87-C4AF-4437-AFF4-6583683EC102}" type="pres">
      <dgm:prSet presAssocID="{FFE77474-3C7C-4FF1-8C6D-5239D9D36DBF}" presName="parTransTwo" presStyleCnt="0"/>
      <dgm:spPr/>
    </dgm:pt>
    <dgm:pt modelId="{ABF585F3-BA12-4037-A6C8-EB8CD4F096FC}" type="pres">
      <dgm:prSet presAssocID="{FFE77474-3C7C-4FF1-8C6D-5239D9D36DBF}" presName="horzTwo" presStyleCnt="0"/>
      <dgm:spPr/>
    </dgm:pt>
    <dgm:pt modelId="{0DDF936E-ABBD-40D9-89C8-D998E3CBD300}" type="pres">
      <dgm:prSet presAssocID="{8C8AB33A-C164-4E8B-A494-625A7162A043}" presName="vertThree" presStyleCnt="0"/>
      <dgm:spPr/>
    </dgm:pt>
    <dgm:pt modelId="{4482AF9A-5BB1-4459-A56D-737207A70D0C}" type="pres">
      <dgm:prSet presAssocID="{8C8AB33A-C164-4E8B-A494-625A7162A043}" presName="txThree" presStyleLbl="node3" presStyleIdx="1" presStyleCnt="5">
        <dgm:presLayoutVars>
          <dgm:chPref val="3"/>
        </dgm:presLayoutVars>
      </dgm:prSet>
      <dgm:spPr/>
    </dgm:pt>
    <dgm:pt modelId="{3A675983-E007-4D1B-B4F3-4212111C2B48}" type="pres">
      <dgm:prSet presAssocID="{8C8AB33A-C164-4E8B-A494-625A7162A043}" presName="parTransThree" presStyleCnt="0"/>
      <dgm:spPr/>
    </dgm:pt>
    <dgm:pt modelId="{25BFDCB7-4339-4550-A6B7-5660F8B02230}" type="pres">
      <dgm:prSet presAssocID="{8C8AB33A-C164-4E8B-A494-625A7162A043}" presName="horzThree" presStyleCnt="0"/>
      <dgm:spPr/>
    </dgm:pt>
    <dgm:pt modelId="{434ACECA-398A-4D72-A1A4-1233372D31D5}" type="pres">
      <dgm:prSet presAssocID="{751CEF00-A384-4CAC-9045-FA0F0793414C}" presName="vertFour" presStyleCnt="0">
        <dgm:presLayoutVars>
          <dgm:chPref val="3"/>
        </dgm:presLayoutVars>
      </dgm:prSet>
      <dgm:spPr/>
    </dgm:pt>
    <dgm:pt modelId="{89C41956-5FBA-46A7-A3B9-F6AF6FFEE011}" type="pres">
      <dgm:prSet presAssocID="{751CEF00-A384-4CAC-9045-FA0F0793414C}" presName="txFour" presStyleLbl="node4" presStyleIdx="2" presStyleCnt="15">
        <dgm:presLayoutVars>
          <dgm:chPref val="3"/>
        </dgm:presLayoutVars>
      </dgm:prSet>
      <dgm:spPr/>
    </dgm:pt>
    <dgm:pt modelId="{8742C4B1-723A-436B-B7D5-70E9A4B8F1F0}" type="pres">
      <dgm:prSet presAssocID="{751CEF00-A384-4CAC-9045-FA0F0793414C}" presName="horzFour" presStyleCnt="0"/>
      <dgm:spPr/>
    </dgm:pt>
    <dgm:pt modelId="{EDCA9FC2-6212-441C-8408-9CEA8651B864}" type="pres">
      <dgm:prSet presAssocID="{AF407A6A-989E-411A-A33F-4566B46A2A37}" presName="sibSpaceFour" presStyleCnt="0"/>
      <dgm:spPr/>
    </dgm:pt>
    <dgm:pt modelId="{12C719C0-7B67-4317-8A2C-D018BBAC9543}" type="pres">
      <dgm:prSet presAssocID="{6EF0F6B9-E126-48EE-A69B-25614B51D378}" presName="vertFour" presStyleCnt="0">
        <dgm:presLayoutVars>
          <dgm:chPref val="3"/>
        </dgm:presLayoutVars>
      </dgm:prSet>
      <dgm:spPr/>
    </dgm:pt>
    <dgm:pt modelId="{68DCBD71-BC53-4B01-AB04-D919CA24670B}" type="pres">
      <dgm:prSet presAssocID="{6EF0F6B9-E126-48EE-A69B-25614B51D378}" presName="txFour" presStyleLbl="node4" presStyleIdx="3" presStyleCnt="15">
        <dgm:presLayoutVars>
          <dgm:chPref val="3"/>
        </dgm:presLayoutVars>
      </dgm:prSet>
      <dgm:spPr/>
    </dgm:pt>
    <dgm:pt modelId="{CC1F3458-320F-4B80-A801-EA078ED5BCC5}" type="pres">
      <dgm:prSet presAssocID="{6EF0F6B9-E126-48EE-A69B-25614B51D378}" presName="horzFour" presStyleCnt="0"/>
      <dgm:spPr/>
    </dgm:pt>
    <dgm:pt modelId="{53AC91B7-D1D4-4096-BF58-857F5A99D00B}" type="pres">
      <dgm:prSet presAssocID="{6AA158D5-23E9-4ADD-B035-414EC704BA86}" presName="sibSpaceFour" presStyleCnt="0"/>
      <dgm:spPr/>
    </dgm:pt>
    <dgm:pt modelId="{F2CB525B-A08F-437C-A587-8FFD43E3D3E7}" type="pres">
      <dgm:prSet presAssocID="{782D36F1-713C-4204-A91D-F304169F669C}" presName="vertFour" presStyleCnt="0">
        <dgm:presLayoutVars>
          <dgm:chPref val="3"/>
        </dgm:presLayoutVars>
      </dgm:prSet>
      <dgm:spPr/>
    </dgm:pt>
    <dgm:pt modelId="{41B6DDB8-B695-48AB-8FB4-972B25E744A4}" type="pres">
      <dgm:prSet presAssocID="{782D36F1-713C-4204-A91D-F304169F669C}" presName="txFour" presStyleLbl="node4" presStyleIdx="4" presStyleCnt="15">
        <dgm:presLayoutVars>
          <dgm:chPref val="3"/>
        </dgm:presLayoutVars>
      </dgm:prSet>
      <dgm:spPr/>
    </dgm:pt>
    <dgm:pt modelId="{5FFBD71C-B41B-4C68-863B-8E0A82323FAC}" type="pres">
      <dgm:prSet presAssocID="{782D36F1-713C-4204-A91D-F304169F669C}" presName="horzFour" presStyleCnt="0"/>
      <dgm:spPr/>
    </dgm:pt>
    <dgm:pt modelId="{BAD937F7-5F8F-48DA-A3EC-A1352AAC96AD}" type="pres">
      <dgm:prSet presAssocID="{E63CA795-0EB1-4D49-8222-BD0AE3F2909F}" presName="sibSpaceThree" presStyleCnt="0"/>
      <dgm:spPr/>
    </dgm:pt>
    <dgm:pt modelId="{BE705C7F-350D-4DB6-ADC2-B4386175C6C2}" type="pres">
      <dgm:prSet presAssocID="{79DE5326-295E-4986-BC5E-6E2549E9E1FC}" presName="vertThree" presStyleCnt="0"/>
      <dgm:spPr/>
    </dgm:pt>
    <dgm:pt modelId="{68460FC5-7CC2-4D21-A276-F38E0ED34ACE}" type="pres">
      <dgm:prSet presAssocID="{79DE5326-295E-4986-BC5E-6E2549E9E1FC}" presName="txThree" presStyleLbl="node3" presStyleIdx="2" presStyleCnt="5">
        <dgm:presLayoutVars>
          <dgm:chPref val="3"/>
        </dgm:presLayoutVars>
      </dgm:prSet>
      <dgm:spPr/>
    </dgm:pt>
    <dgm:pt modelId="{689D01CA-552E-4768-87B4-516EE4AE57C8}" type="pres">
      <dgm:prSet presAssocID="{79DE5326-295E-4986-BC5E-6E2549E9E1FC}" presName="parTransThree" presStyleCnt="0"/>
      <dgm:spPr/>
    </dgm:pt>
    <dgm:pt modelId="{D9654B19-E23E-451D-B8F0-C9CB853A87E1}" type="pres">
      <dgm:prSet presAssocID="{79DE5326-295E-4986-BC5E-6E2549E9E1FC}" presName="horzThree" presStyleCnt="0"/>
      <dgm:spPr/>
    </dgm:pt>
    <dgm:pt modelId="{B6DE74E3-8AD4-4280-A182-F493E6C39F5C}" type="pres">
      <dgm:prSet presAssocID="{66DD2D97-A721-4E91-92D6-91971A14340C}" presName="vertFour" presStyleCnt="0">
        <dgm:presLayoutVars>
          <dgm:chPref val="3"/>
        </dgm:presLayoutVars>
      </dgm:prSet>
      <dgm:spPr/>
    </dgm:pt>
    <dgm:pt modelId="{422A7392-38FF-4484-9D7C-C1575AA168BA}" type="pres">
      <dgm:prSet presAssocID="{66DD2D97-A721-4E91-92D6-91971A14340C}" presName="txFour" presStyleLbl="node4" presStyleIdx="5" presStyleCnt="15">
        <dgm:presLayoutVars>
          <dgm:chPref val="3"/>
        </dgm:presLayoutVars>
      </dgm:prSet>
      <dgm:spPr/>
    </dgm:pt>
    <dgm:pt modelId="{580A2BD6-370F-40D1-B8EA-36F7CD015C80}" type="pres">
      <dgm:prSet presAssocID="{66DD2D97-A721-4E91-92D6-91971A14340C}" presName="parTransFour" presStyleCnt="0"/>
      <dgm:spPr/>
    </dgm:pt>
    <dgm:pt modelId="{C6E01C2A-D1E6-4FCC-8194-43523C247A5A}" type="pres">
      <dgm:prSet presAssocID="{66DD2D97-A721-4E91-92D6-91971A14340C}" presName="horzFour" presStyleCnt="0"/>
      <dgm:spPr/>
    </dgm:pt>
    <dgm:pt modelId="{A7D2A85A-21A7-4155-9707-72AD4C3F694E}" type="pres">
      <dgm:prSet presAssocID="{DF149424-9810-4595-8ED3-CAE693177557}" presName="vertFour" presStyleCnt="0">
        <dgm:presLayoutVars>
          <dgm:chPref val="3"/>
        </dgm:presLayoutVars>
      </dgm:prSet>
      <dgm:spPr/>
    </dgm:pt>
    <dgm:pt modelId="{A32AB5A5-212F-45CA-A973-0644C9800078}" type="pres">
      <dgm:prSet presAssocID="{DF149424-9810-4595-8ED3-CAE693177557}" presName="txFour" presStyleLbl="node4" presStyleIdx="6" presStyleCnt="15">
        <dgm:presLayoutVars>
          <dgm:chPref val="3"/>
        </dgm:presLayoutVars>
      </dgm:prSet>
      <dgm:spPr/>
    </dgm:pt>
    <dgm:pt modelId="{B48E30BE-975B-4006-902E-C94FBBC85254}" type="pres">
      <dgm:prSet presAssocID="{DF149424-9810-4595-8ED3-CAE693177557}" presName="horzFour" presStyleCnt="0"/>
      <dgm:spPr/>
    </dgm:pt>
    <dgm:pt modelId="{2924D608-1E43-47ED-BC0C-78CFA70A2E31}" type="pres">
      <dgm:prSet presAssocID="{5B233C93-B768-4B22-A47F-88AA62AD8BFB}" presName="sibSpaceFour" presStyleCnt="0"/>
      <dgm:spPr/>
    </dgm:pt>
    <dgm:pt modelId="{DAA89B75-3697-4A53-898B-C5AEB0F3D94F}" type="pres">
      <dgm:prSet presAssocID="{39804244-A410-4AAF-9544-8D11F5BBE08C}" presName="vertFour" presStyleCnt="0">
        <dgm:presLayoutVars>
          <dgm:chPref val="3"/>
        </dgm:presLayoutVars>
      </dgm:prSet>
      <dgm:spPr/>
    </dgm:pt>
    <dgm:pt modelId="{D56B37DD-787C-4665-8602-69EFB1962614}" type="pres">
      <dgm:prSet presAssocID="{39804244-A410-4AAF-9544-8D11F5BBE08C}" presName="txFour" presStyleLbl="node4" presStyleIdx="7" presStyleCnt="15">
        <dgm:presLayoutVars>
          <dgm:chPref val="3"/>
        </dgm:presLayoutVars>
      </dgm:prSet>
      <dgm:spPr/>
    </dgm:pt>
    <dgm:pt modelId="{90B26934-BF18-4F64-B56C-97F5E7DAC983}" type="pres">
      <dgm:prSet presAssocID="{39804244-A410-4AAF-9544-8D11F5BBE08C}" presName="horzFour" presStyleCnt="0"/>
      <dgm:spPr/>
    </dgm:pt>
    <dgm:pt modelId="{184FB235-97E7-4304-9913-72C9BD60519E}" type="pres">
      <dgm:prSet presAssocID="{4C055EB4-184D-4F7D-A2E7-967C5C4052F8}" presName="sibSpaceFour" presStyleCnt="0"/>
      <dgm:spPr/>
    </dgm:pt>
    <dgm:pt modelId="{7C34238D-A68A-40BA-85C2-C767278425EA}" type="pres">
      <dgm:prSet presAssocID="{D573A895-912B-4AA3-95B7-4469BC465C28}" presName="vertFour" presStyleCnt="0">
        <dgm:presLayoutVars>
          <dgm:chPref val="3"/>
        </dgm:presLayoutVars>
      </dgm:prSet>
      <dgm:spPr/>
    </dgm:pt>
    <dgm:pt modelId="{30430394-F25F-4339-9D13-40613CE8995A}" type="pres">
      <dgm:prSet presAssocID="{D573A895-912B-4AA3-95B7-4469BC465C28}" presName="txFour" presStyleLbl="node4" presStyleIdx="8" presStyleCnt="15">
        <dgm:presLayoutVars>
          <dgm:chPref val="3"/>
        </dgm:presLayoutVars>
      </dgm:prSet>
      <dgm:spPr/>
    </dgm:pt>
    <dgm:pt modelId="{E1660891-4362-4D5E-8478-7B79B04BAEF7}" type="pres">
      <dgm:prSet presAssocID="{D573A895-912B-4AA3-95B7-4469BC465C28}" presName="horzFour" presStyleCnt="0"/>
      <dgm:spPr/>
    </dgm:pt>
    <dgm:pt modelId="{25DF2A93-267F-4AD5-9262-99AE94164668}" type="pres">
      <dgm:prSet presAssocID="{3BF42C0C-E4B9-4BA8-B051-7548A0CCB5A2}" presName="sibSpaceFour" presStyleCnt="0"/>
      <dgm:spPr/>
    </dgm:pt>
    <dgm:pt modelId="{5A4B9436-0F1B-4DBC-912E-B8568F03B4AA}" type="pres">
      <dgm:prSet presAssocID="{9A4080C6-3B01-427E-ACB2-19EC56E90DB4}" presName="vertFour" presStyleCnt="0">
        <dgm:presLayoutVars>
          <dgm:chPref val="3"/>
        </dgm:presLayoutVars>
      </dgm:prSet>
      <dgm:spPr/>
    </dgm:pt>
    <dgm:pt modelId="{BD09B168-54C0-4A0F-836E-F89E5EE6280B}" type="pres">
      <dgm:prSet presAssocID="{9A4080C6-3B01-427E-ACB2-19EC56E90DB4}" presName="txFour" presStyleLbl="node4" presStyleIdx="9" presStyleCnt="15">
        <dgm:presLayoutVars>
          <dgm:chPref val="3"/>
        </dgm:presLayoutVars>
      </dgm:prSet>
      <dgm:spPr/>
    </dgm:pt>
    <dgm:pt modelId="{F446F197-D0B1-4A2F-BF25-230FF7DDC245}" type="pres">
      <dgm:prSet presAssocID="{9A4080C6-3B01-427E-ACB2-19EC56E90DB4}" presName="horzFour" presStyleCnt="0"/>
      <dgm:spPr/>
    </dgm:pt>
    <dgm:pt modelId="{F5480642-3116-45BE-99E1-DC3304FB0ADA}" type="pres">
      <dgm:prSet presAssocID="{A395731A-9C3B-4BF9-8091-3384DBC3B7F4}" presName="sibSpaceTwo" presStyleCnt="0"/>
      <dgm:spPr/>
    </dgm:pt>
    <dgm:pt modelId="{21E252AE-A653-4C32-B316-54B659A0E35A}" type="pres">
      <dgm:prSet presAssocID="{E74190CD-BF78-4D35-9344-4C7E0EF2CF55}" presName="vertTwo" presStyleCnt="0"/>
      <dgm:spPr/>
    </dgm:pt>
    <dgm:pt modelId="{3522BE3C-025D-4D44-8A67-DF766F005EAA}" type="pres">
      <dgm:prSet presAssocID="{E74190CD-BF78-4D35-9344-4C7E0EF2CF55}" presName="txTwo" presStyleLbl="node2" presStyleIdx="2" presStyleCnt="3">
        <dgm:presLayoutVars>
          <dgm:chPref val="3"/>
        </dgm:presLayoutVars>
      </dgm:prSet>
      <dgm:spPr/>
    </dgm:pt>
    <dgm:pt modelId="{0CCFD278-7B27-47F0-8A90-848E571BF1BF}" type="pres">
      <dgm:prSet presAssocID="{E74190CD-BF78-4D35-9344-4C7E0EF2CF55}" presName="parTransTwo" presStyleCnt="0"/>
      <dgm:spPr/>
    </dgm:pt>
    <dgm:pt modelId="{1428BB5E-54F7-4627-A1BF-772199EB8CFC}" type="pres">
      <dgm:prSet presAssocID="{E74190CD-BF78-4D35-9344-4C7E0EF2CF55}" presName="horzTwo" presStyleCnt="0"/>
      <dgm:spPr/>
    </dgm:pt>
    <dgm:pt modelId="{7702A955-15B1-4A24-8664-E6FC24C2A5B1}" type="pres">
      <dgm:prSet presAssocID="{7654376F-5AFF-48EF-9C0A-88750EB9AE96}" presName="vertThree" presStyleCnt="0"/>
      <dgm:spPr/>
    </dgm:pt>
    <dgm:pt modelId="{51E967E9-4BA7-4103-99EC-130F7EBE3E42}" type="pres">
      <dgm:prSet presAssocID="{7654376F-5AFF-48EF-9C0A-88750EB9AE96}" presName="txThree" presStyleLbl="node3" presStyleIdx="3" presStyleCnt="5">
        <dgm:presLayoutVars>
          <dgm:chPref val="3"/>
        </dgm:presLayoutVars>
      </dgm:prSet>
      <dgm:spPr/>
    </dgm:pt>
    <dgm:pt modelId="{54709EF0-77AD-48CC-A558-04C8F3E70EF9}" type="pres">
      <dgm:prSet presAssocID="{7654376F-5AFF-48EF-9C0A-88750EB9AE96}" presName="parTransThree" presStyleCnt="0"/>
      <dgm:spPr/>
    </dgm:pt>
    <dgm:pt modelId="{FB932EF0-2027-4603-9EF7-432106F5A2E2}" type="pres">
      <dgm:prSet presAssocID="{7654376F-5AFF-48EF-9C0A-88750EB9AE96}" presName="horzThree" presStyleCnt="0"/>
      <dgm:spPr/>
    </dgm:pt>
    <dgm:pt modelId="{5F29CAC7-D539-4B61-AAF8-1852613D6CEF}" type="pres">
      <dgm:prSet presAssocID="{AC185773-31B9-4C96-9811-377FB7FE6E98}" presName="vertFour" presStyleCnt="0">
        <dgm:presLayoutVars>
          <dgm:chPref val="3"/>
        </dgm:presLayoutVars>
      </dgm:prSet>
      <dgm:spPr/>
    </dgm:pt>
    <dgm:pt modelId="{2C2355F2-1D28-4A42-AE2C-AC227856B152}" type="pres">
      <dgm:prSet presAssocID="{AC185773-31B9-4C96-9811-377FB7FE6E98}" presName="txFour" presStyleLbl="node4" presStyleIdx="10" presStyleCnt="15">
        <dgm:presLayoutVars>
          <dgm:chPref val="3"/>
        </dgm:presLayoutVars>
      </dgm:prSet>
      <dgm:spPr/>
    </dgm:pt>
    <dgm:pt modelId="{7369DE0C-9715-4682-94D3-140C55E6FAF5}" type="pres">
      <dgm:prSet presAssocID="{AC185773-31B9-4C96-9811-377FB7FE6E98}" presName="horzFour" presStyleCnt="0"/>
      <dgm:spPr/>
    </dgm:pt>
    <dgm:pt modelId="{EB1CB344-BE6F-4F5D-AD91-433A88F76F95}" type="pres">
      <dgm:prSet presAssocID="{F8755BA7-DDB4-4C6F-8D9A-E4DB4DDE5084}" presName="sibSpaceFour" presStyleCnt="0"/>
      <dgm:spPr/>
    </dgm:pt>
    <dgm:pt modelId="{E4D7D268-F826-4C84-9A6F-722B30A8E373}" type="pres">
      <dgm:prSet presAssocID="{92B66806-133F-4724-A74E-8DF9FDA789AD}" presName="vertFour" presStyleCnt="0">
        <dgm:presLayoutVars>
          <dgm:chPref val="3"/>
        </dgm:presLayoutVars>
      </dgm:prSet>
      <dgm:spPr/>
    </dgm:pt>
    <dgm:pt modelId="{61D45D18-BDEF-4B1C-8408-C0A1C0BE7D3B}" type="pres">
      <dgm:prSet presAssocID="{92B66806-133F-4724-A74E-8DF9FDA789AD}" presName="txFour" presStyleLbl="node4" presStyleIdx="11" presStyleCnt="15">
        <dgm:presLayoutVars>
          <dgm:chPref val="3"/>
        </dgm:presLayoutVars>
      </dgm:prSet>
      <dgm:spPr/>
    </dgm:pt>
    <dgm:pt modelId="{6C5404BB-529E-4E38-86C0-4A9B9AFA6266}" type="pres">
      <dgm:prSet presAssocID="{92B66806-133F-4724-A74E-8DF9FDA789AD}" presName="horzFour" presStyleCnt="0"/>
      <dgm:spPr/>
    </dgm:pt>
    <dgm:pt modelId="{F34B561B-A71A-499B-9D68-27A9073224E0}" type="pres">
      <dgm:prSet presAssocID="{D24604A5-7905-421D-92CB-B91B46DD71D0}" presName="sibSpaceFour" presStyleCnt="0"/>
      <dgm:spPr/>
    </dgm:pt>
    <dgm:pt modelId="{1C0B0C36-3FD6-4676-9158-AB79DF398AE6}" type="pres">
      <dgm:prSet presAssocID="{290EE901-1B46-444A-869A-41BEA2C84180}" presName="vertFour" presStyleCnt="0">
        <dgm:presLayoutVars>
          <dgm:chPref val="3"/>
        </dgm:presLayoutVars>
      </dgm:prSet>
      <dgm:spPr/>
    </dgm:pt>
    <dgm:pt modelId="{DAD2A1AB-B10D-4851-8E0D-628736D2A5FA}" type="pres">
      <dgm:prSet presAssocID="{290EE901-1B46-444A-869A-41BEA2C84180}" presName="txFour" presStyleLbl="node4" presStyleIdx="12" presStyleCnt="15">
        <dgm:presLayoutVars>
          <dgm:chPref val="3"/>
        </dgm:presLayoutVars>
      </dgm:prSet>
      <dgm:spPr/>
    </dgm:pt>
    <dgm:pt modelId="{DB816C09-E79E-4109-9978-CF4A1123C3C6}" type="pres">
      <dgm:prSet presAssocID="{290EE901-1B46-444A-869A-41BEA2C84180}" presName="horzFour" presStyleCnt="0"/>
      <dgm:spPr/>
    </dgm:pt>
    <dgm:pt modelId="{372DB8AA-B854-45B6-AB1F-AA4BCF307B0B}" type="pres">
      <dgm:prSet presAssocID="{270D3AA7-8D52-4C1A-B60B-662E84C5C883}" presName="sibSpaceThree" presStyleCnt="0"/>
      <dgm:spPr/>
    </dgm:pt>
    <dgm:pt modelId="{1EC646D6-E267-4884-870B-B89A18A0A215}" type="pres">
      <dgm:prSet presAssocID="{D3526E7C-C9C8-4ADB-9A8E-2F5AD432B941}" presName="vertThree" presStyleCnt="0"/>
      <dgm:spPr/>
    </dgm:pt>
    <dgm:pt modelId="{139DA6BA-0E8A-4CD4-BC0C-064A923ABEC6}" type="pres">
      <dgm:prSet presAssocID="{D3526E7C-C9C8-4ADB-9A8E-2F5AD432B941}" presName="txThree" presStyleLbl="node3" presStyleIdx="4" presStyleCnt="5">
        <dgm:presLayoutVars>
          <dgm:chPref val="3"/>
        </dgm:presLayoutVars>
      </dgm:prSet>
      <dgm:spPr/>
    </dgm:pt>
    <dgm:pt modelId="{345FAECC-2516-40BB-9748-DA9EF4E5DC71}" type="pres">
      <dgm:prSet presAssocID="{D3526E7C-C9C8-4ADB-9A8E-2F5AD432B941}" presName="parTransThree" presStyleCnt="0"/>
      <dgm:spPr/>
    </dgm:pt>
    <dgm:pt modelId="{0DC41D50-7B16-4A74-B8B3-9887EC8DD1DF}" type="pres">
      <dgm:prSet presAssocID="{D3526E7C-C9C8-4ADB-9A8E-2F5AD432B941}" presName="horzThree" presStyleCnt="0"/>
      <dgm:spPr/>
    </dgm:pt>
    <dgm:pt modelId="{F5B7BF24-F58F-41DE-9EF2-8F7D385EE1E8}" type="pres">
      <dgm:prSet presAssocID="{6ECCA788-75FE-4250-BFB8-F8BD09940FFC}" presName="vertFour" presStyleCnt="0">
        <dgm:presLayoutVars>
          <dgm:chPref val="3"/>
        </dgm:presLayoutVars>
      </dgm:prSet>
      <dgm:spPr/>
    </dgm:pt>
    <dgm:pt modelId="{36F48602-8CF8-4552-9CE4-407476BE4008}" type="pres">
      <dgm:prSet presAssocID="{6ECCA788-75FE-4250-BFB8-F8BD09940FFC}" presName="txFour" presStyleLbl="node4" presStyleIdx="13" presStyleCnt="15">
        <dgm:presLayoutVars>
          <dgm:chPref val="3"/>
        </dgm:presLayoutVars>
      </dgm:prSet>
      <dgm:spPr/>
    </dgm:pt>
    <dgm:pt modelId="{443F0B07-4FA8-40D1-B1AA-D2F8B7AE4C92}" type="pres">
      <dgm:prSet presAssocID="{6ECCA788-75FE-4250-BFB8-F8BD09940FFC}" presName="horzFour" presStyleCnt="0"/>
      <dgm:spPr/>
    </dgm:pt>
    <dgm:pt modelId="{8E6175AD-3C31-4B32-B9A4-86EB5DBDF59B}" type="pres">
      <dgm:prSet presAssocID="{B4D69770-0A3B-40FC-BA83-086FB94A245C}" presName="sibSpaceFour" presStyleCnt="0"/>
      <dgm:spPr/>
    </dgm:pt>
    <dgm:pt modelId="{534F36EB-40E7-463E-9EDA-1ACF4A788CBE}" type="pres">
      <dgm:prSet presAssocID="{1250CF4A-2002-4768-A09A-12A18EDC2082}" presName="vertFour" presStyleCnt="0">
        <dgm:presLayoutVars>
          <dgm:chPref val="3"/>
        </dgm:presLayoutVars>
      </dgm:prSet>
      <dgm:spPr/>
    </dgm:pt>
    <dgm:pt modelId="{48B2D478-7EE7-45AA-913D-E8B3B05EC541}" type="pres">
      <dgm:prSet presAssocID="{1250CF4A-2002-4768-A09A-12A18EDC2082}" presName="txFour" presStyleLbl="node4" presStyleIdx="14" presStyleCnt="15">
        <dgm:presLayoutVars>
          <dgm:chPref val="3"/>
        </dgm:presLayoutVars>
      </dgm:prSet>
      <dgm:spPr/>
    </dgm:pt>
    <dgm:pt modelId="{EB2DC982-A4AC-47D1-A56F-C44AC2227C43}" type="pres">
      <dgm:prSet presAssocID="{1250CF4A-2002-4768-A09A-12A18EDC2082}" presName="horzFour" presStyleCnt="0"/>
      <dgm:spPr/>
    </dgm:pt>
  </dgm:ptLst>
  <dgm:cxnLst>
    <dgm:cxn modelId="{1ACF4E08-9606-4D60-8408-2105125D7369}" srcId="{66DD2D97-A721-4E91-92D6-91971A14340C}" destId="{39804244-A410-4AAF-9544-8D11F5BBE08C}" srcOrd="1" destOrd="0" parTransId="{10EA1E2B-2434-433D-ACD0-450B1D1A990B}" sibTransId="{C20687A4-48AE-4CD7-B19D-4FA06703169B}"/>
    <dgm:cxn modelId="{2B874E0A-8800-48EC-ACCF-12E3C51C0A91}" srcId="{8126AD31-EC03-4027-83E5-E58F82BF2BB1}" destId="{5DFDFB79-904D-40D1-96C6-A7E60D6D1A6C}" srcOrd="0" destOrd="0" parTransId="{E833A99D-44C5-4CED-AE8F-676B382BB294}" sibTransId="{20DF8E7A-CD5F-44DC-BD3D-24F61B71078C}"/>
    <dgm:cxn modelId="{63EBAA1D-9700-47E7-962C-AE7F33021622}" type="presOf" srcId="{2B67F1FD-210A-4D58-96D1-312446B8F8A7}" destId="{20EBB39B-F360-423C-BADA-C8314F1AF76F}" srcOrd="0" destOrd="0" presId="urn:microsoft.com/office/officeart/2005/8/layout/hierarchy4"/>
    <dgm:cxn modelId="{988A6325-C13E-4114-A45F-63CA6CEF2F3E}" type="presOf" srcId="{66DD2D97-A721-4E91-92D6-91971A14340C}" destId="{422A7392-38FF-4484-9D7C-C1575AA168BA}" srcOrd="0" destOrd="0" presId="urn:microsoft.com/office/officeart/2005/8/layout/hierarchy4"/>
    <dgm:cxn modelId="{C0A95226-CC32-4CE8-8023-53D21F8882DF}" type="presOf" srcId="{5E9B90DF-288E-4E29-B2FA-86D33DFF42DA}" destId="{A7D36F33-0ACF-4FE7-A106-78D73F82D054}" srcOrd="0" destOrd="0" presId="urn:microsoft.com/office/officeart/2005/8/layout/hierarchy4"/>
    <dgm:cxn modelId="{A728CE2B-078C-4ACE-8861-B54EB8075E6B}" srcId="{FFE77474-3C7C-4FF1-8C6D-5239D9D36DBF}" destId="{8C8AB33A-C164-4E8B-A494-625A7162A043}" srcOrd="0" destOrd="0" parTransId="{6D21B18A-E5C3-41DF-98E6-6195E239B810}" sibTransId="{E63CA795-0EB1-4D49-8222-BD0AE3F2909F}"/>
    <dgm:cxn modelId="{627EFB2C-298E-4A84-918E-F9994973A007}" type="presOf" srcId="{751CEF00-A384-4CAC-9045-FA0F0793414C}" destId="{89C41956-5FBA-46A7-A3B9-F6AF6FFEE011}" srcOrd="0" destOrd="0" presId="urn:microsoft.com/office/officeart/2005/8/layout/hierarchy4"/>
    <dgm:cxn modelId="{580FD92D-0E84-4D06-93E1-FCF8BB0B20F1}" type="presOf" srcId="{77D785B9-F416-4E3F-A706-E6BB10C02260}" destId="{25CFB109-4F63-4E78-B757-BB3339564160}" srcOrd="0" destOrd="0" presId="urn:microsoft.com/office/officeart/2005/8/layout/hierarchy4"/>
    <dgm:cxn modelId="{8C643D30-DEE3-4ED1-B77E-0EBFFAE9EC05}" type="presOf" srcId="{92B66806-133F-4724-A74E-8DF9FDA789AD}" destId="{61D45D18-BDEF-4B1C-8408-C0A1C0BE7D3B}" srcOrd="0" destOrd="0" presId="urn:microsoft.com/office/officeart/2005/8/layout/hierarchy4"/>
    <dgm:cxn modelId="{9D5B8939-BFC3-4314-9D0D-C1EF302D7D47}" srcId="{79DE5326-295E-4986-BC5E-6E2549E9E1FC}" destId="{9A4080C6-3B01-427E-ACB2-19EC56E90DB4}" srcOrd="2" destOrd="0" parTransId="{2D70DF33-499E-497D-A632-36568AABAAF7}" sibTransId="{419E6B5A-00D3-4632-9272-C54199772701}"/>
    <dgm:cxn modelId="{0805503A-AEF7-4646-A2A9-426695539D0A}" srcId="{8C8AB33A-C164-4E8B-A494-625A7162A043}" destId="{6EF0F6B9-E126-48EE-A69B-25614B51D378}" srcOrd="1" destOrd="0" parTransId="{E4E595C6-79A0-4AF3-87A7-B72193A9BEB6}" sibTransId="{6AA158D5-23E9-4ADD-B035-414EC704BA86}"/>
    <dgm:cxn modelId="{A8B0CC3C-5E28-4FD3-BF40-C67AF026C57E}" type="presOf" srcId="{FFE77474-3C7C-4FF1-8C6D-5239D9D36DBF}" destId="{47A9B6D4-C6CC-431B-80D4-B898DD5414D5}" srcOrd="0" destOrd="0" presId="urn:microsoft.com/office/officeart/2005/8/layout/hierarchy4"/>
    <dgm:cxn modelId="{108CEE3E-779F-4009-8114-5B1F9BC4E198}" srcId="{77D785B9-F416-4E3F-A706-E6BB10C02260}" destId="{5E9B90DF-288E-4E29-B2FA-86D33DFF42DA}" srcOrd="0" destOrd="0" parTransId="{71BFDA37-070F-45DB-8FD7-E40147A017A3}" sibTransId="{88128045-04B2-4520-BB55-CD2C88B274A2}"/>
    <dgm:cxn modelId="{3BA7443F-314D-4BAA-87EE-639ACB9E7470}" srcId="{8C8AB33A-C164-4E8B-A494-625A7162A043}" destId="{751CEF00-A384-4CAC-9045-FA0F0793414C}" srcOrd="0" destOrd="0" parTransId="{5B0DC337-3861-43FA-977A-17812BC8003C}" sibTransId="{AF407A6A-989E-411A-A33F-4566B46A2A37}"/>
    <dgm:cxn modelId="{65034640-14E5-4607-A052-C15EA7FB4EFB}" srcId="{8C8AB33A-C164-4E8B-A494-625A7162A043}" destId="{782D36F1-713C-4204-A91D-F304169F669C}" srcOrd="2" destOrd="0" parTransId="{7AD60816-B619-43D6-9691-9346CE6C1DE8}" sibTransId="{CE5F9BE5-20F2-43BB-B1B4-2176C316EAE0}"/>
    <dgm:cxn modelId="{F739CC5B-75E9-48DB-8A0A-9B85E88A3BE4}" srcId="{79DE5326-295E-4986-BC5E-6E2549E9E1FC}" destId="{D573A895-912B-4AA3-95B7-4469BC465C28}" srcOrd="1" destOrd="0" parTransId="{28DFD5F4-0533-4656-AD4D-E9358017D7D5}" sibTransId="{3BF42C0C-E4B9-4BA8-B051-7548A0CCB5A2}"/>
    <dgm:cxn modelId="{BE5BAB5E-8A23-484F-9EDB-E6BECAEB5A00}" type="presOf" srcId="{1250CF4A-2002-4768-A09A-12A18EDC2082}" destId="{48B2D478-7EE7-45AA-913D-E8B3B05EC541}" srcOrd="0" destOrd="0" presId="urn:microsoft.com/office/officeart/2005/8/layout/hierarchy4"/>
    <dgm:cxn modelId="{2FD4F463-CA08-495A-8DE3-515175C5AE41}" srcId="{D3526E7C-C9C8-4ADB-9A8E-2F5AD432B941}" destId="{6ECCA788-75FE-4250-BFB8-F8BD09940FFC}" srcOrd="0" destOrd="0" parTransId="{9D2AC706-AD83-4ECF-B5CF-A8094A5D2C59}" sibTransId="{B4D69770-0A3B-40FC-BA83-086FB94A245C}"/>
    <dgm:cxn modelId="{470FE144-E109-4928-A4CF-E665D68B24B4}" type="presOf" srcId="{9A4080C6-3B01-427E-ACB2-19EC56E90DB4}" destId="{BD09B168-54C0-4A0F-836E-F89E5EE6280B}" srcOrd="0" destOrd="0" presId="urn:microsoft.com/office/officeart/2005/8/layout/hierarchy4"/>
    <dgm:cxn modelId="{5F8E1D66-FE86-408B-9EE7-EC44EE8E0F00}" type="presOf" srcId="{7654376F-5AFF-48EF-9C0A-88750EB9AE96}" destId="{51E967E9-4BA7-4103-99EC-130F7EBE3E42}" srcOrd="0" destOrd="0" presId="urn:microsoft.com/office/officeart/2005/8/layout/hierarchy4"/>
    <dgm:cxn modelId="{BAF53068-E34F-4294-922A-78F47D9B2B26}" type="presOf" srcId="{8126AD31-EC03-4027-83E5-E58F82BF2BB1}" destId="{AAEEA737-1963-4892-BFD7-121E26259D58}" srcOrd="0" destOrd="0" presId="urn:microsoft.com/office/officeart/2005/8/layout/hierarchy4"/>
    <dgm:cxn modelId="{4A7F536A-EB9F-4AC2-AD3A-701D8F05A5EA}" type="presOf" srcId="{8C8AB33A-C164-4E8B-A494-625A7162A043}" destId="{4482AF9A-5BB1-4459-A56D-737207A70D0C}" srcOrd="0" destOrd="0" presId="urn:microsoft.com/office/officeart/2005/8/layout/hierarchy4"/>
    <dgm:cxn modelId="{0A8BA56A-066F-4B1D-93F3-9F74987C8134}" type="presOf" srcId="{782D36F1-713C-4204-A91D-F304169F669C}" destId="{41B6DDB8-B695-48AB-8FB4-972B25E744A4}" srcOrd="0" destOrd="0" presId="urn:microsoft.com/office/officeart/2005/8/layout/hierarchy4"/>
    <dgm:cxn modelId="{1AA1B44B-6786-4110-8FE0-F93A3F0849BB}" type="presOf" srcId="{290EE901-1B46-444A-869A-41BEA2C84180}" destId="{DAD2A1AB-B10D-4851-8E0D-628736D2A5FA}" srcOrd="0" destOrd="0" presId="urn:microsoft.com/office/officeart/2005/8/layout/hierarchy4"/>
    <dgm:cxn modelId="{32901653-282A-4AB0-8305-862C260B543C}" srcId="{77D785B9-F416-4E3F-A706-E6BB10C02260}" destId="{0DBDCACB-F9FD-48D0-ADA5-DD020F3E10B1}" srcOrd="1" destOrd="0" parTransId="{1941C9C6-E247-4FAE-9786-9BF9A3EC9485}" sibTransId="{B4162267-BB13-4E7C-8AC2-1DAC39625475}"/>
    <dgm:cxn modelId="{489AE356-107A-4B8A-8A8D-F0CB3860119D}" type="presOf" srcId="{79DE5326-295E-4986-BC5E-6E2549E9E1FC}" destId="{68460FC5-7CC2-4D21-A276-F38E0ED34ACE}" srcOrd="0" destOrd="0" presId="urn:microsoft.com/office/officeart/2005/8/layout/hierarchy4"/>
    <dgm:cxn modelId="{A796237A-7A0A-45BB-90E1-DC61AD139E96}" type="presOf" srcId="{D3526E7C-C9C8-4ADB-9A8E-2F5AD432B941}" destId="{139DA6BA-0E8A-4CD4-BC0C-064A923ABEC6}" srcOrd="0" destOrd="0" presId="urn:microsoft.com/office/officeart/2005/8/layout/hierarchy4"/>
    <dgm:cxn modelId="{DB0C345A-9F77-49B6-A25B-F878B09A33AC}" type="presOf" srcId="{D573A895-912B-4AA3-95B7-4469BC465C28}" destId="{30430394-F25F-4339-9D13-40613CE8995A}" srcOrd="0" destOrd="0" presId="urn:microsoft.com/office/officeart/2005/8/layout/hierarchy4"/>
    <dgm:cxn modelId="{0FB1FE5A-03B9-430E-A37B-E28567368602}" srcId="{7654376F-5AFF-48EF-9C0A-88750EB9AE96}" destId="{92B66806-133F-4724-A74E-8DF9FDA789AD}" srcOrd="1" destOrd="0" parTransId="{7FA42D07-FE0D-4AAB-A1A1-FA60344B6678}" sibTransId="{D24604A5-7905-421D-92CB-B91B46DD71D0}"/>
    <dgm:cxn modelId="{E315928D-2E6D-4670-A616-7CAE717E3B2A}" srcId="{FFE77474-3C7C-4FF1-8C6D-5239D9D36DBF}" destId="{79DE5326-295E-4986-BC5E-6E2549E9E1FC}" srcOrd="1" destOrd="0" parTransId="{421A6524-41E5-43C3-88C0-C4DD4FD7647F}" sibTransId="{D88BEAD1-4859-4B9A-A269-76AFDFCDCD67}"/>
    <dgm:cxn modelId="{0AE9968D-8814-4697-802C-5DDED01F6F6D}" srcId="{5DFDFB79-904D-40D1-96C6-A7E60D6D1A6C}" destId="{E74190CD-BF78-4D35-9344-4C7E0EF2CF55}" srcOrd="2" destOrd="0" parTransId="{41A68E83-2F44-4BCF-A67E-820B2BD71ED7}" sibTransId="{51E7593A-805E-4B92-AFD4-6D9515D98396}"/>
    <dgm:cxn modelId="{9E391A94-70A7-433C-98A1-961759B9EE7F}" type="presOf" srcId="{5DFDFB79-904D-40D1-96C6-A7E60D6D1A6C}" destId="{635C1CCA-7DE1-42E8-9F74-19AA96B5C2B6}" srcOrd="0" destOrd="0" presId="urn:microsoft.com/office/officeart/2005/8/layout/hierarchy4"/>
    <dgm:cxn modelId="{0EECA4A4-5574-41EA-BFEF-18AF28F3ED28}" type="presOf" srcId="{DF149424-9810-4595-8ED3-CAE693177557}" destId="{A32AB5A5-212F-45CA-A973-0644C9800078}" srcOrd="0" destOrd="0" presId="urn:microsoft.com/office/officeart/2005/8/layout/hierarchy4"/>
    <dgm:cxn modelId="{F4F313AA-AEEC-407E-8DA1-ADCDA0EF8FC1}" srcId="{2B67F1FD-210A-4D58-96D1-312446B8F8A7}" destId="{77D785B9-F416-4E3F-A706-E6BB10C02260}" srcOrd="0" destOrd="0" parTransId="{4991A140-CFE8-4388-89FD-EBFE00BF2136}" sibTransId="{E02FD0E3-900F-41B7-85B7-A49336C39673}"/>
    <dgm:cxn modelId="{F53E51AA-17BD-474A-80E6-CCE1743A76BA}" srcId="{7654376F-5AFF-48EF-9C0A-88750EB9AE96}" destId="{AC185773-31B9-4C96-9811-377FB7FE6E98}" srcOrd="0" destOrd="0" parTransId="{CCC32B53-735A-4895-8B13-D121DF056604}" sibTransId="{F8755BA7-DDB4-4C6F-8D9A-E4DB4DDE5084}"/>
    <dgm:cxn modelId="{1B3FFCAE-9045-4839-B143-E8FAB03CABAF}" srcId="{E74190CD-BF78-4D35-9344-4C7E0EF2CF55}" destId="{7654376F-5AFF-48EF-9C0A-88750EB9AE96}" srcOrd="0" destOrd="0" parTransId="{C3E4BDB6-D92D-4F23-AFA0-526F835F8EA9}" sibTransId="{270D3AA7-8D52-4C1A-B60B-662E84C5C883}"/>
    <dgm:cxn modelId="{0C4B5DB1-06FE-41FA-A6E3-CE2C343BC83B}" srcId="{D3526E7C-C9C8-4ADB-9A8E-2F5AD432B941}" destId="{1250CF4A-2002-4768-A09A-12A18EDC2082}" srcOrd="1" destOrd="0" parTransId="{75089AF5-3F82-40E1-BE3F-A91AA4BB68DE}" sibTransId="{0EE2A844-316C-4E5F-ABA0-64034D14D9EA}"/>
    <dgm:cxn modelId="{02F5B2B3-412A-4D8B-BB10-DFAD5C97B13F}" type="presOf" srcId="{0DBDCACB-F9FD-48D0-ADA5-DD020F3E10B1}" destId="{EE2682AB-D274-4FF7-A091-356A45B8AC4B}" srcOrd="0" destOrd="0" presId="urn:microsoft.com/office/officeart/2005/8/layout/hierarchy4"/>
    <dgm:cxn modelId="{DEA7C0B5-3F53-487A-9E9B-2459BA736D13}" srcId="{79DE5326-295E-4986-BC5E-6E2549E9E1FC}" destId="{66DD2D97-A721-4E91-92D6-91971A14340C}" srcOrd="0" destOrd="0" parTransId="{21EA7C75-1879-414E-932D-D24C68DB0999}" sibTransId="{4C055EB4-184D-4F7D-A2E7-967C5C4052F8}"/>
    <dgm:cxn modelId="{2B3C16BB-088B-49DB-94B8-2377AEF4AAB3}" srcId="{5DFDFB79-904D-40D1-96C6-A7E60D6D1A6C}" destId="{2B67F1FD-210A-4D58-96D1-312446B8F8A7}" srcOrd="0" destOrd="0" parTransId="{84EA1D84-8E38-4B81-BE91-C7014D231121}" sibTransId="{5EE5E6A2-01BA-42BC-ABBF-258EBCA0B751}"/>
    <dgm:cxn modelId="{101E04C1-53D5-4A2A-9CF7-1729013C2B2A}" srcId="{7654376F-5AFF-48EF-9C0A-88750EB9AE96}" destId="{290EE901-1B46-444A-869A-41BEA2C84180}" srcOrd="2" destOrd="0" parTransId="{D2EA594A-7F17-42A8-9671-71D2FF86D4DB}" sibTransId="{B34B9688-CDAE-4B48-B6FE-10D79D5332CB}"/>
    <dgm:cxn modelId="{550FECC2-8DA0-4F70-9BBD-994E7B106CAC}" type="presOf" srcId="{E74190CD-BF78-4D35-9344-4C7E0EF2CF55}" destId="{3522BE3C-025D-4D44-8A67-DF766F005EAA}" srcOrd="0" destOrd="0" presId="urn:microsoft.com/office/officeart/2005/8/layout/hierarchy4"/>
    <dgm:cxn modelId="{4DB0ECCA-B9AD-4CB4-BB07-98F784D425FB}" type="presOf" srcId="{39804244-A410-4AAF-9544-8D11F5BBE08C}" destId="{D56B37DD-787C-4665-8602-69EFB1962614}" srcOrd="0" destOrd="0" presId="urn:microsoft.com/office/officeart/2005/8/layout/hierarchy4"/>
    <dgm:cxn modelId="{BC3BA9CC-4045-4EB1-A609-9BF391AF38B5}" srcId="{66DD2D97-A721-4E91-92D6-91971A14340C}" destId="{DF149424-9810-4595-8ED3-CAE693177557}" srcOrd="0" destOrd="0" parTransId="{23D4527D-C46B-490A-BED3-910016B14E0E}" sibTransId="{5B233C93-B768-4B22-A47F-88AA62AD8BFB}"/>
    <dgm:cxn modelId="{7D7BEEDE-EE99-4F32-AB7C-56DED7D14496}" type="presOf" srcId="{AC185773-31B9-4C96-9811-377FB7FE6E98}" destId="{2C2355F2-1D28-4A42-AE2C-AC227856B152}" srcOrd="0" destOrd="0" presId="urn:microsoft.com/office/officeart/2005/8/layout/hierarchy4"/>
    <dgm:cxn modelId="{8C0C77E1-A97B-4021-8884-031CECD5D5E6}" type="presOf" srcId="{6ECCA788-75FE-4250-BFB8-F8BD09940FFC}" destId="{36F48602-8CF8-4552-9CE4-407476BE4008}" srcOrd="0" destOrd="0" presId="urn:microsoft.com/office/officeart/2005/8/layout/hierarchy4"/>
    <dgm:cxn modelId="{886118E7-1BF5-47DD-8DE2-3D94074F7A6C}" type="presOf" srcId="{6EF0F6B9-E126-48EE-A69B-25614B51D378}" destId="{68DCBD71-BC53-4B01-AB04-D919CA24670B}" srcOrd="0" destOrd="0" presId="urn:microsoft.com/office/officeart/2005/8/layout/hierarchy4"/>
    <dgm:cxn modelId="{5BDB66E8-44AF-4BAB-9F1A-52120BFC552B}" srcId="{E74190CD-BF78-4D35-9344-4C7E0EF2CF55}" destId="{D3526E7C-C9C8-4ADB-9A8E-2F5AD432B941}" srcOrd="1" destOrd="0" parTransId="{1AF2E552-73D5-46A6-A4E2-E2C196EFE6EC}" sibTransId="{0945FC1C-CDB9-4154-9126-27A234DFDE20}"/>
    <dgm:cxn modelId="{BFD951F8-8233-4C5B-B6E9-13688D760C83}" srcId="{5DFDFB79-904D-40D1-96C6-A7E60D6D1A6C}" destId="{FFE77474-3C7C-4FF1-8C6D-5239D9D36DBF}" srcOrd="1" destOrd="0" parTransId="{E058ED5D-8CC3-4E0C-8B64-870A945D0728}" sibTransId="{A395731A-9C3B-4BF9-8091-3384DBC3B7F4}"/>
    <dgm:cxn modelId="{6F32CA59-83A2-4908-B2A8-0E987FBD9A50}" type="presParOf" srcId="{AAEEA737-1963-4892-BFD7-121E26259D58}" destId="{B64DBEA4-12AA-49F2-B3F7-ABBF56B27E3D}" srcOrd="0" destOrd="0" presId="urn:microsoft.com/office/officeart/2005/8/layout/hierarchy4"/>
    <dgm:cxn modelId="{92B36DBE-9788-47C4-8840-8A8601D25226}" type="presParOf" srcId="{B64DBEA4-12AA-49F2-B3F7-ABBF56B27E3D}" destId="{635C1CCA-7DE1-42E8-9F74-19AA96B5C2B6}" srcOrd="0" destOrd="0" presId="urn:microsoft.com/office/officeart/2005/8/layout/hierarchy4"/>
    <dgm:cxn modelId="{2D2A91FF-36C1-4625-BBD0-1382D74C8D62}" type="presParOf" srcId="{B64DBEA4-12AA-49F2-B3F7-ABBF56B27E3D}" destId="{069EB619-7C37-4F16-B049-E8D70EA7AB85}" srcOrd="1" destOrd="0" presId="urn:microsoft.com/office/officeart/2005/8/layout/hierarchy4"/>
    <dgm:cxn modelId="{1B138FCE-C310-4A47-AD09-DEE4206C342D}" type="presParOf" srcId="{B64DBEA4-12AA-49F2-B3F7-ABBF56B27E3D}" destId="{825E7311-D6D3-4B40-9247-A77DF0A80D62}" srcOrd="2" destOrd="0" presId="urn:microsoft.com/office/officeart/2005/8/layout/hierarchy4"/>
    <dgm:cxn modelId="{F50B6066-74C6-4CD1-9D42-55D0CC97A155}" type="presParOf" srcId="{825E7311-D6D3-4B40-9247-A77DF0A80D62}" destId="{952B5C0B-15BF-41A7-9FB5-9C346BB3884A}" srcOrd="0" destOrd="0" presId="urn:microsoft.com/office/officeart/2005/8/layout/hierarchy4"/>
    <dgm:cxn modelId="{E6FADF03-A05E-49FA-8FB3-579809F5968A}" type="presParOf" srcId="{952B5C0B-15BF-41A7-9FB5-9C346BB3884A}" destId="{20EBB39B-F360-423C-BADA-C8314F1AF76F}" srcOrd="0" destOrd="0" presId="urn:microsoft.com/office/officeart/2005/8/layout/hierarchy4"/>
    <dgm:cxn modelId="{F1107FFC-1D36-4420-AA8A-E0EB9D54A28E}" type="presParOf" srcId="{952B5C0B-15BF-41A7-9FB5-9C346BB3884A}" destId="{53592B99-77F4-4A54-8864-31C67EF39A28}" srcOrd="1" destOrd="0" presId="urn:microsoft.com/office/officeart/2005/8/layout/hierarchy4"/>
    <dgm:cxn modelId="{1F9F61C7-4394-4539-9591-5746DED55311}" type="presParOf" srcId="{952B5C0B-15BF-41A7-9FB5-9C346BB3884A}" destId="{A1D1CB08-B114-4896-BB8C-A12CF8240148}" srcOrd="2" destOrd="0" presId="urn:microsoft.com/office/officeart/2005/8/layout/hierarchy4"/>
    <dgm:cxn modelId="{5986EC89-4306-4C7F-8FE5-AB3408881B08}" type="presParOf" srcId="{A1D1CB08-B114-4896-BB8C-A12CF8240148}" destId="{4A8911D9-D0A2-43B4-ABBC-D756B72CC83E}" srcOrd="0" destOrd="0" presId="urn:microsoft.com/office/officeart/2005/8/layout/hierarchy4"/>
    <dgm:cxn modelId="{CB302A07-A9CD-4388-8D52-037D92E055DC}" type="presParOf" srcId="{4A8911D9-D0A2-43B4-ABBC-D756B72CC83E}" destId="{25CFB109-4F63-4E78-B757-BB3339564160}" srcOrd="0" destOrd="0" presId="urn:microsoft.com/office/officeart/2005/8/layout/hierarchy4"/>
    <dgm:cxn modelId="{5B7FBC74-BD48-48CB-A012-67BD8474922D}" type="presParOf" srcId="{4A8911D9-D0A2-43B4-ABBC-D756B72CC83E}" destId="{59425918-442E-4720-823E-8132EB16B446}" srcOrd="1" destOrd="0" presId="urn:microsoft.com/office/officeart/2005/8/layout/hierarchy4"/>
    <dgm:cxn modelId="{7F56F222-34FB-49FE-BAAE-F38B27B72C34}" type="presParOf" srcId="{4A8911D9-D0A2-43B4-ABBC-D756B72CC83E}" destId="{6168EE28-1FE7-4B68-9D9F-A812AFDF86F0}" srcOrd="2" destOrd="0" presId="urn:microsoft.com/office/officeart/2005/8/layout/hierarchy4"/>
    <dgm:cxn modelId="{175D7E23-AB8A-425E-9A42-B9B554EE2BB2}" type="presParOf" srcId="{6168EE28-1FE7-4B68-9D9F-A812AFDF86F0}" destId="{D4313A41-7314-41CA-86C8-1BF0407BA2AF}" srcOrd="0" destOrd="0" presId="urn:microsoft.com/office/officeart/2005/8/layout/hierarchy4"/>
    <dgm:cxn modelId="{86D76146-F40E-4CB4-9668-CA467F8F2AAB}" type="presParOf" srcId="{D4313A41-7314-41CA-86C8-1BF0407BA2AF}" destId="{A7D36F33-0ACF-4FE7-A106-78D73F82D054}" srcOrd="0" destOrd="0" presId="urn:microsoft.com/office/officeart/2005/8/layout/hierarchy4"/>
    <dgm:cxn modelId="{0D648F45-E85E-4854-B1DA-B7C615EF41B5}" type="presParOf" srcId="{D4313A41-7314-41CA-86C8-1BF0407BA2AF}" destId="{95005EE1-EC4E-4575-AD32-30DAE8C994D3}" srcOrd="1" destOrd="0" presId="urn:microsoft.com/office/officeart/2005/8/layout/hierarchy4"/>
    <dgm:cxn modelId="{0E25557A-68B1-49E3-87BC-3FF80F03F726}" type="presParOf" srcId="{6168EE28-1FE7-4B68-9D9F-A812AFDF86F0}" destId="{C0C06D4D-17FE-46F2-99E7-CB60F9A612B0}" srcOrd="1" destOrd="0" presId="urn:microsoft.com/office/officeart/2005/8/layout/hierarchy4"/>
    <dgm:cxn modelId="{1F5569CC-33F2-42C9-B86A-7B7AE37A9619}" type="presParOf" srcId="{6168EE28-1FE7-4B68-9D9F-A812AFDF86F0}" destId="{24D88DF9-9394-42E6-B71B-D5D72258E910}" srcOrd="2" destOrd="0" presId="urn:microsoft.com/office/officeart/2005/8/layout/hierarchy4"/>
    <dgm:cxn modelId="{064C378A-82E5-4EB8-9AF0-7F8BEB71186B}" type="presParOf" srcId="{24D88DF9-9394-42E6-B71B-D5D72258E910}" destId="{EE2682AB-D274-4FF7-A091-356A45B8AC4B}" srcOrd="0" destOrd="0" presId="urn:microsoft.com/office/officeart/2005/8/layout/hierarchy4"/>
    <dgm:cxn modelId="{41D67A9C-A852-4772-9EA2-25C9E3F9D2D9}" type="presParOf" srcId="{24D88DF9-9394-42E6-B71B-D5D72258E910}" destId="{603F5921-AC4B-4420-B146-F73AE2618E35}" srcOrd="1" destOrd="0" presId="urn:microsoft.com/office/officeart/2005/8/layout/hierarchy4"/>
    <dgm:cxn modelId="{2B19B265-26B9-4E4D-B35D-132BAB9FEA27}" type="presParOf" srcId="{825E7311-D6D3-4B40-9247-A77DF0A80D62}" destId="{FA69FE94-7112-4CE5-A92D-749DFD92449A}" srcOrd="1" destOrd="0" presId="urn:microsoft.com/office/officeart/2005/8/layout/hierarchy4"/>
    <dgm:cxn modelId="{8E681508-06F5-40DD-8111-29AD980CB3DC}" type="presParOf" srcId="{825E7311-D6D3-4B40-9247-A77DF0A80D62}" destId="{F47DA9CE-C5D5-4770-BAFD-A7DD8577912B}" srcOrd="2" destOrd="0" presId="urn:microsoft.com/office/officeart/2005/8/layout/hierarchy4"/>
    <dgm:cxn modelId="{1435E5CE-C0AC-4F70-A22B-96852E217AF0}" type="presParOf" srcId="{F47DA9CE-C5D5-4770-BAFD-A7DD8577912B}" destId="{47A9B6D4-C6CC-431B-80D4-B898DD5414D5}" srcOrd="0" destOrd="0" presId="urn:microsoft.com/office/officeart/2005/8/layout/hierarchy4"/>
    <dgm:cxn modelId="{EC2959AD-7908-463B-8D67-D71A292DAFA0}" type="presParOf" srcId="{F47DA9CE-C5D5-4770-BAFD-A7DD8577912B}" destId="{23306C87-C4AF-4437-AFF4-6583683EC102}" srcOrd="1" destOrd="0" presId="urn:microsoft.com/office/officeart/2005/8/layout/hierarchy4"/>
    <dgm:cxn modelId="{0C8632FD-26CC-42FB-AA74-886866B7FE59}" type="presParOf" srcId="{F47DA9CE-C5D5-4770-BAFD-A7DD8577912B}" destId="{ABF585F3-BA12-4037-A6C8-EB8CD4F096FC}" srcOrd="2" destOrd="0" presId="urn:microsoft.com/office/officeart/2005/8/layout/hierarchy4"/>
    <dgm:cxn modelId="{6E0A6B36-8B2F-4C11-9285-9B6A07FF4532}" type="presParOf" srcId="{ABF585F3-BA12-4037-A6C8-EB8CD4F096FC}" destId="{0DDF936E-ABBD-40D9-89C8-D998E3CBD300}" srcOrd="0" destOrd="0" presId="urn:microsoft.com/office/officeart/2005/8/layout/hierarchy4"/>
    <dgm:cxn modelId="{7989C3C7-E256-4724-9A5D-D8F5070DC2E7}" type="presParOf" srcId="{0DDF936E-ABBD-40D9-89C8-D998E3CBD300}" destId="{4482AF9A-5BB1-4459-A56D-737207A70D0C}" srcOrd="0" destOrd="0" presId="urn:microsoft.com/office/officeart/2005/8/layout/hierarchy4"/>
    <dgm:cxn modelId="{66BB3EA3-C235-4D3F-BCEA-1F2D3F2059AD}" type="presParOf" srcId="{0DDF936E-ABBD-40D9-89C8-D998E3CBD300}" destId="{3A675983-E007-4D1B-B4F3-4212111C2B48}" srcOrd="1" destOrd="0" presId="urn:microsoft.com/office/officeart/2005/8/layout/hierarchy4"/>
    <dgm:cxn modelId="{6E9971EE-3AFA-468B-8526-5615F613046B}" type="presParOf" srcId="{0DDF936E-ABBD-40D9-89C8-D998E3CBD300}" destId="{25BFDCB7-4339-4550-A6B7-5660F8B02230}" srcOrd="2" destOrd="0" presId="urn:microsoft.com/office/officeart/2005/8/layout/hierarchy4"/>
    <dgm:cxn modelId="{6A38B4E3-E6CA-4C36-A6B4-23D1A2083723}" type="presParOf" srcId="{25BFDCB7-4339-4550-A6B7-5660F8B02230}" destId="{434ACECA-398A-4D72-A1A4-1233372D31D5}" srcOrd="0" destOrd="0" presId="urn:microsoft.com/office/officeart/2005/8/layout/hierarchy4"/>
    <dgm:cxn modelId="{E3C16992-53BC-42AB-B2AE-9AD13364984A}" type="presParOf" srcId="{434ACECA-398A-4D72-A1A4-1233372D31D5}" destId="{89C41956-5FBA-46A7-A3B9-F6AF6FFEE011}" srcOrd="0" destOrd="0" presId="urn:microsoft.com/office/officeart/2005/8/layout/hierarchy4"/>
    <dgm:cxn modelId="{9375820B-567C-4708-844F-C090905DE835}" type="presParOf" srcId="{434ACECA-398A-4D72-A1A4-1233372D31D5}" destId="{8742C4B1-723A-436B-B7D5-70E9A4B8F1F0}" srcOrd="1" destOrd="0" presId="urn:microsoft.com/office/officeart/2005/8/layout/hierarchy4"/>
    <dgm:cxn modelId="{3248E859-17E5-42D9-849C-CD2F38C004B0}" type="presParOf" srcId="{25BFDCB7-4339-4550-A6B7-5660F8B02230}" destId="{EDCA9FC2-6212-441C-8408-9CEA8651B864}" srcOrd="1" destOrd="0" presId="urn:microsoft.com/office/officeart/2005/8/layout/hierarchy4"/>
    <dgm:cxn modelId="{13B148DF-BA19-42DF-9D00-0C6989DC100E}" type="presParOf" srcId="{25BFDCB7-4339-4550-A6B7-5660F8B02230}" destId="{12C719C0-7B67-4317-8A2C-D018BBAC9543}" srcOrd="2" destOrd="0" presId="urn:microsoft.com/office/officeart/2005/8/layout/hierarchy4"/>
    <dgm:cxn modelId="{CCDDA090-EDD2-4417-8AEB-FDAC4D0EAAB6}" type="presParOf" srcId="{12C719C0-7B67-4317-8A2C-D018BBAC9543}" destId="{68DCBD71-BC53-4B01-AB04-D919CA24670B}" srcOrd="0" destOrd="0" presId="urn:microsoft.com/office/officeart/2005/8/layout/hierarchy4"/>
    <dgm:cxn modelId="{FB32909F-87E4-406A-8476-0CB2A45A0955}" type="presParOf" srcId="{12C719C0-7B67-4317-8A2C-D018BBAC9543}" destId="{CC1F3458-320F-4B80-A801-EA078ED5BCC5}" srcOrd="1" destOrd="0" presId="urn:microsoft.com/office/officeart/2005/8/layout/hierarchy4"/>
    <dgm:cxn modelId="{A03A1C19-37D7-4F9E-B471-9E938DD47006}" type="presParOf" srcId="{25BFDCB7-4339-4550-A6B7-5660F8B02230}" destId="{53AC91B7-D1D4-4096-BF58-857F5A99D00B}" srcOrd="3" destOrd="0" presId="urn:microsoft.com/office/officeart/2005/8/layout/hierarchy4"/>
    <dgm:cxn modelId="{EB86FC3B-957E-481D-9D12-8E1A9F9341AE}" type="presParOf" srcId="{25BFDCB7-4339-4550-A6B7-5660F8B02230}" destId="{F2CB525B-A08F-437C-A587-8FFD43E3D3E7}" srcOrd="4" destOrd="0" presId="urn:microsoft.com/office/officeart/2005/8/layout/hierarchy4"/>
    <dgm:cxn modelId="{6C259943-AF77-4623-9B15-3D548F9EE7BA}" type="presParOf" srcId="{F2CB525B-A08F-437C-A587-8FFD43E3D3E7}" destId="{41B6DDB8-B695-48AB-8FB4-972B25E744A4}" srcOrd="0" destOrd="0" presId="urn:microsoft.com/office/officeart/2005/8/layout/hierarchy4"/>
    <dgm:cxn modelId="{EA0100F5-1239-4670-93FC-6A36F8925CC6}" type="presParOf" srcId="{F2CB525B-A08F-437C-A587-8FFD43E3D3E7}" destId="{5FFBD71C-B41B-4C68-863B-8E0A82323FAC}" srcOrd="1" destOrd="0" presId="urn:microsoft.com/office/officeart/2005/8/layout/hierarchy4"/>
    <dgm:cxn modelId="{6F1835FC-1C4C-416C-8247-B009A05EC120}" type="presParOf" srcId="{ABF585F3-BA12-4037-A6C8-EB8CD4F096FC}" destId="{BAD937F7-5F8F-48DA-A3EC-A1352AAC96AD}" srcOrd="1" destOrd="0" presId="urn:microsoft.com/office/officeart/2005/8/layout/hierarchy4"/>
    <dgm:cxn modelId="{43C8CBB0-D655-44AF-8ACF-B316E92768FF}" type="presParOf" srcId="{ABF585F3-BA12-4037-A6C8-EB8CD4F096FC}" destId="{BE705C7F-350D-4DB6-ADC2-B4386175C6C2}" srcOrd="2" destOrd="0" presId="urn:microsoft.com/office/officeart/2005/8/layout/hierarchy4"/>
    <dgm:cxn modelId="{DA255B6F-7955-4435-A9A8-F45096FB4548}" type="presParOf" srcId="{BE705C7F-350D-4DB6-ADC2-B4386175C6C2}" destId="{68460FC5-7CC2-4D21-A276-F38E0ED34ACE}" srcOrd="0" destOrd="0" presId="urn:microsoft.com/office/officeart/2005/8/layout/hierarchy4"/>
    <dgm:cxn modelId="{BAD8E48B-0436-4CF1-AFAB-7047F0649404}" type="presParOf" srcId="{BE705C7F-350D-4DB6-ADC2-B4386175C6C2}" destId="{689D01CA-552E-4768-87B4-516EE4AE57C8}" srcOrd="1" destOrd="0" presId="urn:microsoft.com/office/officeart/2005/8/layout/hierarchy4"/>
    <dgm:cxn modelId="{60095F2C-9FAB-4A09-9F6F-713F57EC2BB7}" type="presParOf" srcId="{BE705C7F-350D-4DB6-ADC2-B4386175C6C2}" destId="{D9654B19-E23E-451D-B8F0-C9CB853A87E1}" srcOrd="2" destOrd="0" presId="urn:microsoft.com/office/officeart/2005/8/layout/hierarchy4"/>
    <dgm:cxn modelId="{95FBD08B-30FC-437B-ADD0-0303AE3DB330}" type="presParOf" srcId="{D9654B19-E23E-451D-B8F0-C9CB853A87E1}" destId="{B6DE74E3-8AD4-4280-A182-F493E6C39F5C}" srcOrd="0" destOrd="0" presId="urn:microsoft.com/office/officeart/2005/8/layout/hierarchy4"/>
    <dgm:cxn modelId="{F0CC9C76-AB5A-4035-8359-F53CC4458028}" type="presParOf" srcId="{B6DE74E3-8AD4-4280-A182-F493E6C39F5C}" destId="{422A7392-38FF-4484-9D7C-C1575AA168BA}" srcOrd="0" destOrd="0" presId="urn:microsoft.com/office/officeart/2005/8/layout/hierarchy4"/>
    <dgm:cxn modelId="{43A62031-D36B-47EB-BC03-5A195912B17B}" type="presParOf" srcId="{B6DE74E3-8AD4-4280-A182-F493E6C39F5C}" destId="{580A2BD6-370F-40D1-B8EA-36F7CD015C80}" srcOrd="1" destOrd="0" presId="urn:microsoft.com/office/officeart/2005/8/layout/hierarchy4"/>
    <dgm:cxn modelId="{E4F27869-343A-4DD9-B2BD-309E90AB2DF3}" type="presParOf" srcId="{B6DE74E3-8AD4-4280-A182-F493E6C39F5C}" destId="{C6E01C2A-D1E6-4FCC-8194-43523C247A5A}" srcOrd="2" destOrd="0" presId="urn:microsoft.com/office/officeart/2005/8/layout/hierarchy4"/>
    <dgm:cxn modelId="{0BE8673F-5433-46B4-A9E7-E24B7EE939E2}" type="presParOf" srcId="{C6E01C2A-D1E6-4FCC-8194-43523C247A5A}" destId="{A7D2A85A-21A7-4155-9707-72AD4C3F694E}" srcOrd="0" destOrd="0" presId="urn:microsoft.com/office/officeart/2005/8/layout/hierarchy4"/>
    <dgm:cxn modelId="{82127C42-B391-455E-AFAF-6870B295F826}" type="presParOf" srcId="{A7D2A85A-21A7-4155-9707-72AD4C3F694E}" destId="{A32AB5A5-212F-45CA-A973-0644C9800078}" srcOrd="0" destOrd="0" presId="urn:microsoft.com/office/officeart/2005/8/layout/hierarchy4"/>
    <dgm:cxn modelId="{EBFE20D3-067E-4F99-B03B-887972157ADB}" type="presParOf" srcId="{A7D2A85A-21A7-4155-9707-72AD4C3F694E}" destId="{B48E30BE-975B-4006-902E-C94FBBC85254}" srcOrd="1" destOrd="0" presId="urn:microsoft.com/office/officeart/2005/8/layout/hierarchy4"/>
    <dgm:cxn modelId="{5694AC33-EA89-4741-8C06-D3514E25367A}" type="presParOf" srcId="{C6E01C2A-D1E6-4FCC-8194-43523C247A5A}" destId="{2924D608-1E43-47ED-BC0C-78CFA70A2E31}" srcOrd="1" destOrd="0" presId="urn:microsoft.com/office/officeart/2005/8/layout/hierarchy4"/>
    <dgm:cxn modelId="{BE7E093A-F52E-4638-B4A0-5D4EADDA091C}" type="presParOf" srcId="{C6E01C2A-D1E6-4FCC-8194-43523C247A5A}" destId="{DAA89B75-3697-4A53-898B-C5AEB0F3D94F}" srcOrd="2" destOrd="0" presId="urn:microsoft.com/office/officeart/2005/8/layout/hierarchy4"/>
    <dgm:cxn modelId="{0B6A289B-5654-4473-B64D-B8EE202DCC15}" type="presParOf" srcId="{DAA89B75-3697-4A53-898B-C5AEB0F3D94F}" destId="{D56B37DD-787C-4665-8602-69EFB1962614}" srcOrd="0" destOrd="0" presId="urn:microsoft.com/office/officeart/2005/8/layout/hierarchy4"/>
    <dgm:cxn modelId="{10651AFA-1AA0-4E9F-B433-E721F6901996}" type="presParOf" srcId="{DAA89B75-3697-4A53-898B-C5AEB0F3D94F}" destId="{90B26934-BF18-4F64-B56C-97F5E7DAC983}" srcOrd="1" destOrd="0" presId="urn:microsoft.com/office/officeart/2005/8/layout/hierarchy4"/>
    <dgm:cxn modelId="{A28C105B-9618-4AD0-9F24-6151FE1ADED3}" type="presParOf" srcId="{D9654B19-E23E-451D-B8F0-C9CB853A87E1}" destId="{184FB235-97E7-4304-9913-72C9BD60519E}" srcOrd="1" destOrd="0" presId="urn:microsoft.com/office/officeart/2005/8/layout/hierarchy4"/>
    <dgm:cxn modelId="{3B882B32-BE37-4640-9B9E-36664A7DBB30}" type="presParOf" srcId="{D9654B19-E23E-451D-B8F0-C9CB853A87E1}" destId="{7C34238D-A68A-40BA-85C2-C767278425EA}" srcOrd="2" destOrd="0" presId="urn:microsoft.com/office/officeart/2005/8/layout/hierarchy4"/>
    <dgm:cxn modelId="{C045075A-EB97-4E0E-951F-F7AAED8FB7B2}" type="presParOf" srcId="{7C34238D-A68A-40BA-85C2-C767278425EA}" destId="{30430394-F25F-4339-9D13-40613CE8995A}" srcOrd="0" destOrd="0" presId="urn:microsoft.com/office/officeart/2005/8/layout/hierarchy4"/>
    <dgm:cxn modelId="{EA7EA79E-D21E-467F-9EFE-5F53031B0F4F}" type="presParOf" srcId="{7C34238D-A68A-40BA-85C2-C767278425EA}" destId="{E1660891-4362-4D5E-8478-7B79B04BAEF7}" srcOrd="1" destOrd="0" presId="urn:microsoft.com/office/officeart/2005/8/layout/hierarchy4"/>
    <dgm:cxn modelId="{59BABC16-0805-4ECE-AA62-15F688ED5898}" type="presParOf" srcId="{D9654B19-E23E-451D-B8F0-C9CB853A87E1}" destId="{25DF2A93-267F-4AD5-9262-99AE94164668}" srcOrd="3" destOrd="0" presId="urn:microsoft.com/office/officeart/2005/8/layout/hierarchy4"/>
    <dgm:cxn modelId="{F264FAB0-2553-41E2-9CC5-056A2DFE6616}" type="presParOf" srcId="{D9654B19-E23E-451D-B8F0-C9CB853A87E1}" destId="{5A4B9436-0F1B-4DBC-912E-B8568F03B4AA}" srcOrd="4" destOrd="0" presId="urn:microsoft.com/office/officeart/2005/8/layout/hierarchy4"/>
    <dgm:cxn modelId="{C1298342-9BCE-402D-AAFE-5400782B0E2B}" type="presParOf" srcId="{5A4B9436-0F1B-4DBC-912E-B8568F03B4AA}" destId="{BD09B168-54C0-4A0F-836E-F89E5EE6280B}" srcOrd="0" destOrd="0" presId="urn:microsoft.com/office/officeart/2005/8/layout/hierarchy4"/>
    <dgm:cxn modelId="{F943002A-8E79-4269-86EB-7A41BD9A47AB}" type="presParOf" srcId="{5A4B9436-0F1B-4DBC-912E-B8568F03B4AA}" destId="{F446F197-D0B1-4A2F-BF25-230FF7DDC245}" srcOrd="1" destOrd="0" presId="urn:microsoft.com/office/officeart/2005/8/layout/hierarchy4"/>
    <dgm:cxn modelId="{4C226227-47F2-4370-ACB7-71572199C2F0}" type="presParOf" srcId="{825E7311-D6D3-4B40-9247-A77DF0A80D62}" destId="{F5480642-3116-45BE-99E1-DC3304FB0ADA}" srcOrd="3" destOrd="0" presId="urn:microsoft.com/office/officeart/2005/8/layout/hierarchy4"/>
    <dgm:cxn modelId="{B296AC8B-04A6-4A6E-A863-C55C80231B18}" type="presParOf" srcId="{825E7311-D6D3-4B40-9247-A77DF0A80D62}" destId="{21E252AE-A653-4C32-B316-54B659A0E35A}" srcOrd="4" destOrd="0" presId="urn:microsoft.com/office/officeart/2005/8/layout/hierarchy4"/>
    <dgm:cxn modelId="{4964E0BF-571F-4D6E-AE76-58966A3E31F0}" type="presParOf" srcId="{21E252AE-A653-4C32-B316-54B659A0E35A}" destId="{3522BE3C-025D-4D44-8A67-DF766F005EAA}" srcOrd="0" destOrd="0" presId="urn:microsoft.com/office/officeart/2005/8/layout/hierarchy4"/>
    <dgm:cxn modelId="{1741D3BE-5A8B-45EE-9543-1E205166C2B5}" type="presParOf" srcId="{21E252AE-A653-4C32-B316-54B659A0E35A}" destId="{0CCFD278-7B27-47F0-8A90-848E571BF1BF}" srcOrd="1" destOrd="0" presId="urn:microsoft.com/office/officeart/2005/8/layout/hierarchy4"/>
    <dgm:cxn modelId="{3C14DD27-6EEA-49A0-8A79-F2BE39C2E243}" type="presParOf" srcId="{21E252AE-A653-4C32-B316-54B659A0E35A}" destId="{1428BB5E-54F7-4627-A1BF-772199EB8CFC}" srcOrd="2" destOrd="0" presId="urn:microsoft.com/office/officeart/2005/8/layout/hierarchy4"/>
    <dgm:cxn modelId="{772BE637-2094-4893-A34F-5B4149F6F7F1}" type="presParOf" srcId="{1428BB5E-54F7-4627-A1BF-772199EB8CFC}" destId="{7702A955-15B1-4A24-8664-E6FC24C2A5B1}" srcOrd="0" destOrd="0" presId="urn:microsoft.com/office/officeart/2005/8/layout/hierarchy4"/>
    <dgm:cxn modelId="{8EBA7346-75B4-467A-91D8-1A09D9AA8E5E}" type="presParOf" srcId="{7702A955-15B1-4A24-8664-E6FC24C2A5B1}" destId="{51E967E9-4BA7-4103-99EC-130F7EBE3E42}" srcOrd="0" destOrd="0" presId="urn:microsoft.com/office/officeart/2005/8/layout/hierarchy4"/>
    <dgm:cxn modelId="{87D37FEF-F53D-4876-91F9-C8F01733E289}" type="presParOf" srcId="{7702A955-15B1-4A24-8664-E6FC24C2A5B1}" destId="{54709EF0-77AD-48CC-A558-04C8F3E70EF9}" srcOrd="1" destOrd="0" presId="urn:microsoft.com/office/officeart/2005/8/layout/hierarchy4"/>
    <dgm:cxn modelId="{717E7601-3C3C-43C3-8D36-F9301E61ADAA}" type="presParOf" srcId="{7702A955-15B1-4A24-8664-E6FC24C2A5B1}" destId="{FB932EF0-2027-4603-9EF7-432106F5A2E2}" srcOrd="2" destOrd="0" presId="urn:microsoft.com/office/officeart/2005/8/layout/hierarchy4"/>
    <dgm:cxn modelId="{23B02A96-2A48-4DD4-8E76-9F8F20FF1AF8}" type="presParOf" srcId="{FB932EF0-2027-4603-9EF7-432106F5A2E2}" destId="{5F29CAC7-D539-4B61-AAF8-1852613D6CEF}" srcOrd="0" destOrd="0" presId="urn:microsoft.com/office/officeart/2005/8/layout/hierarchy4"/>
    <dgm:cxn modelId="{6B6070B8-B826-40D4-B9B9-73CABA1C30E8}" type="presParOf" srcId="{5F29CAC7-D539-4B61-AAF8-1852613D6CEF}" destId="{2C2355F2-1D28-4A42-AE2C-AC227856B152}" srcOrd="0" destOrd="0" presId="urn:microsoft.com/office/officeart/2005/8/layout/hierarchy4"/>
    <dgm:cxn modelId="{D0B8B749-192C-43EC-B64F-97E53D9D9934}" type="presParOf" srcId="{5F29CAC7-D539-4B61-AAF8-1852613D6CEF}" destId="{7369DE0C-9715-4682-94D3-140C55E6FAF5}" srcOrd="1" destOrd="0" presId="urn:microsoft.com/office/officeart/2005/8/layout/hierarchy4"/>
    <dgm:cxn modelId="{196AC70A-419B-4E3F-8721-837E2D742104}" type="presParOf" srcId="{FB932EF0-2027-4603-9EF7-432106F5A2E2}" destId="{EB1CB344-BE6F-4F5D-AD91-433A88F76F95}" srcOrd="1" destOrd="0" presId="urn:microsoft.com/office/officeart/2005/8/layout/hierarchy4"/>
    <dgm:cxn modelId="{D4BC05EB-384E-4F01-9BF4-AFC29007F820}" type="presParOf" srcId="{FB932EF0-2027-4603-9EF7-432106F5A2E2}" destId="{E4D7D268-F826-4C84-9A6F-722B30A8E373}" srcOrd="2" destOrd="0" presId="urn:microsoft.com/office/officeart/2005/8/layout/hierarchy4"/>
    <dgm:cxn modelId="{01327F24-2A06-4AE4-B586-134C3C953E94}" type="presParOf" srcId="{E4D7D268-F826-4C84-9A6F-722B30A8E373}" destId="{61D45D18-BDEF-4B1C-8408-C0A1C0BE7D3B}" srcOrd="0" destOrd="0" presId="urn:microsoft.com/office/officeart/2005/8/layout/hierarchy4"/>
    <dgm:cxn modelId="{0941A33F-9B95-4AE4-8D13-3100C91258F3}" type="presParOf" srcId="{E4D7D268-F826-4C84-9A6F-722B30A8E373}" destId="{6C5404BB-529E-4E38-86C0-4A9B9AFA6266}" srcOrd="1" destOrd="0" presId="urn:microsoft.com/office/officeart/2005/8/layout/hierarchy4"/>
    <dgm:cxn modelId="{4AB978DA-FE49-4E3F-A6F0-CECDB0367C1D}" type="presParOf" srcId="{FB932EF0-2027-4603-9EF7-432106F5A2E2}" destId="{F34B561B-A71A-499B-9D68-27A9073224E0}" srcOrd="3" destOrd="0" presId="urn:microsoft.com/office/officeart/2005/8/layout/hierarchy4"/>
    <dgm:cxn modelId="{67C48BA8-0A3E-4D59-B3EE-CDDBC73316E2}" type="presParOf" srcId="{FB932EF0-2027-4603-9EF7-432106F5A2E2}" destId="{1C0B0C36-3FD6-4676-9158-AB79DF398AE6}" srcOrd="4" destOrd="0" presId="urn:microsoft.com/office/officeart/2005/8/layout/hierarchy4"/>
    <dgm:cxn modelId="{ABC4BFA5-8904-454C-8F49-50C190292E66}" type="presParOf" srcId="{1C0B0C36-3FD6-4676-9158-AB79DF398AE6}" destId="{DAD2A1AB-B10D-4851-8E0D-628736D2A5FA}" srcOrd="0" destOrd="0" presId="urn:microsoft.com/office/officeart/2005/8/layout/hierarchy4"/>
    <dgm:cxn modelId="{323EF672-33AA-4962-8337-1226FF753F23}" type="presParOf" srcId="{1C0B0C36-3FD6-4676-9158-AB79DF398AE6}" destId="{DB816C09-E79E-4109-9978-CF4A1123C3C6}" srcOrd="1" destOrd="0" presId="urn:microsoft.com/office/officeart/2005/8/layout/hierarchy4"/>
    <dgm:cxn modelId="{30E7E531-FAF4-476D-BF97-F74BAA435178}" type="presParOf" srcId="{1428BB5E-54F7-4627-A1BF-772199EB8CFC}" destId="{372DB8AA-B854-45B6-AB1F-AA4BCF307B0B}" srcOrd="1" destOrd="0" presId="urn:microsoft.com/office/officeart/2005/8/layout/hierarchy4"/>
    <dgm:cxn modelId="{EBB29675-F244-40A5-8CC9-82E63E7BD0D9}" type="presParOf" srcId="{1428BB5E-54F7-4627-A1BF-772199EB8CFC}" destId="{1EC646D6-E267-4884-870B-B89A18A0A215}" srcOrd="2" destOrd="0" presId="urn:microsoft.com/office/officeart/2005/8/layout/hierarchy4"/>
    <dgm:cxn modelId="{3FEE5738-A42A-4B84-A1F2-1D590BA0D7FC}" type="presParOf" srcId="{1EC646D6-E267-4884-870B-B89A18A0A215}" destId="{139DA6BA-0E8A-4CD4-BC0C-064A923ABEC6}" srcOrd="0" destOrd="0" presId="urn:microsoft.com/office/officeart/2005/8/layout/hierarchy4"/>
    <dgm:cxn modelId="{33BE8915-0C08-4B09-9F56-D0C56E78C2E9}" type="presParOf" srcId="{1EC646D6-E267-4884-870B-B89A18A0A215}" destId="{345FAECC-2516-40BB-9748-DA9EF4E5DC71}" srcOrd="1" destOrd="0" presId="urn:microsoft.com/office/officeart/2005/8/layout/hierarchy4"/>
    <dgm:cxn modelId="{9001C19E-4BA2-492B-A76E-A01403DD965A}" type="presParOf" srcId="{1EC646D6-E267-4884-870B-B89A18A0A215}" destId="{0DC41D50-7B16-4A74-B8B3-9887EC8DD1DF}" srcOrd="2" destOrd="0" presId="urn:microsoft.com/office/officeart/2005/8/layout/hierarchy4"/>
    <dgm:cxn modelId="{FC7E6C7D-9D61-4218-9494-4E5F108234D4}" type="presParOf" srcId="{0DC41D50-7B16-4A74-B8B3-9887EC8DD1DF}" destId="{F5B7BF24-F58F-41DE-9EF2-8F7D385EE1E8}" srcOrd="0" destOrd="0" presId="urn:microsoft.com/office/officeart/2005/8/layout/hierarchy4"/>
    <dgm:cxn modelId="{0067F263-E7BD-4428-AE66-2ECF8CB86780}" type="presParOf" srcId="{F5B7BF24-F58F-41DE-9EF2-8F7D385EE1E8}" destId="{36F48602-8CF8-4552-9CE4-407476BE4008}" srcOrd="0" destOrd="0" presId="urn:microsoft.com/office/officeart/2005/8/layout/hierarchy4"/>
    <dgm:cxn modelId="{8A0963C6-0086-4898-BD78-A72618E2BE48}" type="presParOf" srcId="{F5B7BF24-F58F-41DE-9EF2-8F7D385EE1E8}" destId="{443F0B07-4FA8-40D1-B1AA-D2F8B7AE4C92}" srcOrd="1" destOrd="0" presId="urn:microsoft.com/office/officeart/2005/8/layout/hierarchy4"/>
    <dgm:cxn modelId="{1D661F32-037C-44AF-A315-1255288D538B}" type="presParOf" srcId="{0DC41D50-7B16-4A74-B8B3-9887EC8DD1DF}" destId="{8E6175AD-3C31-4B32-B9A4-86EB5DBDF59B}" srcOrd="1" destOrd="0" presId="urn:microsoft.com/office/officeart/2005/8/layout/hierarchy4"/>
    <dgm:cxn modelId="{A474D16D-E313-4F89-ABDB-E540599D143B}" type="presParOf" srcId="{0DC41D50-7B16-4A74-B8B3-9887EC8DD1DF}" destId="{534F36EB-40E7-463E-9EDA-1ACF4A788CBE}" srcOrd="2" destOrd="0" presId="urn:microsoft.com/office/officeart/2005/8/layout/hierarchy4"/>
    <dgm:cxn modelId="{5BF7E52B-A0E8-42AE-B0B2-CE84E54BEDE0}" type="presParOf" srcId="{534F36EB-40E7-463E-9EDA-1ACF4A788CBE}" destId="{48B2D478-7EE7-45AA-913D-E8B3B05EC541}" srcOrd="0" destOrd="0" presId="urn:microsoft.com/office/officeart/2005/8/layout/hierarchy4"/>
    <dgm:cxn modelId="{88B152ED-4422-47D3-88CC-EF3BD99D4758}" type="presParOf" srcId="{534F36EB-40E7-463E-9EDA-1ACF4A788CBE}" destId="{EB2DC982-A4AC-47D1-A56F-C44AC2227C4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47BDB10-D007-43A4-B1AC-28D32809CC70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0557964-9DC2-4AD7-9995-5D2546B275A4}">
      <dgm:prSet phldrT="[Text]"/>
      <dgm:spPr/>
      <dgm:t>
        <a:bodyPr/>
        <a:lstStyle/>
        <a:p>
          <a:r>
            <a:rPr lang="en-US" dirty="0"/>
            <a:t>Provisioned</a:t>
          </a:r>
        </a:p>
      </dgm:t>
    </dgm:pt>
    <dgm:pt modelId="{5F105355-E097-4B8F-AF3B-B41218E74FAF}" type="parTrans" cxnId="{C73E3464-1613-4DDF-B546-2BD3624A7B20}">
      <dgm:prSet/>
      <dgm:spPr/>
      <dgm:t>
        <a:bodyPr/>
        <a:lstStyle/>
        <a:p>
          <a:endParaRPr lang="en-US"/>
        </a:p>
      </dgm:t>
    </dgm:pt>
    <dgm:pt modelId="{8595FD01-323B-4F9F-9E43-1986A0D287F7}" type="sibTrans" cxnId="{C73E3464-1613-4DDF-B546-2BD3624A7B20}">
      <dgm:prSet/>
      <dgm:spPr/>
      <dgm:t>
        <a:bodyPr/>
        <a:lstStyle/>
        <a:p>
          <a:endParaRPr lang="en-US"/>
        </a:p>
      </dgm:t>
    </dgm:pt>
    <dgm:pt modelId="{C6B418BA-AEE7-4AFF-A3D4-73F4909A4417}">
      <dgm:prSet phldrT="[Text]"/>
      <dgm:spPr/>
      <dgm:t>
        <a:bodyPr/>
        <a:lstStyle/>
        <a:p>
          <a:r>
            <a:rPr lang="en-US" dirty="0"/>
            <a:t>Serverless </a:t>
          </a:r>
        </a:p>
      </dgm:t>
    </dgm:pt>
    <dgm:pt modelId="{DE1CF32E-5E98-4C47-A1F6-C89B2D37F872}" type="parTrans" cxnId="{E1FF3211-29A1-4D21-9FB3-1FB83EE68737}">
      <dgm:prSet/>
      <dgm:spPr/>
      <dgm:t>
        <a:bodyPr/>
        <a:lstStyle/>
        <a:p>
          <a:endParaRPr lang="en-US"/>
        </a:p>
      </dgm:t>
    </dgm:pt>
    <dgm:pt modelId="{BFFAFF93-6DDC-465D-A06B-2379AD1947AC}" type="sibTrans" cxnId="{E1FF3211-29A1-4D21-9FB3-1FB83EE68737}">
      <dgm:prSet/>
      <dgm:spPr/>
      <dgm:t>
        <a:bodyPr/>
        <a:lstStyle/>
        <a:p>
          <a:endParaRPr lang="en-US"/>
        </a:p>
      </dgm:t>
    </dgm:pt>
    <dgm:pt modelId="{E0045710-18B4-48C4-8B26-FE5348247524}">
      <dgm:prSet phldrT="[Text]"/>
      <dgm:spPr/>
      <dgm:t>
        <a:bodyPr/>
        <a:lstStyle/>
        <a:p>
          <a:r>
            <a:rPr lang="en-US" b="0" i="0" dirty="0"/>
            <a:t>A fixed amount of compute resource for a fixed price billed </a:t>
          </a:r>
          <a:r>
            <a:rPr lang="en-US" b="1" i="0" dirty="0"/>
            <a:t>hourly</a:t>
          </a:r>
          <a:r>
            <a:rPr lang="en-US" b="0" i="0" dirty="0"/>
            <a:t>. </a:t>
          </a:r>
          <a:endParaRPr lang="en-US" dirty="0"/>
        </a:p>
      </dgm:t>
    </dgm:pt>
    <dgm:pt modelId="{1175E1AF-3809-4729-8011-5864E96B4586}" type="parTrans" cxnId="{C7549CC5-26BC-410C-8542-B4EDD2E9B535}">
      <dgm:prSet/>
      <dgm:spPr/>
    </dgm:pt>
    <dgm:pt modelId="{5796F6FE-2C82-4433-88DD-17568448001C}" type="sibTrans" cxnId="{C7549CC5-26BC-410C-8542-B4EDD2E9B535}">
      <dgm:prSet/>
      <dgm:spPr/>
    </dgm:pt>
    <dgm:pt modelId="{3B57D42E-1C33-4189-8318-C6E9247D8082}">
      <dgm:prSet phldrT="[Text]"/>
      <dgm:spPr/>
      <dgm:t>
        <a:bodyPr/>
        <a:lstStyle/>
        <a:p>
          <a:r>
            <a:rPr lang="en-US" b="0" i="0" dirty="0"/>
            <a:t>Optimizes price-performance and simplifies performance management for single databases with intermittent, unpredictable usage by auto-scaling compute and billing for compute used </a:t>
          </a:r>
          <a:r>
            <a:rPr lang="en-US" b="1" i="0" dirty="0"/>
            <a:t>per second</a:t>
          </a:r>
          <a:r>
            <a:rPr lang="en-US" b="0" i="0" dirty="0"/>
            <a:t>. </a:t>
          </a:r>
          <a:endParaRPr lang="en-US" dirty="0"/>
        </a:p>
      </dgm:t>
    </dgm:pt>
    <dgm:pt modelId="{0E3F6ED4-17AD-4571-9DFF-160912E3DD65}" type="parTrans" cxnId="{34FF4DB5-9DD2-4291-9F42-B5D57795FA4D}">
      <dgm:prSet/>
      <dgm:spPr/>
    </dgm:pt>
    <dgm:pt modelId="{DC1BA758-62D5-4179-B022-FF305D6FC14C}" type="sibTrans" cxnId="{34FF4DB5-9DD2-4291-9F42-B5D57795FA4D}">
      <dgm:prSet/>
      <dgm:spPr/>
    </dgm:pt>
    <dgm:pt modelId="{024BF18F-08CE-4B65-AB99-7DBA9CDFF891}">
      <dgm:prSet phldrT="[Text]"/>
      <dgm:spPr/>
      <dgm:t>
        <a:bodyPr/>
        <a:lstStyle/>
        <a:p>
          <a:r>
            <a:rPr lang="en-US" dirty="0"/>
            <a:t>Use cases – databases that are needed daily and hourly; predictable consistent usage. </a:t>
          </a:r>
        </a:p>
      </dgm:t>
    </dgm:pt>
    <dgm:pt modelId="{4ADEA53E-58A4-4D3D-A9BB-269A4DBFD504}" type="parTrans" cxnId="{AFB67046-BF14-4D92-B67A-B2F4CEE90BF1}">
      <dgm:prSet/>
      <dgm:spPr/>
    </dgm:pt>
    <dgm:pt modelId="{3AB336F0-6264-405B-91E8-965F7D8C45A1}" type="sibTrans" cxnId="{AFB67046-BF14-4D92-B67A-B2F4CEE90BF1}">
      <dgm:prSet/>
      <dgm:spPr/>
    </dgm:pt>
    <dgm:pt modelId="{A83322BB-3CA8-4BC1-B077-5BD99D2EE956}">
      <dgm:prSet phldrT="[Text]"/>
      <dgm:spPr/>
      <dgm:t>
        <a:bodyPr/>
        <a:lstStyle/>
        <a:p>
          <a:r>
            <a:rPr lang="en-US" dirty="0"/>
            <a:t>Use cases – databases that are used for a period of time then go inactive; only pay for storage when compute is not needed. </a:t>
          </a:r>
        </a:p>
      </dgm:t>
    </dgm:pt>
    <dgm:pt modelId="{418DE216-8710-42B7-AEF6-33F209D3435D}" type="parTrans" cxnId="{60C68751-295F-4C0E-A943-ECD508D4D122}">
      <dgm:prSet/>
      <dgm:spPr/>
    </dgm:pt>
    <dgm:pt modelId="{531012F0-5005-402E-A0E5-97E9E2EDDE8C}" type="sibTrans" cxnId="{60C68751-295F-4C0E-A943-ECD508D4D122}">
      <dgm:prSet/>
      <dgm:spPr/>
    </dgm:pt>
    <dgm:pt modelId="{5A2A8A75-86CE-4A61-8612-D9419DB37F30}" type="pres">
      <dgm:prSet presAssocID="{347BDB10-D007-43A4-B1AC-28D32809CC70}" presName="linear" presStyleCnt="0">
        <dgm:presLayoutVars>
          <dgm:dir/>
          <dgm:animLvl val="lvl"/>
          <dgm:resizeHandles val="exact"/>
        </dgm:presLayoutVars>
      </dgm:prSet>
      <dgm:spPr/>
    </dgm:pt>
    <dgm:pt modelId="{502F6023-0D55-47B8-83DA-8D5B234502AC}" type="pres">
      <dgm:prSet presAssocID="{70557964-9DC2-4AD7-9995-5D2546B275A4}" presName="parentLin" presStyleCnt="0"/>
      <dgm:spPr/>
    </dgm:pt>
    <dgm:pt modelId="{08467186-AEA0-4EB5-B5FE-CC62F4832A74}" type="pres">
      <dgm:prSet presAssocID="{70557964-9DC2-4AD7-9995-5D2546B275A4}" presName="parentLeftMargin" presStyleLbl="node1" presStyleIdx="0" presStyleCnt="2"/>
      <dgm:spPr/>
    </dgm:pt>
    <dgm:pt modelId="{701895C6-39E8-4392-A6AE-B0B0316E1C7E}" type="pres">
      <dgm:prSet presAssocID="{70557964-9DC2-4AD7-9995-5D2546B275A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EFBA74C-50E8-4EFB-B571-1EFFD9438F43}" type="pres">
      <dgm:prSet presAssocID="{70557964-9DC2-4AD7-9995-5D2546B275A4}" presName="negativeSpace" presStyleCnt="0"/>
      <dgm:spPr/>
    </dgm:pt>
    <dgm:pt modelId="{ACCBB815-4831-4BA5-BA47-01E4D84243CA}" type="pres">
      <dgm:prSet presAssocID="{70557964-9DC2-4AD7-9995-5D2546B275A4}" presName="childText" presStyleLbl="conFgAcc1" presStyleIdx="0" presStyleCnt="2">
        <dgm:presLayoutVars>
          <dgm:bulletEnabled val="1"/>
        </dgm:presLayoutVars>
      </dgm:prSet>
      <dgm:spPr/>
    </dgm:pt>
    <dgm:pt modelId="{088B31C0-011A-427D-A897-C70DAE2A8FB0}" type="pres">
      <dgm:prSet presAssocID="{8595FD01-323B-4F9F-9E43-1986A0D287F7}" presName="spaceBetweenRectangles" presStyleCnt="0"/>
      <dgm:spPr/>
    </dgm:pt>
    <dgm:pt modelId="{A455A1C6-360F-490D-9409-B00364A15F6B}" type="pres">
      <dgm:prSet presAssocID="{C6B418BA-AEE7-4AFF-A3D4-73F4909A4417}" presName="parentLin" presStyleCnt="0"/>
      <dgm:spPr/>
    </dgm:pt>
    <dgm:pt modelId="{59C5A5EB-F6C1-4654-B8FB-0CCC4D71DF16}" type="pres">
      <dgm:prSet presAssocID="{C6B418BA-AEE7-4AFF-A3D4-73F4909A4417}" presName="parentLeftMargin" presStyleLbl="node1" presStyleIdx="0" presStyleCnt="2"/>
      <dgm:spPr/>
    </dgm:pt>
    <dgm:pt modelId="{0FCE3B0B-9940-4C8D-8D1D-1A0D2DF1760A}" type="pres">
      <dgm:prSet presAssocID="{C6B418BA-AEE7-4AFF-A3D4-73F4909A441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2DD3426-C914-4731-8544-E917A3317E09}" type="pres">
      <dgm:prSet presAssocID="{C6B418BA-AEE7-4AFF-A3D4-73F4909A4417}" presName="negativeSpace" presStyleCnt="0"/>
      <dgm:spPr/>
    </dgm:pt>
    <dgm:pt modelId="{5757F0D6-1FCD-4479-9CD6-9056E5E82F2C}" type="pres">
      <dgm:prSet presAssocID="{C6B418BA-AEE7-4AFF-A3D4-73F4909A441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1FF3211-29A1-4D21-9FB3-1FB83EE68737}" srcId="{347BDB10-D007-43A4-B1AC-28D32809CC70}" destId="{C6B418BA-AEE7-4AFF-A3D4-73F4909A4417}" srcOrd="1" destOrd="0" parTransId="{DE1CF32E-5E98-4C47-A1F6-C89B2D37F872}" sibTransId="{BFFAFF93-6DDC-465D-A06B-2379AD1947AC}"/>
    <dgm:cxn modelId="{C73E3464-1613-4DDF-B546-2BD3624A7B20}" srcId="{347BDB10-D007-43A4-B1AC-28D32809CC70}" destId="{70557964-9DC2-4AD7-9995-5D2546B275A4}" srcOrd="0" destOrd="0" parTransId="{5F105355-E097-4B8F-AF3B-B41218E74FAF}" sibTransId="{8595FD01-323B-4F9F-9E43-1986A0D287F7}"/>
    <dgm:cxn modelId="{03A85644-DB04-4F4E-A21B-A7627D1D48DC}" type="presOf" srcId="{347BDB10-D007-43A4-B1AC-28D32809CC70}" destId="{5A2A8A75-86CE-4A61-8612-D9419DB37F30}" srcOrd="0" destOrd="0" presId="urn:microsoft.com/office/officeart/2005/8/layout/list1"/>
    <dgm:cxn modelId="{AFB67046-BF14-4D92-B67A-B2F4CEE90BF1}" srcId="{70557964-9DC2-4AD7-9995-5D2546B275A4}" destId="{024BF18F-08CE-4B65-AB99-7DBA9CDFF891}" srcOrd="1" destOrd="0" parTransId="{4ADEA53E-58A4-4D3D-A9BB-269A4DBFD504}" sibTransId="{3AB336F0-6264-405B-91E8-965F7D8C45A1}"/>
    <dgm:cxn modelId="{D9D4324D-FF9A-4EF5-935D-38E07441D498}" type="presOf" srcId="{C6B418BA-AEE7-4AFF-A3D4-73F4909A4417}" destId="{0FCE3B0B-9940-4C8D-8D1D-1A0D2DF1760A}" srcOrd="1" destOrd="0" presId="urn:microsoft.com/office/officeart/2005/8/layout/list1"/>
    <dgm:cxn modelId="{60C68751-295F-4C0E-A943-ECD508D4D122}" srcId="{C6B418BA-AEE7-4AFF-A3D4-73F4909A4417}" destId="{A83322BB-3CA8-4BC1-B077-5BD99D2EE956}" srcOrd="1" destOrd="0" parTransId="{418DE216-8710-42B7-AEF6-33F209D3435D}" sibTransId="{531012F0-5005-402E-A0E5-97E9E2EDDE8C}"/>
    <dgm:cxn modelId="{10CBEEA2-90A9-4989-A01D-EC7330566C9B}" type="presOf" srcId="{E0045710-18B4-48C4-8B26-FE5348247524}" destId="{ACCBB815-4831-4BA5-BA47-01E4D84243CA}" srcOrd="0" destOrd="0" presId="urn:microsoft.com/office/officeart/2005/8/layout/list1"/>
    <dgm:cxn modelId="{9057E9A7-5E0C-4955-BFF3-CF4ECF3E838D}" type="presOf" srcId="{024BF18F-08CE-4B65-AB99-7DBA9CDFF891}" destId="{ACCBB815-4831-4BA5-BA47-01E4D84243CA}" srcOrd="0" destOrd="1" presId="urn:microsoft.com/office/officeart/2005/8/layout/list1"/>
    <dgm:cxn modelId="{34FF4DB5-9DD2-4291-9F42-B5D57795FA4D}" srcId="{C6B418BA-AEE7-4AFF-A3D4-73F4909A4417}" destId="{3B57D42E-1C33-4189-8318-C6E9247D8082}" srcOrd="0" destOrd="0" parTransId="{0E3F6ED4-17AD-4571-9DFF-160912E3DD65}" sibTransId="{DC1BA758-62D5-4179-B022-FF305D6FC14C}"/>
    <dgm:cxn modelId="{C7549CC5-26BC-410C-8542-B4EDD2E9B535}" srcId="{70557964-9DC2-4AD7-9995-5D2546B275A4}" destId="{E0045710-18B4-48C4-8B26-FE5348247524}" srcOrd="0" destOrd="0" parTransId="{1175E1AF-3809-4729-8011-5864E96B4586}" sibTransId="{5796F6FE-2C82-4433-88DD-17568448001C}"/>
    <dgm:cxn modelId="{475060C9-305D-4650-AA08-35B5DE99BEED}" type="presOf" srcId="{70557964-9DC2-4AD7-9995-5D2546B275A4}" destId="{08467186-AEA0-4EB5-B5FE-CC62F4832A74}" srcOrd="0" destOrd="0" presId="urn:microsoft.com/office/officeart/2005/8/layout/list1"/>
    <dgm:cxn modelId="{D02A0ACC-F903-402E-AF31-3CEFA484A770}" type="presOf" srcId="{3B57D42E-1C33-4189-8318-C6E9247D8082}" destId="{5757F0D6-1FCD-4479-9CD6-9056E5E82F2C}" srcOrd="0" destOrd="0" presId="urn:microsoft.com/office/officeart/2005/8/layout/list1"/>
    <dgm:cxn modelId="{2B5C0EDA-7ED3-4906-9B34-AD1A2DB0904A}" type="presOf" srcId="{C6B418BA-AEE7-4AFF-A3D4-73F4909A4417}" destId="{59C5A5EB-F6C1-4654-B8FB-0CCC4D71DF16}" srcOrd="0" destOrd="0" presId="urn:microsoft.com/office/officeart/2005/8/layout/list1"/>
    <dgm:cxn modelId="{AAD94BF2-3C97-49D4-8C97-A5BEAB468D4B}" type="presOf" srcId="{70557964-9DC2-4AD7-9995-5D2546B275A4}" destId="{701895C6-39E8-4392-A6AE-B0B0316E1C7E}" srcOrd="1" destOrd="0" presId="urn:microsoft.com/office/officeart/2005/8/layout/list1"/>
    <dgm:cxn modelId="{08AE67F9-8938-41A2-AFFA-DBAA90171C6C}" type="presOf" srcId="{A83322BB-3CA8-4BC1-B077-5BD99D2EE956}" destId="{5757F0D6-1FCD-4479-9CD6-9056E5E82F2C}" srcOrd="0" destOrd="1" presId="urn:microsoft.com/office/officeart/2005/8/layout/list1"/>
    <dgm:cxn modelId="{36CD3DD5-8C89-4C13-AFE5-E647F21BB330}" type="presParOf" srcId="{5A2A8A75-86CE-4A61-8612-D9419DB37F30}" destId="{502F6023-0D55-47B8-83DA-8D5B234502AC}" srcOrd="0" destOrd="0" presId="urn:microsoft.com/office/officeart/2005/8/layout/list1"/>
    <dgm:cxn modelId="{996E9970-E1AC-4095-8F93-529CDD0D87E9}" type="presParOf" srcId="{502F6023-0D55-47B8-83DA-8D5B234502AC}" destId="{08467186-AEA0-4EB5-B5FE-CC62F4832A74}" srcOrd="0" destOrd="0" presId="urn:microsoft.com/office/officeart/2005/8/layout/list1"/>
    <dgm:cxn modelId="{BCDF0079-D0F7-4DF5-A394-FA8F026ACAD0}" type="presParOf" srcId="{502F6023-0D55-47B8-83DA-8D5B234502AC}" destId="{701895C6-39E8-4392-A6AE-B0B0316E1C7E}" srcOrd="1" destOrd="0" presId="urn:microsoft.com/office/officeart/2005/8/layout/list1"/>
    <dgm:cxn modelId="{06053944-EC2D-4C93-BA34-15CB527AF8AB}" type="presParOf" srcId="{5A2A8A75-86CE-4A61-8612-D9419DB37F30}" destId="{BEFBA74C-50E8-4EFB-B571-1EFFD9438F43}" srcOrd="1" destOrd="0" presId="urn:microsoft.com/office/officeart/2005/8/layout/list1"/>
    <dgm:cxn modelId="{03F330DB-AD13-4068-8474-D8CCB82F9144}" type="presParOf" srcId="{5A2A8A75-86CE-4A61-8612-D9419DB37F30}" destId="{ACCBB815-4831-4BA5-BA47-01E4D84243CA}" srcOrd="2" destOrd="0" presId="urn:microsoft.com/office/officeart/2005/8/layout/list1"/>
    <dgm:cxn modelId="{2CB6B5C5-FAFC-4C9C-8020-C5E574A8E656}" type="presParOf" srcId="{5A2A8A75-86CE-4A61-8612-D9419DB37F30}" destId="{088B31C0-011A-427D-A897-C70DAE2A8FB0}" srcOrd="3" destOrd="0" presId="urn:microsoft.com/office/officeart/2005/8/layout/list1"/>
    <dgm:cxn modelId="{2BD3AE57-6608-4448-8C83-9D8182B2F9A9}" type="presParOf" srcId="{5A2A8A75-86CE-4A61-8612-D9419DB37F30}" destId="{A455A1C6-360F-490D-9409-B00364A15F6B}" srcOrd="4" destOrd="0" presId="urn:microsoft.com/office/officeart/2005/8/layout/list1"/>
    <dgm:cxn modelId="{1314DF61-F7B7-463C-A764-0898DD1335C2}" type="presParOf" srcId="{A455A1C6-360F-490D-9409-B00364A15F6B}" destId="{59C5A5EB-F6C1-4654-B8FB-0CCC4D71DF16}" srcOrd="0" destOrd="0" presId="urn:microsoft.com/office/officeart/2005/8/layout/list1"/>
    <dgm:cxn modelId="{09ABEA40-5E80-4BB8-8B22-CD695336843B}" type="presParOf" srcId="{A455A1C6-360F-490D-9409-B00364A15F6B}" destId="{0FCE3B0B-9940-4C8D-8D1D-1A0D2DF1760A}" srcOrd="1" destOrd="0" presId="urn:microsoft.com/office/officeart/2005/8/layout/list1"/>
    <dgm:cxn modelId="{4505D060-35C1-45EA-B68C-8AA4C4DCF23E}" type="presParOf" srcId="{5A2A8A75-86CE-4A61-8612-D9419DB37F30}" destId="{42DD3426-C914-4731-8544-E917A3317E09}" srcOrd="5" destOrd="0" presId="urn:microsoft.com/office/officeart/2005/8/layout/list1"/>
    <dgm:cxn modelId="{F4B3F297-3A0B-4FE4-ADB0-18450B721C14}" type="presParOf" srcId="{5A2A8A75-86CE-4A61-8612-D9419DB37F30}" destId="{5757F0D6-1FCD-4479-9CD6-9056E5E82F2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26AD31-EC03-4027-83E5-E58F82BF2BB1}" type="doc">
      <dgm:prSet loTypeId="urn:microsoft.com/office/officeart/2005/8/layout/hierarchy4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DFDFB79-904D-40D1-96C6-A7E60D6D1A6C}">
      <dgm:prSet phldrT="[Text]"/>
      <dgm:spPr/>
      <dgm:t>
        <a:bodyPr/>
        <a:lstStyle/>
        <a:p>
          <a:r>
            <a:rPr lang="en-US" dirty="0"/>
            <a:t>Azure SQL </a:t>
          </a:r>
        </a:p>
      </dgm:t>
    </dgm:pt>
    <dgm:pt modelId="{E833A99D-44C5-4CED-AE8F-676B382BB294}" type="parTrans" cxnId="{2B874E0A-8800-48EC-ACCF-12E3C51C0A91}">
      <dgm:prSet/>
      <dgm:spPr/>
      <dgm:t>
        <a:bodyPr/>
        <a:lstStyle/>
        <a:p>
          <a:endParaRPr lang="en-US"/>
        </a:p>
      </dgm:t>
    </dgm:pt>
    <dgm:pt modelId="{20DF8E7A-CD5F-44DC-BD3D-24F61B71078C}" type="sibTrans" cxnId="{2B874E0A-8800-48EC-ACCF-12E3C51C0A91}">
      <dgm:prSet/>
      <dgm:spPr/>
      <dgm:t>
        <a:bodyPr/>
        <a:lstStyle/>
        <a:p>
          <a:endParaRPr lang="en-US"/>
        </a:p>
      </dgm:t>
    </dgm:pt>
    <dgm:pt modelId="{FFE77474-3C7C-4FF1-8C6D-5239D9D36DBF}">
      <dgm:prSet phldrT="[Text]"/>
      <dgm:spPr/>
      <dgm:t>
        <a:bodyPr/>
        <a:lstStyle/>
        <a:p>
          <a:r>
            <a:rPr lang="en-US" dirty="0"/>
            <a:t>Single Database </a:t>
          </a:r>
        </a:p>
      </dgm:t>
    </dgm:pt>
    <dgm:pt modelId="{E058ED5D-8CC3-4E0C-8B64-870A945D0728}" type="parTrans" cxnId="{BFD951F8-8233-4C5B-B6E9-13688D760C83}">
      <dgm:prSet/>
      <dgm:spPr/>
      <dgm:t>
        <a:bodyPr/>
        <a:lstStyle/>
        <a:p>
          <a:endParaRPr lang="en-US"/>
        </a:p>
      </dgm:t>
    </dgm:pt>
    <dgm:pt modelId="{A395731A-9C3B-4BF9-8091-3384DBC3B7F4}" type="sibTrans" cxnId="{BFD951F8-8233-4C5B-B6E9-13688D760C83}">
      <dgm:prSet/>
      <dgm:spPr/>
      <dgm:t>
        <a:bodyPr/>
        <a:lstStyle/>
        <a:p>
          <a:endParaRPr lang="en-US"/>
        </a:p>
      </dgm:t>
    </dgm:pt>
    <dgm:pt modelId="{8C8AB33A-C164-4E8B-A494-625A7162A043}">
      <dgm:prSet phldrT="[Text]"/>
      <dgm:spPr/>
      <dgm:t>
        <a:bodyPr/>
        <a:lstStyle/>
        <a:p>
          <a:r>
            <a:rPr lang="en-US" i="0" dirty="0">
              <a:solidFill>
                <a:schemeClr val="bg1"/>
              </a:solidFill>
            </a:rPr>
            <a:t>DTU </a:t>
          </a:r>
        </a:p>
      </dgm:t>
    </dgm:pt>
    <dgm:pt modelId="{6D21B18A-E5C3-41DF-98E6-6195E239B810}" type="parTrans" cxnId="{A728CE2B-078C-4ACE-8861-B54EB8075E6B}">
      <dgm:prSet/>
      <dgm:spPr/>
      <dgm:t>
        <a:bodyPr/>
        <a:lstStyle/>
        <a:p>
          <a:endParaRPr lang="en-US"/>
        </a:p>
      </dgm:t>
    </dgm:pt>
    <dgm:pt modelId="{E63CA795-0EB1-4D49-8222-BD0AE3F2909F}" type="sibTrans" cxnId="{A728CE2B-078C-4ACE-8861-B54EB8075E6B}">
      <dgm:prSet/>
      <dgm:spPr/>
      <dgm:t>
        <a:bodyPr/>
        <a:lstStyle/>
        <a:p>
          <a:endParaRPr lang="en-US"/>
        </a:p>
      </dgm:t>
    </dgm:pt>
    <dgm:pt modelId="{79DE5326-295E-4986-BC5E-6E2549E9E1FC}">
      <dgm:prSet phldrT="[Text]"/>
      <dgm:spPr/>
      <dgm:t>
        <a:bodyPr/>
        <a:lstStyle/>
        <a:p>
          <a:r>
            <a:rPr lang="en-US" dirty="0" err="1"/>
            <a:t>vCore</a:t>
          </a:r>
          <a:endParaRPr lang="en-US" dirty="0"/>
        </a:p>
      </dgm:t>
    </dgm:pt>
    <dgm:pt modelId="{421A6524-41E5-43C3-88C0-C4DD4FD7647F}" type="parTrans" cxnId="{E315928D-2E6D-4670-A616-7CAE717E3B2A}">
      <dgm:prSet/>
      <dgm:spPr/>
      <dgm:t>
        <a:bodyPr/>
        <a:lstStyle/>
        <a:p>
          <a:endParaRPr lang="en-US"/>
        </a:p>
      </dgm:t>
    </dgm:pt>
    <dgm:pt modelId="{D88BEAD1-4859-4B9A-A269-76AFDFCDCD67}" type="sibTrans" cxnId="{E315928D-2E6D-4670-A616-7CAE717E3B2A}">
      <dgm:prSet/>
      <dgm:spPr/>
      <dgm:t>
        <a:bodyPr/>
        <a:lstStyle/>
        <a:p>
          <a:endParaRPr lang="en-US"/>
        </a:p>
      </dgm:t>
    </dgm:pt>
    <dgm:pt modelId="{E74190CD-BF78-4D35-9344-4C7E0EF2CF55}">
      <dgm:prSet phldrT="[Text]"/>
      <dgm:spPr/>
      <dgm:t>
        <a:bodyPr/>
        <a:lstStyle/>
        <a:p>
          <a:r>
            <a:rPr lang="en-US"/>
            <a:t>Elastic Pool</a:t>
          </a:r>
        </a:p>
      </dgm:t>
    </dgm:pt>
    <dgm:pt modelId="{41A68E83-2F44-4BCF-A67E-820B2BD71ED7}" type="parTrans" cxnId="{0AE9968D-8814-4697-802C-5DDED01F6F6D}">
      <dgm:prSet/>
      <dgm:spPr/>
      <dgm:t>
        <a:bodyPr/>
        <a:lstStyle/>
        <a:p>
          <a:endParaRPr lang="en-US"/>
        </a:p>
      </dgm:t>
    </dgm:pt>
    <dgm:pt modelId="{51E7593A-805E-4B92-AFD4-6D9515D98396}" type="sibTrans" cxnId="{0AE9968D-8814-4697-802C-5DDED01F6F6D}">
      <dgm:prSet/>
      <dgm:spPr/>
      <dgm:t>
        <a:bodyPr/>
        <a:lstStyle/>
        <a:p>
          <a:endParaRPr lang="en-US"/>
        </a:p>
      </dgm:t>
    </dgm:pt>
    <dgm:pt modelId="{7654376F-5AFF-48EF-9C0A-88750EB9AE96}">
      <dgm:prSet phldrT="[Text]"/>
      <dgm:spPr/>
      <dgm:t>
        <a:bodyPr/>
        <a:lstStyle/>
        <a:p>
          <a:r>
            <a:rPr lang="en-US" i="0" dirty="0" err="1">
              <a:solidFill>
                <a:schemeClr val="bg1"/>
              </a:solidFill>
            </a:rPr>
            <a:t>eDTU</a:t>
          </a:r>
          <a:endParaRPr lang="en-US" i="0" dirty="0">
            <a:solidFill>
              <a:schemeClr val="bg1"/>
            </a:solidFill>
          </a:endParaRPr>
        </a:p>
      </dgm:t>
    </dgm:pt>
    <dgm:pt modelId="{C3E4BDB6-D92D-4F23-AFA0-526F835F8EA9}" type="parTrans" cxnId="{1B3FFCAE-9045-4839-B143-E8FAB03CABAF}">
      <dgm:prSet/>
      <dgm:spPr/>
      <dgm:t>
        <a:bodyPr/>
        <a:lstStyle/>
        <a:p>
          <a:endParaRPr lang="en-US"/>
        </a:p>
      </dgm:t>
    </dgm:pt>
    <dgm:pt modelId="{270D3AA7-8D52-4C1A-B60B-662E84C5C883}" type="sibTrans" cxnId="{1B3FFCAE-9045-4839-B143-E8FAB03CABAF}">
      <dgm:prSet/>
      <dgm:spPr/>
      <dgm:t>
        <a:bodyPr/>
        <a:lstStyle/>
        <a:p>
          <a:endParaRPr lang="en-US"/>
        </a:p>
      </dgm:t>
    </dgm:pt>
    <dgm:pt modelId="{2B67F1FD-210A-4D58-96D1-312446B8F8A7}">
      <dgm:prSet phldrT="[Text]"/>
      <dgm:spPr/>
      <dgm:t>
        <a:bodyPr/>
        <a:lstStyle/>
        <a:p>
          <a:r>
            <a:rPr lang="en-US" dirty="0"/>
            <a:t>Managed Instance</a:t>
          </a:r>
        </a:p>
      </dgm:t>
    </dgm:pt>
    <dgm:pt modelId="{84EA1D84-8E38-4B81-BE91-C7014D231121}" type="parTrans" cxnId="{2B3C16BB-088B-49DB-94B8-2377AEF4AAB3}">
      <dgm:prSet/>
      <dgm:spPr/>
      <dgm:t>
        <a:bodyPr/>
        <a:lstStyle/>
        <a:p>
          <a:endParaRPr lang="en-US"/>
        </a:p>
      </dgm:t>
    </dgm:pt>
    <dgm:pt modelId="{5EE5E6A2-01BA-42BC-ABBF-258EBCA0B751}" type="sibTrans" cxnId="{2B3C16BB-088B-49DB-94B8-2377AEF4AAB3}">
      <dgm:prSet/>
      <dgm:spPr/>
      <dgm:t>
        <a:bodyPr/>
        <a:lstStyle/>
        <a:p>
          <a:endParaRPr lang="en-US"/>
        </a:p>
      </dgm:t>
    </dgm:pt>
    <dgm:pt modelId="{77D785B9-F416-4E3F-A706-E6BB10C02260}">
      <dgm:prSet phldrT="[Text]"/>
      <dgm:spPr/>
      <dgm:t>
        <a:bodyPr/>
        <a:lstStyle/>
        <a:p>
          <a:r>
            <a:rPr lang="en-US" dirty="0" err="1"/>
            <a:t>vCore</a:t>
          </a:r>
          <a:r>
            <a:rPr lang="en-US" dirty="0"/>
            <a:t> </a:t>
          </a:r>
        </a:p>
      </dgm:t>
    </dgm:pt>
    <dgm:pt modelId="{4991A140-CFE8-4388-89FD-EBFE00BF2136}" type="parTrans" cxnId="{F4F313AA-AEEC-407E-8DA1-ADCDA0EF8FC1}">
      <dgm:prSet/>
      <dgm:spPr/>
      <dgm:t>
        <a:bodyPr/>
        <a:lstStyle/>
        <a:p>
          <a:endParaRPr lang="en-US"/>
        </a:p>
      </dgm:t>
    </dgm:pt>
    <dgm:pt modelId="{E02FD0E3-900F-41B7-85B7-A49336C39673}" type="sibTrans" cxnId="{F4F313AA-AEEC-407E-8DA1-ADCDA0EF8FC1}">
      <dgm:prSet/>
      <dgm:spPr/>
      <dgm:t>
        <a:bodyPr/>
        <a:lstStyle/>
        <a:p>
          <a:endParaRPr lang="en-US"/>
        </a:p>
      </dgm:t>
    </dgm:pt>
    <dgm:pt modelId="{D3526E7C-C9C8-4ADB-9A8E-2F5AD432B941}">
      <dgm:prSet phldrT="[Text]"/>
      <dgm:spPr/>
      <dgm:t>
        <a:bodyPr/>
        <a:lstStyle/>
        <a:p>
          <a:r>
            <a:rPr lang="en-US" dirty="0" err="1"/>
            <a:t>vCore</a:t>
          </a:r>
          <a:r>
            <a:rPr lang="en-US" dirty="0"/>
            <a:t> </a:t>
          </a:r>
        </a:p>
      </dgm:t>
    </dgm:pt>
    <dgm:pt modelId="{1AF2E552-73D5-46A6-A4E2-E2C196EFE6EC}" type="parTrans" cxnId="{5BDB66E8-44AF-4BAB-9F1A-52120BFC552B}">
      <dgm:prSet/>
      <dgm:spPr/>
      <dgm:t>
        <a:bodyPr/>
        <a:lstStyle/>
        <a:p>
          <a:endParaRPr lang="en-US"/>
        </a:p>
      </dgm:t>
    </dgm:pt>
    <dgm:pt modelId="{0945FC1C-CDB9-4154-9126-27A234DFDE20}" type="sibTrans" cxnId="{5BDB66E8-44AF-4BAB-9F1A-52120BFC552B}">
      <dgm:prSet/>
      <dgm:spPr/>
      <dgm:t>
        <a:bodyPr/>
        <a:lstStyle/>
        <a:p>
          <a:endParaRPr lang="en-US"/>
        </a:p>
      </dgm:t>
    </dgm:pt>
    <dgm:pt modelId="{5E9B90DF-288E-4E29-B2FA-86D33DFF42DA}">
      <dgm:prSet phldrT="[Text]" custT="1"/>
      <dgm:spPr/>
      <dgm:t>
        <a:bodyPr/>
        <a:lstStyle/>
        <a:p>
          <a:r>
            <a:rPr lang="en-US" sz="1200" dirty="0"/>
            <a:t>General Purpose</a:t>
          </a:r>
        </a:p>
      </dgm:t>
    </dgm:pt>
    <dgm:pt modelId="{71BFDA37-070F-45DB-8FD7-E40147A017A3}" type="parTrans" cxnId="{108CEE3E-779F-4009-8114-5B1F9BC4E198}">
      <dgm:prSet/>
      <dgm:spPr/>
      <dgm:t>
        <a:bodyPr/>
        <a:lstStyle/>
        <a:p>
          <a:endParaRPr lang="en-US"/>
        </a:p>
      </dgm:t>
    </dgm:pt>
    <dgm:pt modelId="{88128045-04B2-4520-BB55-CD2C88B274A2}" type="sibTrans" cxnId="{108CEE3E-779F-4009-8114-5B1F9BC4E198}">
      <dgm:prSet/>
      <dgm:spPr/>
      <dgm:t>
        <a:bodyPr/>
        <a:lstStyle/>
        <a:p>
          <a:endParaRPr lang="en-US"/>
        </a:p>
      </dgm:t>
    </dgm:pt>
    <dgm:pt modelId="{0DBDCACB-F9FD-48D0-ADA5-DD020F3E10B1}">
      <dgm:prSet phldrT="[Text]" custT="1"/>
      <dgm:spPr/>
      <dgm:t>
        <a:bodyPr/>
        <a:lstStyle/>
        <a:p>
          <a:r>
            <a:rPr lang="en-US" sz="1200" dirty="0"/>
            <a:t>Business Critical</a:t>
          </a:r>
        </a:p>
      </dgm:t>
    </dgm:pt>
    <dgm:pt modelId="{1941C9C6-E247-4FAE-9786-9BF9A3EC9485}" type="parTrans" cxnId="{32901653-282A-4AB0-8305-862C260B543C}">
      <dgm:prSet/>
      <dgm:spPr/>
      <dgm:t>
        <a:bodyPr/>
        <a:lstStyle/>
        <a:p>
          <a:endParaRPr lang="en-US"/>
        </a:p>
      </dgm:t>
    </dgm:pt>
    <dgm:pt modelId="{B4162267-BB13-4E7C-8AC2-1DAC39625475}" type="sibTrans" cxnId="{32901653-282A-4AB0-8305-862C260B543C}">
      <dgm:prSet/>
      <dgm:spPr/>
      <dgm:t>
        <a:bodyPr/>
        <a:lstStyle/>
        <a:p>
          <a:endParaRPr lang="en-US"/>
        </a:p>
      </dgm:t>
    </dgm:pt>
    <dgm:pt modelId="{751CEF00-A384-4CAC-9045-FA0F0793414C}">
      <dgm:prSet phldrT="[Text]" custT="1"/>
      <dgm:spPr/>
      <dgm:t>
        <a:bodyPr/>
        <a:lstStyle/>
        <a:p>
          <a:r>
            <a:rPr lang="en-US" sz="1200" i="0" dirty="0">
              <a:solidFill>
                <a:schemeClr val="bg1"/>
              </a:solidFill>
            </a:rPr>
            <a:t>Basic </a:t>
          </a:r>
        </a:p>
      </dgm:t>
    </dgm:pt>
    <dgm:pt modelId="{5B0DC337-3861-43FA-977A-17812BC8003C}" type="parTrans" cxnId="{3BA7443F-314D-4BAA-87EE-639ACB9E7470}">
      <dgm:prSet/>
      <dgm:spPr/>
      <dgm:t>
        <a:bodyPr/>
        <a:lstStyle/>
        <a:p>
          <a:endParaRPr lang="en-US"/>
        </a:p>
      </dgm:t>
    </dgm:pt>
    <dgm:pt modelId="{AF407A6A-989E-411A-A33F-4566B46A2A37}" type="sibTrans" cxnId="{3BA7443F-314D-4BAA-87EE-639ACB9E7470}">
      <dgm:prSet/>
      <dgm:spPr/>
      <dgm:t>
        <a:bodyPr/>
        <a:lstStyle/>
        <a:p>
          <a:endParaRPr lang="en-US"/>
        </a:p>
      </dgm:t>
    </dgm:pt>
    <dgm:pt modelId="{6EF0F6B9-E126-48EE-A69B-25614B51D378}">
      <dgm:prSet phldrT="[Text]" custT="1"/>
      <dgm:spPr/>
      <dgm:t>
        <a:bodyPr/>
        <a:lstStyle/>
        <a:p>
          <a:r>
            <a:rPr lang="en-US" sz="1200" i="0" dirty="0">
              <a:solidFill>
                <a:schemeClr val="bg1"/>
              </a:solidFill>
            </a:rPr>
            <a:t>Standard</a:t>
          </a:r>
        </a:p>
      </dgm:t>
    </dgm:pt>
    <dgm:pt modelId="{E4E595C6-79A0-4AF3-87A7-B72193A9BEB6}" type="parTrans" cxnId="{0805503A-AEF7-4646-A2A9-426695539D0A}">
      <dgm:prSet/>
      <dgm:spPr/>
      <dgm:t>
        <a:bodyPr/>
        <a:lstStyle/>
        <a:p>
          <a:endParaRPr lang="en-US"/>
        </a:p>
      </dgm:t>
    </dgm:pt>
    <dgm:pt modelId="{6AA158D5-23E9-4ADD-B035-414EC704BA86}" type="sibTrans" cxnId="{0805503A-AEF7-4646-A2A9-426695539D0A}">
      <dgm:prSet/>
      <dgm:spPr/>
      <dgm:t>
        <a:bodyPr/>
        <a:lstStyle/>
        <a:p>
          <a:endParaRPr lang="en-US"/>
        </a:p>
      </dgm:t>
    </dgm:pt>
    <dgm:pt modelId="{782D36F1-713C-4204-A91D-F304169F669C}">
      <dgm:prSet phldrT="[Text]" custT="1"/>
      <dgm:spPr/>
      <dgm:t>
        <a:bodyPr/>
        <a:lstStyle/>
        <a:p>
          <a:r>
            <a:rPr lang="en-US" sz="1200" i="0" dirty="0">
              <a:solidFill>
                <a:schemeClr val="bg1"/>
              </a:solidFill>
            </a:rPr>
            <a:t>Premium</a:t>
          </a:r>
        </a:p>
      </dgm:t>
    </dgm:pt>
    <dgm:pt modelId="{7AD60816-B619-43D6-9691-9346CE6C1DE8}" type="parTrans" cxnId="{65034640-14E5-4607-A052-C15EA7FB4EFB}">
      <dgm:prSet/>
      <dgm:spPr/>
      <dgm:t>
        <a:bodyPr/>
        <a:lstStyle/>
        <a:p>
          <a:endParaRPr lang="en-US"/>
        </a:p>
      </dgm:t>
    </dgm:pt>
    <dgm:pt modelId="{CE5F9BE5-20F2-43BB-B1B4-2176C316EAE0}" type="sibTrans" cxnId="{65034640-14E5-4607-A052-C15EA7FB4EFB}">
      <dgm:prSet/>
      <dgm:spPr/>
      <dgm:t>
        <a:bodyPr/>
        <a:lstStyle/>
        <a:p>
          <a:endParaRPr lang="en-US"/>
        </a:p>
      </dgm:t>
    </dgm:pt>
    <dgm:pt modelId="{66DD2D97-A721-4E91-92D6-91971A14340C}">
      <dgm:prSet phldrT="[Text]" custT="1"/>
      <dgm:spPr/>
      <dgm:t>
        <a:bodyPr/>
        <a:lstStyle/>
        <a:p>
          <a:r>
            <a:rPr lang="en-US" sz="1200" dirty="0"/>
            <a:t>General Purpose </a:t>
          </a:r>
        </a:p>
      </dgm:t>
    </dgm:pt>
    <dgm:pt modelId="{21EA7C75-1879-414E-932D-D24C68DB0999}" type="parTrans" cxnId="{DEA7C0B5-3F53-487A-9E9B-2459BA736D13}">
      <dgm:prSet/>
      <dgm:spPr/>
      <dgm:t>
        <a:bodyPr/>
        <a:lstStyle/>
        <a:p>
          <a:endParaRPr lang="en-US"/>
        </a:p>
      </dgm:t>
    </dgm:pt>
    <dgm:pt modelId="{4C055EB4-184D-4F7D-A2E7-967C5C4052F8}" type="sibTrans" cxnId="{DEA7C0B5-3F53-487A-9E9B-2459BA736D13}">
      <dgm:prSet/>
      <dgm:spPr/>
      <dgm:t>
        <a:bodyPr/>
        <a:lstStyle/>
        <a:p>
          <a:endParaRPr lang="en-US"/>
        </a:p>
      </dgm:t>
    </dgm:pt>
    <dgm:pt modelId="{D573A895-912B-4AA3-95B7-4469BC465C28}">
      <dgm:prSet phldrT="[Text]" custT="1"/>
      <dgm:spPr/>
      <dgm:t>
        <a:bodyPr/>
        <a:lstStyle/>
        <a:p>
          <a:r>
            <a:rPr lang="en-US" sz="1200" dirty="0"/>
            <a:t>Business Critical</a:t>
          </a:r>
        </a:p>
      </dgm:t>
    </dgm:pt>
    <dgm:pt modelId="{28DFD5F4-0533-4656-AD4D-E9358017D7D5}" type="parTrans" cxnId="{F739CC5B-75E9-48DB-8A0A-9B85E88A3BE4}">
      <dgm:prSet/>
      <dgm:spPr/>
      <dgm:t>
        <a:bodyPr/>
        <a:lstStyle/>
        <a:p>
          <a:endParaRPr lang="en-US"/>
        </a:p>
      </dgm:t>
    </dgm:pt>
    <dgm:pt modelId="{3BF42C0C-E4B9-4BA8-B051-7548A0CCB5A2}" type="sibTrans" cxnId="{F739CC5B-75E9-48DB-8A0A-9B85E88A3BE4}">
      <dgm:prSet/>
      <dgm:spPr/>
      <dgm:t>
        <a:bodyPr/>
        <a:lstStyle/>
        <a:p>
          <a:endParaRPr lang="en-US"/>
        </a:p>
      </dgm:t>
    </dgm:pt>
    <dgm:pt modelId="{9A4080C6-3B01-427E-ACB2-19EC56E90DB4}">
      <dgm:prSet phldrT="[Text]" custT="1"/>
      <dgm:spPr/>
      <dgm:t>
        <a:bodyPr/>
        <a:lstStyle/>
        <a:p>
          <a:r>
            <a:rPr lang="en-US" sz="1200" dirty="0"/>
            <a:t>Hyper-</a:t>
          </a:r>
          <a:br>
            <a:rPr lang="en-US" sz="1200" dirty="0"/>
          </a:br>
          <a:r>
            <a:rPr lang="en-US" sz="1200" dirty="0"/>
            <a:t>scale </a:t>
          </a:r>
        </a:p>
      </dgm:t>
    </dgm:pt>
    <dgm:pt modelId="{2D70DF33-499E-497D-A632-36568AABAAF7}" type="parTrans" cxnId="{9D5B8939-BFC3-4314-9D0D-C1EF302D7D47}">
      <dgm:prSet/>
      <dgm:spPr/>
      <dgm:t>
        <a:bodyPr/>
        <a:lstStyle/>
        <a:p>
          <a:endParaRPr lang="en-US"/>
        </a:p>
      </dgm:t>
    </dgm:pt>
    <dgm:pt modelId="{419E6B5A-00D3-4632-9272-C54199772701}" type="sibTrans" cxnId="{9D5B8939-BFC3-4314-9D0D-C1EF302D7D47}">
      <dgm:prSet/>
      <dgm:spPr/>
      <dgm:t>
        <a:bodyPr/>
        <a:lstStyle/>
        <a:p>
          <a:endParaRPr lang="en-US"/>
        </a:p>
      </dgm:t>
    </dgm:pt>
    <dgm:pt modelId="{AC185773-31B9-4C96-9811-377FB7FE6E98}">
      <dgm:prSet phldrT="[Text]" custT="1"/>
      <dgm:spPr/>
      <dgm:t>
        <a:bodyPr/>
        <a:lstStyle/>
        <a:p>
          <a:r>
            <a:rPr lang="en-US" sz="1200" i="0" dirty="0">
              <a:solidFill>
                <a:schemeClr val="bg1"/>
              </a:solidFill>
            </a:rPr>
            <a:t>Basic </a:t>
          </a:r>
        </a:p>
      </dgm:t>
    </dgm:pt>
    <dgm:pt modelId="{CCC32B53-735A-4895-8B13-D121DF056604}" type="parTrans" cxnId="{F53E51AA-17BD-474A-80E6-CCE1743A76BA}">
      <dgm:prSet/>
      <dgm:spPr/>
      <dgm:t>
        <a:bodyPr/>
        <a:lstStyle/>
        <a:p>
          <a:endParaRPr lang="en-US"/>
        </a:p>
      </dgm:t>
    </dgm:pt>
    <dgm:pt modelId="{F8755BA7-DDB4-4C6F-8D9A-E4DB4DDE5084}" type="sibTrans" cxnId="{F53E51AA-17BD-474A-80E6-CCE1743A76BA}">
      <dgm:prSet/>
      <dgm:spPr/>
      <dgm:t>
        <a:bodyPr/>
        <a:lstStyle/>
        <a:p>
          <a:endParaRPr lang="en-US"/>
        </a:p>
      </dgm:t>
    </dgm:pt>
    <dgm:pt modelId="{92B66806-133F-4724-A74E-8DF9FDA789AD}">
      <dgm:prSet phldrT="[Text]" custT="1"/>
      <dgm:spPr/>
      <dgm:t>
        <a:bodyPr/>
        <a:lstStyle/>
        <a:p>
          <a:r>
            <a:rPr lang="en-US" sz="1200" i="0" dirty="0">
              <a:solidFill>
                <a:schemeClr val="bg1"/>
              </a:solidFill>
            </a:rPr>
            <a:t>Standard</a:t>
          </a:r>
        </a:p>
      </dgm:t>
    </dgm:pt>
    <dgm:pt modelId="{7FA42D07-FE0D-4AAB-A1A1-FA60344B6678}" type="parTrans" cxnId="{0FB1FE5A-03B9-430E-A37B-E28567368602}">
      <dgm:prSet/>
      <dgm:spPr/>
      <dgm:t>
        <a:bodyPr/>
        <a:lstStyle/>
        <a:p>
          <a:endParaRPr lang="en-US"/>
        </a:p>
      </dgm:t>
    </dgm:pt>
    <dgm:pt modelId="{D24604A5-7905-421D-92CB-B91B46DD71D0}" type="sibTrans" cxnId="{0FB1FE5A-03B9-430E-A37B-E28567368602}">
      <dgm:prSet/>
      <dgm:spPr/>
      <dgm:t>
        <a:bodyPr/>
        <a:lstStyle/>
        <a:p>
          <a:endParaRPr lang="en-US"/>
        </a:p>
      </dgm:t>
    </dgm:pt>
    <dgm:pt modelId="{290EE901-1B46-444A-869A-41BEA2C84180}">
      <dgm:prSet phldrT="[Text]" custT="1"/>
      <dgm:spPr/>
      <dgm:t>
        <a:bodyPr/>
        <a:lstStyle/>
        <a:p>
          <a:r>
            <a:rPr lang="en-US" sz="1200" i="0" dirty="0">
              <a:solidFill>
                <a:schemeClr val="bg1"/>
              </a:solidFill>
            </a:rPr>
            <a:t>Premium</a:t>
          </a:r>
        </a:p>
      </dgm:t>
    </dgm:pt>
    <dgm:pt modelId="{D2EA594A-7F17-42A8-9671-71D2FF86D4DB}" type="parTrans" cxnId="{101E04C1-53D5-4A2A-9CF7-1729013C2B2A}">
      <dgm:prSet/>
      <dgm:spPr/>
      <dgm:t>
        <a:bodyPr/>
        <a:lstStyle/>
        <a:p>
          <a:endParaRPr lang="en-US"/>
        </a:p>
      </dgm:t>
    </dgm:pt>
    <dgm:pt modelId="{B34B9688-CDAE-4B48-B6FE-10D79D5332CB}" type="sibTrans" cxnId="{101E04C1-53D5-4A2A-9CF7-1729013C2B2A}">
      <dgm:prSet/>
      <dgm:spPr/>
      <dgm:t>
        <a:bodyPr/>
        <a:lstStyle/>
        <a:p>
          <a:endParaRPr lang="en-US"/>
        </a:p>
      </dgm:t>
    </dgm:pt>
    <dgm:pt modelId="{6ECCA788-75FE-4250-BFB8-F8BD09940FFC}">
      <dgm:prSet phldrT="[Text]" custT="1"/>
      <dgm:spPr/>
      <dgm:t>
        <a:bodyPr/>
        <a:lstStyle/>
        <a:p>
          <a:r>
            <a:rPr lang="en-US" sz="1200" dirty="0"/>
            <a:t>General Purpose </a:t>
          </a:r>
        </a:p>
      </dgm:t>
    </dgm:pt>
    <dgm:pt modelId="{9D2AC706-AD83-4ECF-B5CF-A8094A5D2C59}" type="parTrans" cxnId="{2FD4F463-CA08-495A-8DE3-515175C5AE41}">
      <dgm:prSet/>
      <dgm:spPr/>
      <dgm:t>
        <a:bodyPr/>
        <a:lstStyle/>
        <a:p>
          <a:endParaRPr lang="en-US"/>
        </a:p>
      </dgm:t>
    </dgm:pt>
    <dgm:pt modelId="{B4D69770-0A3B-40FC-BA83-086FB94A245C}" type="sibTrans" cxnId="{2FD4F463-CA08-495A-8DE3-515175C5AE41}">
      <dgm:prSet/>
      <dgm:spPr/>
      <dgm:t>
        <a:bodyPr/>
        <a:lstStyle/>
        <a:p>
          <a:endParaRPr lang="en-US"/>
        </a:p>
      </dgm:t>
    </dgm:pt>
    <dgm:pt modelId="{1250CF4A-2002-4768-A09A-12A18EDC2082}">
      <dgm:prSet phldrT="[Text]" custT="1"/>
      <dgm:spPr/>
      <dgm:t>
        <a:bodyPr/>
        <a:lstStyle/>
        <a:p>
          <a:r>
            <a:rPr lang="en-US" sz="1200" dirty="0"/>
            <a:t>Business Critical</a:t>
          </a:r>
        </a:p>
      </dgm:t>
    </dgm:pt>
    <dgm:pt modelId="{75089AF5-3F82-40E1-BE3F-A91AA4BB68DE}" type="parTrans" cxnId="{0C4B5DB1-06FE-41FA-A6E3-CE2C343BC83B}">
      <dgm:prSet/>
      <dgm:spPr/>
      <dgm:t>
        <a:bodyPr/>
        <a:lstStyle/>
        <a:p>
          <a:endParaRPr lang="en-US"/>
        </a:p>
      </dgm:t>
    </dgm:pt>
    <dgm:pt modelId="{0EE2A844-316C-4E5F-ABA0-64034D14D9EA}" type="sibTrans" cxnId="{0C4B5DB1-06FE-41FA-A6E3-CE2C343BC83B}">
      <dgm:prSet/>
      <dgm:spPr/>
      <dgm:t>
        <a:bodyPr/>
        <a:lstStyle/>
        <a:p>
          <a:endParaRPr lang="en-US"/>
        </a:p>
      </dgm:t>
    </dgm:pt>
    <dgm:pt modelId="{DF149424-9810-4595-8ED3-CAE693177557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Provisioned</a:t>
          </a:r>
        </a:p>
      </dgm:t>
    </dgm:pt>
    <dgm:pt modelId="{23D4527D-C46B-490A-BED3-910016B14E0E}" type="parTrans" cxnId="{BC3BA9CC-4045-4EB1-A609-9BF391AF38B5}">
      <dgm:prSet/>
      <dgm:spPr/>
      <dgm:t>
        <a:bodyPr/>
        <a:lstStyle/>
        <a:p>
          <a:endParaRPr lang="en-US"/>
        </a:p>
      </dgm:t>
    </dgm:pt>
    <dgm:pt modelId="{5B233C93-B768-4B22-A47F-88AA62AD8BFB}" type="sibTrans" cxnId="{BC3BA9CC-4045-4EB1-A609-9BF391AF38B5}">
      <dgm:prSet/>
      <dgm:spPr/>
      <dgm:t>
        <a:bodyPr/>
        <a:lstStyle/>
        <a:p>
          <a:endParaRPr lang="en-US"/>
        </a:p>
      </dgm:t>
    </dgm:pt>
    <dgm:pt modelId="{39804244-A410-4AAF-9544-8D11F5BBE08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Serverless</a:t>
          </a:r>
        </a:p>
      </dgm:t>
    </dgm:pt>
    <dgm:pt modelId="{10EA1E2B-2434-433D-ACD0-450B1D1A990B}" type="parTrans" cxnId="{1ACF4E08-9606-4D60-8408-2105125D7369}">
      <dgm:prSet/>
      <dgm:spPr/>
      <dgm:t>
        <a:bodyPr/>
        <a:lstStyle/>
        <a:p>
          <a:endParaRPr lang="en-US"/>
        </a:p>
      </dgm:t>
    </dgm:pt>
    <dgm:pt modelId="{C20687A4-48AE-4CD7-B19D-4FA06703169B}" type="sibTrans" cxnId="{1ACF4E08-9606-4D60-8408-2105125D7369}">
      <dgm:prSet/>
      <dgm:spPr/>
      <dgm:t>
        <a:bodyPr/>
        <a:lstStyle/>
        <a:p>
          <a:endParaRPr lang="en-US"/>
        </a:p>
      </dgm:t>
    </dgm:pt>
    <dgm:pt modelId="{AAEEA737-1963-4892-BFD7-121E26259D58}" type="pres">
      <dgm:prSet presAssocID="{8126AD31-EC03-4027-83E5-E58F82BF2BB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4DBEA4-12AA-49F2-B3F7-ABBF56B27E3D}" type="pres">
      <dgm:prSet presAssocID="{5DFDFB79-904D-40D1-96C6-A7E60D6D1A6C}" presName="vertOne" presStyleCnt="0"/>
      <dgm:spPr/>
    </dgm:pt>
    <dgm:pt modelId="{635C1CCA-7DE1-42E8-9F74-19AA96B5C2B6}" type="pres">
      <dgm:prSet presAssocID="{5DFDFB79-904D-40D1-96C6-A7E60D6D1A6C}" presName="txOne" presStyleLbl="node0" presStyleIdx="0" presStyleCnt="1" custLinFactNeighborX="-6978" custLinFactNeighborY="-36820">
        <dgm:presLayoutVars>
          <dgm:chPref val="3"/>
        </dgm:presLayoutVars>
      </dgm:prSet>
      <dgm:spPr/>
    </dgm:pt>
    <dgm:pt modelId="{069EB619-7C37-4F16-B049-E8D70EA7AB85}" type="pres">
      <dgm:prSet presAssocID="{5DFDFB79-904D-40D1-96C6-A7E60D6D1A6C}" presName="parTransOne" presStyleCnt="0"/>
      <dgm:spPr/>
    </dgm:pt>
    <dgm:pt modelId="{825E7311-D6D3-4B40-9247-A77DF0A80D62}" type="pres">
      <dgm:prSet presAssocID="{5DFDFB79-904D-40D1-96C6-A7E60D6D1A6C}" presName="horzOne" presStyleCnt="0"/>
      <dgm:spPr/>
    </dgm:pt>
    <dgm:pt modelId="{952B5C0B-15BF-41A7-9FB5-9C346BB3884A}" type="pres">
      <dgm:prSet presAssocID="{2B67F1FD-210A-4D58-96D1-312446B8F8A7}" presName="vertTwo" presStyleCnt="0"/>
      <dgm:spPr/>
    </dgm:pt>
    <dgm:pt modelId="{20EBB39B-F360-423C-BADA-C8314F1AF76F}" type="pres">
      <dgm:prSet presAssocID="{2B67F1FD-210A-4D58-96D1-312446B8F8A7}" presName="txTwo" presStyleLbl="node2" presStyleIdx="0" presStyleCnt="3">
        <dgm:presLayoutVars>
          <dgm:chPref val="3"/>
        </dgm:presLayoutVars>
      </dgm:prSet>
      <dgm:spPr/>
    </dgm:pt>
    <dgm:pt modelId="{53592B99-77F4-4A54-8864-31C67EF39A28}" type="pres">
      <dgm:prSet presAssocID="{2B67F1FD-210A-4D58-96D1-312446B8F8A7}" presName="parTransTwo" presStyleCnt="0"/>
      <dgm:spPr/>
    </dgm:pt>
    <dgm:pt modelId="{A1D1CB08-B114-4896-BB8C-A12CF8240148}" type="pres">
      <dgm:prSet presAssocID="{2B67F1FD-210A-4D58-96D1-312446B8F8A7}" presName="horzTwo" presStyleCnt="0"/>
      <dgm:spPr/>
    </dgm:pt>
    <dgm:pt modelId="{4A8911D9-D0A2-43B4-ABBC-D756B72CC83E}" type="pres">
      <dgm:prSet presAssocID="{77D785B9-F416-4E3F-A706-E6BB10C02260}" presName="vertThree" presStyleCnt="0"/>
      <dgm:spPr/>
    </dgm:pt>
    <dgm:pt modelId="{25CFB109-4F63-4E78-B757-BB3339564160}" type="pres">
      <dgm:prSet presAssocID="{77D785B9-F416-4E3F-A706-E6BB10C02260}" presName="txThree" presStyleLbl="node3" presStyleIdx="0" presStyleCnt="5">
        <dgm:presLayoutVars>
          <dgm:chPref val="3"/>
        </dgm:presLayoutVars>
      </dgm:prSet>
      <dgm:spPr/>
    </dgm:pt>
    <dgm:pt modelId="{59425918-442E-4720-823E-8132EB16B446}" type="pres">
      <dgm:prSet presAssocID="{77D785B9-F416-4E3F-A706-E6BB10C02260}" presName="parTransThree" presStyleCnt="0"/>
      <dgm:spPr/>
    </dgm:pt>
    <dgm:pt modelId="{6168EE28-1FE7-4B68-9D9F-A812AFDF86F0}" type="pres">
      <dgm:prSet presAssocID="{77D785B9-F416-4E3F-A706-E6BB10C02260}" presName="horzThree" presStyleCnt="0"/>
      <dgm:spPr/>
    </dgm:pt>
    <dgm:pt modelId="{D4313A41-7314-41CA-86C8-1BF0407BA2AF}" type="pres">
      <dgm:prSet presAssocID="{5E9B90DF-288E-4E29-B2FA-86D33DFF42DA}" presName="vertFour" presStyleCnt="0">
        <dgm:presLayoutVars>
          <dgm:chPref val="3"/>
        </dgm:presLayoutVars>
      </dgm:prSet>
      <dgm:spPr/>
    </dgm:pt>
    <dgm:pt modelId="{A7D36F33-0ACF-4FE7-A106-78D73F82D054}" type="pres">
      <dgm:prSet presAssocID="{5E9B90DF-288E-4E29-B2FA-86D33DFF42DA}" presName="txFour" presStyleLbl="node4" presStyleIdx="0" presStyleCnt="15">
        <dgm:presLayoutVars>
          <dgm:chPref val="3"/>
        </dgm:presLayoutVars>
      </dgm:prSet>
      <dgm:spPr/>
    </dgm:pt>
    <dgm:pt modelId="{95005EE1-EC4E-4575-AD32-30DAE8C994D3}" type="pres">
      <dgm:prSet presAssocID="{5E9B90DF-288E-4E29-B2FA-86D33DFF42DA}" presName="horzFour" presStyleCnt="0"/>
      <dgm:spPr/>
    </dgm:pt>
    <dgm:pt modelId="{C0C06D4D-17FE-46F2-99E7-CB60F9A612B0}" type="pres">
      <dgm:prSet presAssocID="{88128045-04B2-4520-BB55-CD2C88B274A2}" presName="sibSpaceFour" presStyleCnt="0"/>
      <dgm:spPr/>
    </dgm:pt>
    <dgm:pt modelId="{24D88DF9-9394-42E6-B71B-D5D72258E910}" type="pres">
      <dgm:prSet presAssocID="{0DBDCACB-F9FD-48D0-ADA5-DD020F3E10B1}" presName="vertFour" presStyleCnt="0">
        <dgm:presLayoutVars>
          <dgm:chPref val="3"/>
        </dgm:presLayoutVars>
      </dgm:prSet>
      <dgm:spPr/>
    </dgm:pt>
    <dgm:pt modelId="{EE2682AB-D274-4FF7-A091-356A45B8AC4B}" type="pres">
      <dgm:prSet presAssocID="{0DBDCACB-F9FD-48D0-ADA5-DD020F3E10B1}" presName="txFour" presStyleLbl="node4" presStyleIdx="1" presStyleCnt="15">
        <dgm:presLayoutVars>
          <dgm:chPref val="3"/>
        </dgm:presLayoutVars>
      </dgm:prSet>
      <dgm:spPr/>
    </dgm:pt>
    <dgm:pt modelId="{603F5921-AC4B-4420-B146-F73AE2618E35}" type="pres">
      <dgm:prSet presAssocID="{0DBDCACB-F9FD-48D0-ADA5-DD020F3E10B1}" presName="horzFour" presStyleCnt="0"/>
      <dgm:spPr/>
    </dgm:pt>
    <dgm:pt modelId="{FA69FE94-7112-4CE5-A92D-749DFD92449A}" type="pres">
      <dgm:prSet presAssocID="{5EE5E6A2-01BA-42BC-ABBF-258EBCA0B751}" presName="sibSpaceTwo" presStyleCnt="0"/>
      <dgm:spPr/>
    </dgm:pt>
    <dgm:pt modelId="{F47DA9CE-C5D5-4770-BAFD-A7DD8577912B}" type="pres">
      <dgm:prSet presAssocID="{FFE77474-3C7C-4FF1-8C6D-5239D9D36DBF}" presName="vertTwo" presStyleCnt="0"/>
      <dgm:spPr/>
    </dgm:pt>
    <dgm:pt modelId="{47A9B6D4-C6CC-431B-80D4-B898DD5414D5}" type="pres">
      <dgm:prSet presAssocID="{FFE77474-3C7C-4FF1-8C6D-5239D9D36DBF}" presName="txTwo" presStyleLbl="node2" presStyleIdx="1" presStyleCnt="3">
        <dgm:presLayoutVars>
          <dgm:chPref val="3"/>
        </dgm:presLayoutVars>
      </dgm:prSet>
      <dgm:spPr/>
    </dgm:pt>
    <dgm:pt modelId="{23306C87-C4AF-4437-AFF4-6583683EC102}" type="pres">
      <dgm:prSet presAssocID="{FFE77474-3C7C-4FF1-8C6D-5239D9D36DBF}" presName="parTransTwo" presStyleCnt="0"/>
      <dgm:spPr/>
    </dgm:pt>
    <dgm:pt modelId="{ABF585F3-BA12-4037-A6C8-EB8CD4F096FC}" type="pres">
      <dgm:prSet presAssocID="{FFE77474-3C7C-4FF1-8C6D-5239D9D36DBF}" presName="horzTwo" presStyleCnt="0"/>
      <dgm:spPr/>
    </dgm:pt>
    <dgm:pt modelId="{0DDF936E-ABBD-40D9-89C8-D998E3CBD300}" type="pres">
      <dgm:prSet presAssocID="{8C8AB33A-C164-4E8B-A494-625A7162A043}" presName="vertThree" presStyleCnt="0"/>
      <dgm:spPr/>
    </dgm:pt>
    <dgm:pt modelId="{4482AF9A-5BB1-4459-A56D-737207A70D0C}" type="pres">
      <dgm:prSet presAssocID="{8C8AB33A-C164-4E8B-A494-625A7162A043}" presName="txThree" presStyleLbl="node3" presStyleIdx="1" presStyleCnt="5">
        <dgm:presLayoutVars>
          <dgm:chPref val="3"/>
        </dgm:presLayoutVars>
      </dgm:prSet>
      <dgm:spPr/>
    </dgm:pt>
    <dgm:pt modelId="{3A675983-E007-4D1B-B4F3-4212111C2B48}" type="pres">
      <dgm:prSet presAssocID="{8C8AB33A-C164-4E8B-A494-625A7162A043}" presName="parTransThree" presStyleCnt="0"/>
      <dgm:spPr/>
    </dgm:pt>
    <dgm:pt modelId="{25BFDCB7-4339-4550-A6B7-5660F8B02230}" type="pres">
      <dgm:prSet presAssocID="{8C8AB33A-C164-4E8B-A494-625A7162A043}" presName="horzThree" presStyleCnt="0"/>
      <dgm:spPr/>
    </dgm:pt>
    <dgm:pt modelId="{434ACECA-398A-4D72-A1A4-1233372D31D5}" type="pres">
      <dgm:prSet presAssocID="{751CEF00-A384-4CAC-9045-FA0F0793414C}" presName="vertFour" presStyleCnt="0">
        <dgm:presLayoutVars>
          <dgm:chPref val="3"/>
        </dgm:presLayoutVars>
      </dgm:prSet>
      <dgm:spPr/>
    </dgm:pt>
    <dgm:pt modelId="{89C41956-5FBA-46A7-A3B9-F6AF6FFEE011}" type="pres">
      <dgm:prSet presAssocID="{751CEF00-A384-4CAC-9045-FA0F0793414C}" presName="txFour" presStyleLbl="node4" presStyleIdx="2" presStyleCnt="15">
        <dgm:presLayoutVars>
          <dgm:chPref val="3"/>
        </dgm:presLayoutVars>
      </dgm:prSet>
      <dgm:spPr/>
    </dgm:pt>
    <dgm:pt modelId="{8742C4B1-723A-436B-B7D5-70E9A4B8F1F0}" type="pres">
      <dgm:prSet presAssocID="{751CEF00-A384-4CAC-9045-FA0F0793414C}" presName="horzFour" presStyleCnt="0"/>
      <dgm:spPr/>
    </dgm:pt>
    <dgm:pt modelId="{EDCA9FC2-6212-441C-8408-9CEA8651B864}" type="pres">
      <dgm:prSet presAssocID="{AF407A6A-989E-411A-A33F-4566B46A2A37}" presName="sibSpaceFour" presStyleCnt="0"/>
      <dgm:spPr/>
    </dgm:pt>
    <dgm:pt modelId="{12C719C0-7B67-4317-8A2C-D018BBAC9543}" type="pres">
      <dgm:prSet presAssocID="{6EF0F6B9-E126-48EE-A69B-25614B51D378}" presName="vertFour" presStyleCnt="0">
        <dgm:presLayoutVars>
          <dgm:chPref val="3"/>
        </dgm:presLayoutVars>
      </dgm:prSet>
      <dgm:spPr/>
    </dgm:pt>
    <dgm:pt modelId="{68DCBD71-BC53-4B01-AB04-D919CA24670B}" type="pres">
      <dgm:prSet presAssocID="{6EF0F6B9-E126-48EE-A69B-25614B51D378}" presName="txFour" presStyleLbl="node4" presStyleIdx="3" presStyleCnt="15">
        <dgm:presLayoutVars>
          <dgm:chPref val="3"/>
        </dgm:presLayoutVars>
      </dgm:prSet>
      <dgm:spPr/>
    </dgm:pt>
    <dgm:pt modelId="{CC1F3458-320F-4B80-A801-EA078ED5BCC5}" type="pres">
      <dgm:prSet presAssocID="{6EF0F6B9-E126-48EE-A69B-25614B51D378}" presName="horzFour" presStyleCnt="0"/>
      <dgm:spPr/>
    </dgm:pt>
    <dgm:pt modelId="{53AC91B7-D1D4-4096-BF58-857F5A99D00B}" type="pres">
      <dgm:prSet presAssocID="{6AA158D5-23E9-4ADD-B035-414EC704BA86}" presName="sibSpaceFour" presStyleCnt="0"/>
      <dgm:spPr/>
    </dgm:pt>
    <dgm:pt modelId="{F2CB525B-A08F-437C-A587-8FFD43E3D3E7}" type="pres">
      <dgm:prSet presAssocID="{782D36F1-713C-4204-A91D-F304169F669C}" presName="vertFour" presStyleCnt="0">
        <dgm:presLayoutVars>
          <dgm:chPref val="3"/>
        </dgm:presLayoutVars>
      </dgm:prSet>
      <dgm:spPr/>
    </dgm:pt>
    <dgm:pt modelId="{41B6DDB8-B695-48AB-8FB4-972B25E744A4}" type="pres">
      <dgm:prSet presAssocID="{782D36F1-713C-4204-A91D-F304169F669C}" presName="txFour" presStyleLbl="node4" presStyleIdx="4" presStyleCnt="15">
        <dgm:presLayoutVars>
          <dgm:chPref val="3"/>
        </dgm:presLayoutVars>
      </dgm:prSet>
      <dgm:spPr/>
    </dgm:pt>
    <dgm:pt modelId="{5FFBD71C-B41B-4C68-863B-8E0A82323FAC}" type="pres">
      <dgm:prSet presAssocID="{782D36F1-713C-4204-A91D-F304169F669C}" presName="horzFour" presStyleCnt="0"/>
      <dgm:spPr/>
    </dgm:pt>
    <dgm:pt modelId="{BAD937F7-5F8F-48DA-A3EC-A1352AAC96AD}" type="pres">
      <dgm:prSet presAssocID="{E63CA795-0EB1-4D49-8222-BD0AE3F2909F}" presName="sibSpaceThree" presStyleCnt="0"/>
      <dgm:spPr/>
    </dgm:pt>
    <dgm:pt modelId="{BE705C7F-350D-4DB6-ADC2-B4386175C6C2}" type="pres">
      <dgm:prSet presAssocID="{79DE5326-295E-4986-BC5E-6E2549E9E1FC}" presName="vertThree" presStyleCnt="0"/>
      <dgm:spPr/>
    </dgm:pt>
    <dgm:pt modelId="{68460FC5-7CC2-4D21-A276-F38E0ED34ACE}" type="pres">
      <dgm:prSet presAssocID="{79DE5326-295E-4986-BC5E-6E2549E9E1FC}" presName="txThree" presStyleLbl="node3" presStyleIdx="2" presStyleCnt="5">
        <dgm:presLayoutVars>
          <dgm:chPref val="3"/>
        </dgm:presLayoutVars>
      </dgm:prSet>
      <dgm:spPr/>
    </dgm:pt>
    <dgm:pt modelId="{689D01CA-552E-4768-87B4-516EE4AE57C8}" type="pres">
      <dgm:prSet presAssocID="{79DE5326-295E-4986-BC5E-6E2549E9E1FC}" presName="parTransThree" presStyleCnt="0"/>
      <dgm:spPr/>
    </dgm:pt>
    <dgm:pt modelId="{D9654B19-E23E-451D-B8F0-C9CB853A87E1}" type="pres">
      <dgm:prSet presAssocID="{79DE5326-295E-4986-BC5E-6E2549E9E1FC}" presName="horzThree" presStyleCnt="0"/>
      <dgm:spPr/>
    </dgm:pt>
    <dgm:pt modelId="{B6DE74E3-8AD4-4280-A182-F493E6C39F5C}" type="pres">
      <dgm:prSet presAssocID="{66DD2D97-A721-4E91-92D6-91971A14340C}" presName="vertFour" presStyleCnt="0">
        <dgm:presLayoutVars>
          <dgm:chPref val="3"/>
        </dgm:presLayoutVars>
      </dgm:prSet>
      <dgm:spPr/>
    </dgm:pt>
    <dgm:pt modelId="{422A7392-38FF-4484-9D7C-C1575AA168BA}" type="pres">
      <dgm:prSet presAssocID="{66DD2D97-A721-4E91-92D6-91971A14340C}" presName="txFour" presStyleLbl="node4" presStyleIdx="5" presStyleCnt="15">
        <dgm:presLayoutVars>
          <dgm:chPref val="3"/>
        </dgm:presLayoutVars>
      </dgm:prSet>
      <dgm:spPr/>
    </dgm:pt>
    <dgm:pt modelId="{580A2BD6-370F-40D1-B8EA-36F7CD015C80}" type="pres">
      <dgm:prSet presAssocID="{66DD2D97-A721-4E91-92D6-91971A14340C}" presName="parTransFour" presStyleCnt="0"/>
      <dgm:spPr/>
    </dgm:pt>
    <dgm:pt modelId="{C6E01C2A-D1E6-4FCC-8194-43523C247A5A}" type="pres">
      <dgm:prSet presAssocID="{66DD2D97-A721-4E91-92D6-91971A14340C}" presName="horzFour" presStyleCnt="0"/>
      <dgm:spPr/>
    </dgm:pt>
    <dgm:pt modelId="{A7D2A85A-21A7-4155-9707-72AD4C3F694E}" type="pres">
      <dgm:prSet presAssocID="{DF149424-9810-4595-8ED3-CAE693177557}" presName="vertFour" presStyleCnt="0">
        <dgm:presLayoutVars>
          <dgm:chPref val="3"/>
        </dgm:presLayoutVars>
      </dgm:prSet>
      <dgm:spPr/>
    </dgm:pt>
    <dgm:pt modelId="{A32AB5A5-212F-45CA-A973-0644C9800078}" type="pres">
      <dgm:prSet presAssocID="{DF149424-9810-4595-8ED3-CAE693177557}" presName="txFour" presStyleLbl="node4" presStyleIdx="6" presStyleCnt="15">
        <dgm:presLayoutVars>
          <dgm:chPref val="3"/>
        </dgm:presLayoutVars>
      </dgm:prSet>
      <dgm:spPr/>
    </dgm:pt>
    <dgm:pt modelId="{B48E30BE-975B-4006-902E-C94FBBC85254}" type="pres">
      <dgm:prSet presAssocID="{DF149424-9810-4595-8ED3-CAE693177557}" presName="horzFour" presStyleCnt="0"/>
      <dgm:spPr/>
    </dgm:pt>
    <dgm:pt modelId="{2924D608-1E43-47ED-BC0C-78CFA70A2E31}" type="pres">
      <dgm:prSet presAssocID="{5B233C93-B768-4B22-A47F-88AA62AD8BFB}" presName="sibSpaceFour" presStyleCnt="0"/>
      <dgm:spPr/>
    </dgm:pt>
    <dgm:pt modelId="{DAA89B75-3697-4A53-898B-C5AEB0F3D94F}" type="pres">
      <dgm:prSet presAssocID="{39804244-A410-4AAF-9544-8D11F5BBE08C}" presName="vertFour" presStyleCnt="0">
        <dgm:presLayoutVars>
          <dgm:chPref val="3"/>
        </dgm:presLayoutVars>
      </dgm:prSet>
      <dgm:spPr/>
    </dgm:pt>
    <dgm:pt modelId="{D56B37DD-787C-4665-8602-69EFB1962614}" type="pres">
      <dgm:prSet presAssocID="{39804244-A410-4AAF-9544-8D11F5BBE08C}" presName="txFour" presStyleLbl="node4" presStyleIdx="7" presStyleCnt="15">
        <dgm:presLayoutVars>
          <dgm:chPref val="3"/>
        </dgm:presLayoutVars>
      </dgm:prSet>
      <dgm:spPr/>
    </dgm:pt>
    <dgm:pt modelId="{90B26934-BF18-4F64-B56C-97F5E7DAC983}" type="pres">
      <dgm:prSet presAssocID="{39804244-A410-4AAF-9544-8D11F5BBE08C}" presName="horzFour" presStyleCnt="0"/>
      <dgm:spPr/>
    </dgm:pt>
    <dgm:pt modelId="{184FB235-97E7-4304-9913-72C9BD60519E}" type="pres">
      <dgm:prSet presAssocID="{4C055EB4-184D-4F7D-A2E7-967C5C4052F8}" presName="sibSpaceFour" presStyleCnt="0"/>
      <dgm:spPr/>
    </dgm:pt>
    <dgm:pt modelId="{7C34238D-A68A-40BA-85C2-C767278425EA}" type="pres">
      <dgm:prSet presAssocID="{D573A895-912B-4AA3-95B7-4469BC465C28}" presName="vertFour" presStyleCnt="0">
        <dgm:presLayoutVars>
          <dgm:chPref val="3"/>
        </dgm:presLayoutVars>
      </dgm:prSet>
      <dgm:spPr/>
    </dgm:pt>
    <dgm:pt modelId="{30430394-F25F-4339-9D13-40613CE8995A}" type="pres">
      <dgm:prSet presAssocID="{D573A895-912B-4AA3-95B7-4469BC465C28}" presName="txFour" presStyleLbl="node4" presStyleIdx="8" presStyleCnt="15">
        <dgm:presLayoutVars>
          <dgm:chPref val="3"/>
        </dgm:presLayoutVars>
      </dgm:prSet>
      <dgm:spPr/>
    </dgm:pt>
    <dgm:pt modelId="{E1660891-4362-4D5E-8478-7B79B04BAEF7}" type="pres">
      <dgm:prSet presAssocID="{D573A895-912B-4AA3-95B7-4469BC465C28}" presName="horzFour" presStyleCnt="0"/>
      <dgm:spPr/>
    </dgm:pt>
    <dgm:pt modelId="{25DF2A93-267F-4AD5-9262-99AE94164668}" type="pres">
      <dgm:prSet presAssocID="{3BF42C0C-E4B9-4BA8-B051-7548A0CCB5A2}" presName="sibSpaceFour" presStyleCnt="0"/>
      <dgm:spPr/>
    </dgm:pt>
    <dgm:pt modelId="{5A4B9436-0F1B-4DBC-912E-B8568F03B4AA}" type="pres">
      <dgm:prSet presAssocID="{9A4080C6-3B01-427E-ACB2-19EC56E90DB4}" presName="vertFour" presStyleCnt="0">
        <dgm:presLayoutVars>
          <dgm:chPref val="3"/>
        </dgm:presLayoutVars>
      </dgm:prSet>
      <dgm:spPr/>
    </dgm:pt>
    <dgm:pt modelId="{BD09B168-54C0-4A0F-836E-F89E5EE6280B}" type="pres">
      <dgm:prSet presAssocID="{9A4080C6-3B01-427E-ACB2-19EC56E90DB4}" presName="txFour" presStyleLbl="node4" presStyleIdx="9" presStyleCnt="15">
        <dgm:presLayoutVars>
          <dgm:chPref val="3"/>
        </dgm:presLayoutVars>
      </dgm:prSet>
      <dgm:spPr/>
    </dgm:pt>
    <dgm:pt modelId="{F446F197-D0B1-4A2F-BF25-230FF7DDC245}" type="pres">
      <dgm:prSet presAssocID="{9A4080C6-3B01-427E-ACB2-19EC56E90DB4}" presName="horzFour" presStyleCnt="0"/>
      <dgm:spPr/>
    </dgm:pt>
    <dgm:pt modelId="{F5480642-3116-45BE-99E1-DC3304FB0ADA}" type="pres">
      <dgm:prSet presAssocID="{A395731A-9C3B-4BF9-8091-3384DBC3B7F4}" presName="sibSpaceTwo" presStyleCnt="0"/>
      <dgm:spPr/>
    </dgm:pt>
    <dgm:pt modelId="{21E252AE-A653-4C32-B316-54B659A0E35A}" type="pres">
      <dgm:prSet presAssocID="{E74190CD-BF78-4D35-9344-4C7E0EF2CF55}" presName="vertTwo" presStyleCnt="0"/>
      <dgm:spPr/>
    </dgm:pt>
    <dgm:pt modelId="{3522BE3C-025D-4D44-8A67-DF766F005EAA}" type="pres">
      <dgm:prSet presAssocID="{E74190CD-BF78-4D35-9344-4C7E0EF2CF55}" presName="txTwo" presStyleLbl="node2" presStyleIdx="2" presStyleCnt="3">
        <dgm:presLayoutVars>
          <dgm:chPref val="3"/>
        </dgm:presLayoutVars>
      </dgm:prSet>
      <dgm:spPr/>
    </dgm:pt>
    <dgm:pt modelId="{0CCFD278-7B27-47F0-8A90-848E571BF1BF}" type="pres">
      <dgm:prSet presAssocID="{E74190CD-BF78-4D35-9344-4C7E0EF2CF55}" presName="parTransTwo" presStyleCnt="0"/>
      <dgm:spPr/>
    </dgm:pt>
    <dgm:pt modelId="{1428BB5E-54F7-4627-A1BF-772199EB8CFC}" type="pres">
      <dgm:prSet presAssocID="{E74190CD-BF78-4D35-9344-4C7E0EF2CF55}" presName="horzTwo" presStyleCnt="0"/>
      <dgm:spPr/>
    </dgm:pt>
    <dgm:pt modelId="{7702A955-15B1-4A24-8664-E6FC24C2A5B1}" type="pres">
      <dgm:prSet presAssocID="{7654376F-5AFF-48EF-9C0A-88750EB9AE96}" presName="vertThree" presStyleCnt="0"/>
      <dgm:spPr/>
    </dgm:pt>
    <dgm:pt modelId="{51E967E9-4BA7-4103-99EC-130F7EBE3E42}" type="pres">
      <dgm:prSet presAssocID="{7654376F-5AFF-48EF-9C0A-88750EB9AE96}" presName="txThree" presStyleLbl="node3" presStyleIdx="3" presStyleCnt="5">
        <dgm:presLayoutVars>
          <dgm:chPref val="3"/>
        </dgm:presLayoutVars>
      </dgm:prSet>
      <dgm:spPr/>
    </dgm:pt>
    <dgm:pt modelId="{54709EF0-77AD-48CC-A558-04C8F3E70EF9}" type="pres">
      <dgm:prSet presAssocID="{7654376F-5AFF-48EF-9C0A-88750EB9AE96}" presName="parTransThree" presStyleCnt="0"/>
      <dgm:spPr/>
    </dgm:pt>
    <dgm:pt modelId="{FB932EF0-2027-4603-9EF7-432106F5A2E2}" type="pres">
      <dgm:prSet presAssocID="{7654376F-5AFF-48EF-9C0A-88750EB9AE96}" presName="horzThree" presStyleCnt="0"/>
      <dgm:spPr/>
    </dgm:pt>
    <dgm:pt modelId="{5F29CAC7-D539-4B61-AAF8-1852613D6CEF}" type="pres">
      <dgm:prSet presAssocID="{AC185773-31B9-4C96-9811-377FB7FE6E98}" presName="vertFour" presStyleCnt="0">
        <dgm:presLayoutVars>
          <dgm:chPref val="3"/>
        </dgm:presLayoutVars>
      </dgm:prSet>
      <dgm:spPr/>
    </dgm:pt>
    <dgm:pt modelId="{2C2355F2-1D28-4A42-AE2C-AC227856B152}" type="pres">
      <dgm:prSet presAssocID="{AC185773-31B9-4C96-9811-377FB7FE6E98}" presName="txFour" presStyleLbl="node4" presStyleIdx="10" presStyleCnt="15">
        <dgm:presLayoutVars>
          <dgm:chPref val="3"/>
        </dgm:presLayoutVars>
      </dgm:prSet>
      <dgm:spPr/>
    </dgm:pt>
    <dgm:pt modelId="{7369DE0C-9715-4682-94D3-140C55E6FAF5}" type="pres">
      <dgm:prSet presAssocID="{AC185773-31B9-4C96-9811-377FB7FE6E98}" presName="horzFour" presStyleCnt="0"/>
      <dgm:spPr/>
    </dgm:pt>
    <dgm:pt modelId="{EB1CB344-BE6F-4F5D-AD91-433A88F76F95}" type="pres">
      <dgm:prSet presAssocID="{F8755BA7-DDB4-4C6F-8D9A-E4DB4DDE5084}" presName="sibSpaceFour" presStyleCnt="0"/>
      <dgm:spPr/>
    </dgm:pt>
    <dgm:pt modelId="{E4D7D268-F826-4C84-9A6F-722B30A8E373}" type="pres">
      <dgm:prSet presAssocID="{92B66806-133F-4724-A74E-8DF9FDA789AD}" presName="vertFour" presStyleCnt="0">
        <dgm:presLayoutVars>
          <dgm:chPref val="3"/>
        </dgm:presLayoutVars>
      </dgm:prSet>
      <dgm:spPr/>
    </dgm:pt>
    <dgm:pt modelId="{61D45D18-BDEF-4B1C-8408-C0A1C0BE7D3B}" type="pres">
      <dgm:prSet presAssocID="{92B66806-133F-4724-A74E-8DF9FDA789AD}" presName="txFour" presStyleLbl="node4" presStyleIdx="11" presStyleCnt="15">
        <dgm:presLayoutVars>
          <dgm:chPref val="3"/>
        </dgm:presLayoutVars>
      </dgm:prSet>
      <dgm:spPr/>
    </dgm:pt>
    <dgm:pt modelId="{6C5404BB-529E-4E38-86C0-4A9B9AFA6266}" type="pres">
      <dgm:prSet presAssocID="{92B66806-133F-4724-A74E-8DF9FDA789AD}" presName="horzFour" presStyleCnt="0"/>
      <dgm:spPr/>
    </dgm:pt>
    <dgm:pt modelId="{F34B561B-A71A-499B-9D68-27A9073224E0}" type="pres">
      <dgm:prSet presAssocID="{D24604A5-7905-421D-92CB-B91B46DD71D0}" presName="sibSpaceFour" presStyleCnt="0"/>
      <dgm:spPr/>
    </dgm:pt>
    <dgm:pt modelId="{1C0B0C36-3FD6-4676-9158-AB79DF398AE6}" type="pres">
      <dgm:prSet presAssocID="{290EE901-1B46-444A-869A-41BEA2C84180}" presName="vertFour" presStyleCnt="0">
        <dgm:presLayoutVars>
          <dgm:chPref val="3"/>
        </dgm:presLayoutVars>
      </dgm:prSet>
      <dgm:spPr/>
    </dgm:pt>
    <dgm:pt modelId="{DAD2A1AB-B10D-4851-8E0D-628736D2A5FA}" type="pres">
      <dgm:prSet presAssocID="{290EE901-1B46-444A-869A-41BEA2C84180}" presName="txFour" presStyleLbl="node4" presStyleIdx="12" presStyleCnt="15">
        <dgm:presLayoutVars>
          <dgm:chPref val="3"/>
        </dgm:presLayoutVars>
      </dgm:prSet>
      <dgm:spPr/>
    </dgm:pt>
    <dgm:pt modelId="{DB816C09-E79E-4109-9978-CF4A1123C3C6}" type="pres">
      <dgm:prSet presAssocID="{290EE901-1B46-444A-869A-41BEA2C84180}" presName="horzFour" presStyleCnt="0"/>
      <dgm:spPr/>
    </dgm:pt>
    <dgm:pt modelId="{372DB8AA-B854-45B6-AB1F-AA4BCF307B0B}" type="pres">
      <dgm:prSet presAssocID="{270D3AA7-8D52-4C1A-B60B-662E84C5C883}" presName="sibSpaceThree" presStyleCnt="0"/>
      <dgm:spPr/>
    </dgm:pt>
    <dgm:pt modelId="{1EC646D6-E267-4884-870B-B89A18A0A215}" type="pres">
      <dgm:prSet presAssocID="{D3526E7C-C9C8-4ADB-9A8E-2F5AD432B941}" presName="vertThree" presStyleCnt="0"/>
      <dgm:spPr/>
    </dgm:pt>
    <dgm:pt modelId="{139DA6BA-0E8A-4CD4-BC0C-064A923ABEC6}" type="pres">
      <dgm:prSet presAssocID="{D3526E7C-C9C8-4ADB-9A8E-2F5AD432B941}" presName="txThree" presStyleLbl="node3" presStyleIdx="4" presStyleCnt="5">
        <dgm:presLayoutVars>
          <dgm:chPref val="3"/>
        </dgm:presLayoutVars>
      </dgm:prSet>
      <dgm:spPr/>
    </dgm:pt>
    <dgm:pt modelId="{345FAECC-2516-40BB-9748-DA9EF4E5DC71}" type="pres">
      <dgm:prSet presAssocID="{D3526E7C-C9C8-4ADB-9A8E-2F5AD432B941}" presName="parTransThree" presStyleCnt="0"/>
      <dgm:spPr/>
    </dgm:pt>
    <dgm:pt modelId="{0DC41D50-7B16-4A74-B8B3-9887EC8DD1DF}" type="pres">
      <dgm:prSet presAssocID="{D3526E7C-C9C8-4ADB-9A8E-2F5AD432B941}" presName="horzThree" presStyleCnt="0"/>
      <dgm:spPr/>
    </dgm:pt>
    <dgm:pt modelId="{F5B7BF24-F58F-41DE-9EF2-8F7D385EE1E8}" type="pres">
      <dgm:prSet presAssocID="{6ECCA788-75FE-4250-BFB8-F8BD09940FFC}" presName="vertFour" presStyleCnt="0">
        <dgm:presLayoutVars>
          <dgm:chPref val="3"/>
        </dgm:presLayoutVars>
      </dgm:prSet>
      <dgm:spPr/>
    </dgm:pt>
    <dgm:pt modelId="{36F48602-8CF8-4552-9CE4-407476BE4008}" type="pres">
      <dgm:prSet presAssocID="{6ECCA788-75FE-4250-BFB8-F8BD09940FFC}" presName="txFour" presStyleLbl="node4" presStyleIdx="13" presStyleCnt="15">
        <dgm:presLayoutVars>
          <dgm:chPref val="3"/>
        </dgm:presLayoutVars>
      </dgm:prSet>
      <dgm:spPr/>
    </dgm:pt>
    <dgm:pt modelId="{443F0B07-4FA8-40D1-B1AA-D2F8B7AE4C92}" type="pres">
      <dgm:prSet presAssocID="{6ECCA788-75FE-4250-BFB8-F8BD09940FFC}" presName="horzFour" presStyleCnt="0"/>
      <dgm:spPr/>
    </dgm:pt>
    <dgm:pt modelId="{8E6175AD-3C31-4B32-B9A4-86EB5DBDF59B}" type="pres">
      <dgm:prSet presAssocID="{B4D69770-0A3B-40FC-BA83-086FB94A245C}" presName="sibSpaceFour" presStyleCnt="0"/>
      <dgm:spPr/>
    </dgm:pt>
    <dgm:pt modelId="{534F36EB-40E7-463E-9EDA-1ACF4A788CBE}" type="pres">
      <dgm:prSet presAssocID="{1250CF4A-2002-4768-A09A-12A18EDC2082}" presName="vertFour" presStyleCnt="0">
        <dgm:presLayoutVars>
          <dgm:chPref val="3"/>
        </dgm:presLayoutVars>
      </dgm:prSet>
      <dgm:spPr/>
    </dgm:pt>
    <dgm:pt modelId="{48B2D478-7EE7-45AA-913D-E8B3B05EC541}" type="pres">
      <dgm:prSet presAssocID="{1250CF4A-2002-4768-A09A-12A18EDC2082}" presName="txFour" presStyleLbl="node4" presStyleIdx="14" presStyleCnt="15">
        <dgm:presLayoutVars>
          <dgm:chPref val="3"/>
        </dgm:presLayoutVars>
      </dgm:prSet>
      <dgm:spPr/>
    </dgm:pt>
    <dgm:pt modelId="{EB2DC982-A4AC-47D1-A56F-C44AC2227C43}" type="pres">
      <dgm:prSet presAssocID="{1250CF4A-2002-4768-A09A-12A18EDC2082}" presName="horzFour" presStyleCnt="0"/>
      <dgm:spPr/>
    </dgm:pt>
  </dgm:ptLst>
  <dgm:cxnLst>
    <dgm:cxn modelId="{1ACF4E08-9606-4D60-8408-2105125D7369}" srcId="{66DD2D97-A721-4E91-92D6-91971A14340C}" destId="{39804244-A410-4AAF-9544-8D11F5BBE08C}" srcOrd="1" destOrd="0" parTransId="{10EA1E2B-2434-433D-ACD0-450B1D1A990B}" sibTransId="{C20687A4-48AE-4CD7-B19D-4FA06703169B}"/>
    <dgm:cxn modelId="{2B874E0A-8800-48EC-ACCF-12E3C51C0A91}" srcId="{8126AD31-EC03-4027-83E5-E58F82BF2BB1}" destId="{5DFDFB79-904D-40D1-96C6-A7E60D6D1A6C}" srcOrd="0" destOrd="0" parTransId="{E833A99D-44C5-4CED-AE8F-676B382BB294}" sibTransId="{20DF8E7A-CD5F-44DC-BD3D-24F61B71078C}"/>
    <dgm:cxn modelId="{63EBAA1D-9700-47E7-962C-AE7F33021622}" type="presOf" srcId="{2B67F1FD-210A-4D58-96D1-312446B8F8A7}" destId="{20EBB39B-F360-423C-BADA-C8314F1AF76F}" srcOrd="0" destOrd="0" presId="urn:microsoft.com/office/officeart/2005/8/layout/hierarchy4"/>
    <dgm:cxn modelId="{988A6325-C13E-4114-A45F-63CA6CEF2F3E}" type="presOf" srcId="{66DD2D97-A721-4E91-92D6-91971A14340C}" destId="{422A7392-38FF-4484-9D7C-C1575AA168BA}" srcOrd="0" destOrd="0" presId="urn:microsoft.com/office/officeart/2005/8/layout/hierarchy4"/>
    <dgm:cxn modelId="{C0A95226-CC32-4CE8-8023-53D21F8882DF}" type="presOf" srcId="{5E9B90DF-288E-4E29-B2FA-86D33DFF42DA}" destId="{A7D36F33-0ACF-4FE7-A106-78D73F82D054}" srcOrd="0" destOrd="0" presId="urn:microsoft.com/office/officeart/2005/8/layout/hierarchy4"/>
    <dgm:cxn modelId="{A728CE2B-078C-4ACE-8861-B54EB8075E6B}" srcId="{FFE77474-3C7C-4FF1-8C6D-5239D9D36DBF}" destId="{8C8AB33A-C164-4E8B-A494-625A7162A043}" srcOrd="0" destOrd="0" parTransId="{6D21B18A-E5C3-41DF-98E6-6195E239B810}" sibTransId="{E63CA795-0EB1-4D49-8222-BD0AE3F2909F}"/>
    <dgm:cxn modelId="{627EFB2C-298E-4A84-918E-F9994973A007}" type="presOf" srcId="{751CEF00-A384-4CAC-9045-FA0F0793414C}" destId="{89C41956-5FBA-46A7-A3B9-F6AF6FFEE011}" srcOrd="0" destOrd="0" presId="urn:microsoft.com/office/officeart/2005/8/layout/hierarchy4"/>
    <dgm:cxn modelId="{580FD92D-0E84-4D06-93E1-FCF8BB0B20F1}" type="presOf" srcId="{77D785B9-F416-4E3F-A706-E6BB10C02260}" destId="{25CFB109-4F63-4E78-B757-BB3339564160}" srcOrd="0" destOrd="0" presId="urn:microsoft.com/office/officeart/2005/8/layout/hierarchy4"/>
    <dgm:cxn modelId="{8C643D30-DEE3-4ED1-B77E-0EBFFAE9EC05}" type="presOf" srcId="{92B66806-133F-4724-A74E-8DF9FDA789AD}" destId="{61D45D18-BDEF-4B1C-8408-C0A1C0BE7D3B}" srcOrd="0" destOrd="0" presId="urn:microsoft.com/office/officeart/2005/8/layout/hierarchy4"/>
    <dgm:cxn modelId="{9D5B8939-BFC3-4314-9D0D-C1EF302D7D47}" srcId="{79DE5326-295E-4986-BC5E-6E2549E9E1FC}" destId="{9A4080C6-3B01-427E-ACB2-19EC56E90DB4}" srcOrd="2" destOrd="0" parTransId="{2D70DF33-499E-497D-A632-36568AABAAF7}" sibTransId="{419E6B5A-00D3-4632-9272-C54199772701}"/>
    <dgm:cxn modelId="{0805503A-AEF7-4646-A2A9-426695539D0A}" srcId="{8C8AB33A-C164-4E8B-A494-625A7162A043}" destId="{6EF0F6B9-E126-48EE-A69B-25614B51D378}" srcOrd="1" destOrd="0" parTransId="{E4E595C6-79A0-4AF3-87A7-B72193A9BEB6}" sibTransId="{6AA158D5-23E9-4ADD-B035-414EC704BA86}"/>
    <dgm:cxn modelId="{A8B0CC3C-5E28-4FD3-BF40-C67AF026C57E}" type="presOf" srcId="{FFE77474-3C7C-4FF1-8C6D-5239D9D36DBF}" destId="{47A9B6D4-C6CC-431B-80D4-B898DD5414D5}" srcOrd="0" destOrd="0" presId="urn:microsoft.com/office/officeart/2005/8/layout/hierarchy4"/>
    <dgm:cxn modelId="{108CEE3E-779F-4009-8114-5B1F9BC4E198}" srcId="{77D785B9-F416-4E3F-A706-E6BB10C02260}" destId="{5E9B90DF-288E-4E29-B2FA-86D33DFF42DA}" srcOrd="0" destOrd="0" parTransId="{71BFDA37-070F-45DB-8FD7-E40147A017A3}" sibTransId="{88128045-04B2-4520-BB55-CD2C88B274A2}"/>
    <dgm:cxn modelId="{3BA7443F-314D-4BAA-87EE-639ACB9E7470}" srcId="{8C8AB33A-C164-4E8B-A494-625A7162A043}" destId="{751CEF00-A384-4CAC-9045-FA0F0793414C}" srcOrd="0" destOrd="0" parTransId="{5B0DC337-3861-43FA-977A-17812BC8003C}" sibTransId="{AF407A6A-989E-411A-A33F-4566B46A2A37}"/>
    <dgm:cxn modelId="{65034640-14E5-4607-A052-C15EA7FB4EFB}" srcId="{8C8AB33A-C164-4E8B-A494-625A7162A043}" destId="{782D36F1-713C-4204-A91D-F304169F669C}" srcOrd="2" destOrd="0" parTransId="{7AD60816-B619-43D6-9691-9346CE6C1DE8}" sibTransId="{CE5F9BE5-20F2-43BB-B1B4-2176C316EAE0}"/>
    <dgm:cxn modelId="{F739CC5B-75E9-48DB-8A0A-9B85E88A3BE4}" srcId="{79DE5326-295E-4986-BC5E-6E2549E9E1FC}" destId="{D573A895-912B-4AA3-95B7-4469BC465C28}" srcOrd="1" destOrd="0" parTransId="{28DFD5F4-0533-4656-AD4D-E9358017D7D5}" sibTransId="{3BF42C0C-E4B9-4BA8-B051-7548A0CCB5A2}"/>
    <dgm:cxn modelId="{BE5BAB5E-8A23-484F-9EDB-E6BECAEB5A00}" type="presOf" srcId="{1250CF4A-2002-4768-A09A-12A18EDC2082}" destId="{48B2D478-7EE7-45AA-913D-E8B3B05EC541}" srcOrd="0" destOrd="0" presId="urn:microsoft.com/office/officeart/2005/8/layout/hierarchy4"/>
    <dgm:cxn modelId="{2FD4F463-CA08-495A-8DE3-515175C5AE41}" srcId="{D3526E7C-C9C8-4ADB-9A8E-2F5AD432B941}" destId="{6ECCA788-75FE-4250-BFB8-F8BD09940FFC}" srcOrd="0" destOrd="0" parTransId="{9D2AC706-AD83-4ECF-B5CF-A8094A5D2C59}" sibTransId="{B4D69770-0A3B-40FC-BA83-086FB94A245C}"/>
    <dgm:cxn modelId="{470FE144-E109-4928-A4CF-E665D68B24B4}" type="presOf" srcId="{9A4080C6-3B01-427E-ACB2-19EC56E90DB4}" destId="{BD09B168-54C0-4A0F-836E-F89E5EE6280B}" srcOrd="0" destOrd="0" presId="urn:microsoft.com/office/officeart/2005/8/layout/hierarchy4"/>
    <dgm:cxn modelId="{5F8E1D66-FE86-408B-9EE7-EC44EE8E0F00}" type="presOf" srcId="{7654376F-5AFF-48EF-9C0A-88750EB9AE96}" destId="{51E967E9-4BA7-4103-99EC-130F7EBE3E42}" srcOrd="0" destOrd="0" presId="urn:microsoft.com/office/officeart/2005/8/layout/hierarchy4"/>
    <dgm:cxn modelId="{BAF53068-E34F-4294-922A-78F47D9B2B26}" type="presOf" srcId="{8126AD31-EC03-4027-83E5-E58F82BF2BB1}" destId="{AAEEA737-1963-4892-BFD7-121E26259D58}" srcOrd="0" destOrd="0" presId="urn:microsoft.com/office/officeart/2005/8/layout/hierarchy4"/>
    <dgm:cxn modelId="{4A7F536A-EB9F-4AC2-AD3A-701D8F05A5EA}" type="presOf" srcId="{8C8AB33A-C164-4E8B-A494-625A7162A043}" destId="{4482AF9A-5BB1-4459-A56D-737207A70D0C}" srcOrd="0" destOrd="0" presId="urn:microsoft.com/office/officeart/2005/8/layout/hierarchy4"/>
    <dgm:cxn modelId="{0A8BA56A-066F-4B1D-93F3-9F74987C8134}" type="presOf" srcId="{782D36F1-713C-4204-A91D-F304169F669C}" destId="{41B6DDB8-B695-48AB-8FB4-972B25E744A4}" srcOrd="0" destOrd="0" presId="urn:microsoft.com/office/officeart/2005/8/layout/hierarchy4"/>
    <dgm:cxn modelId="{1AA1B44B-6786-4110-8FE0-F93A3F0849BB}" type="presOf" srcId="{290EE901-1B46-444A-869A-41BEA2C84180}" destId="{DAD2A1AB-B10D-4851-8E0D-628736D2A5FA}" srcOrd="0" destOrd="0" presId="urn:microsoft.com/office/officeart/2005/8/layout/hierarchy4"/>
    <dgm:cxn modelId="{32901653-282A-4AB0-8305-862C260B543C}" srcId="{77D785B9-F416-4E3F-A706-E6BB10C02260}" destId="{0DBDCACB-F9FD-48D0-ADA5-DD020F3E10B1}" srcOrd="1" destOrd="0" parTransId="{1941C9C6-E247-4FAE-9786-9BF9A3EC9485}" sibTransId="{B4162267-BB13-4E7C-8AC2-1DAC39625475}"/>
    <dgm:cxn modelId="{489AE356-107A-4B8A-8A8D-F0CB3860119D}" type="presOf" srcId="{79DE5326-295E-4986-BC5E-6E2549E9E1FC}" destId="{68460FC5-7CC2-4D21-A276-F38E0ED34ACE}" srcOrd="0" destOrd="0" presId="urn:microsoft.com/office/officeart/2005/8/layout/hierarchy4"/>
    <dgm:cxn modelId="{A796237A-7A0A-45BB-90E1-DC61AD139E96}" type="presOf" srcId="{D3526E7C-C9C8-4ADB-9A8E-2F5AD432B941}" destId="{139DA6BA-0E8A-4CD4-BC0C-064A923ABEC6}" srcOrd="0" destOrd="0" presId="urn:microsoft.com/office/officeart/2005/8/layout/hierarchy4"/>
    <dgm:cxn modelId="{DB0C345A-9F77-49B6-A25B-F878B09A33AC}" type="presOf" srcId="{D573A895-912B-4AA3-95B7-4469BC465C28}" destId="{30430394-F25F-4339-9D13-40613CE8995A}" srcOrd="0" destOrd="0" presId="urn:microsoft.com/office/officeart/2005/8/layout/hierarchy4"/>
    <dgm:cxn modelId="{0FB1FE5A-03B9-430E-A37B-E28567368602}" srcId="{7654376F-5AFF-48EF-9C0A-88750EB9AE96}" destId="{92B66806-133F-4724-A74E-8DF9FDA789AD}" srcOrd="1" destOrd="0" parTransId="{7FA42D07-FE0D-4AAB-A1A1-FA60344B6678}" sibTransId="{D24604A5-7905-421D-92CB-B91B46DD71D0}"/>
    <dgm:cxn modelId="{E315928D-2E6D-4670-A616-7CAE717E3B2A}" srcId="{FFE77474-3C7C-4FF1-8C6D-5239D9D36DBF}" destId="{79DE5326-295E-4986-BC5E-6E2549E9E1FC}" srcOrd="1" destOrd="0" parTransId="{421A6524-41E5-43C3-88C0-C4DD4FD7647F}" sibTransId="{D88BEAD1-4859-4B9A-A269-76AFDFCDCD67}"/>
    <dgm:cxn modelId="{0AE9968D-8814-4697-802C-5DDED01F6F6D}" srcId="{5DFDFB79-904D-40D1-96C6-A7E60D6D1A6C}" destId="{E74190CD-BF78-4D35-9344-4C7E0EF2CF55}" srcOrd="2" destOrd="0" parTransId="{41A68E83-2F44-4BCF-A67E-820B2BD71ED7}" sibTransId="{51E7593A-805E-4B92-AFD4-6D9515D98396}"/>
    <dgm:cxn modelId="{9E391A94-70A7-433C-98A1-961759B9EE7F}" type="presOf" srcId="{5DFDFB79-904D-40D1-96C6-A7E60D6D1A6C}" destId="{635C1CCA-7DE1-42E8-9F74-19AA96B5C2B6}" srcOrd="0" destOrd="0" presId="urn:microsoft.com/office/officeart/2005/8/layout/hierarchy4"/>
    <dgm:cxn modelId="{0EECA4A4-5574-41EA-BFEF-18AF28F3ED28}" type="presOf" srcId="{DF149424-9810-4595-8ED3-CAE693177557}" destId="{A32AB5A5-212F-45CA-A973-0644C9800078}" srcOrd="0" destOrd="0" presId="urn:microsoft.com/office/officeart/2005/8/layout/hierarchy4"/>
    <dgm:cxn modelId="{F4F313AA-AEEC-407E-8DA1-ADCDA0EF8FC1}" srcId="{2B67F1FD-210A-4D58-96D1-312446B8F8A7}" destId="{77D785B9-F416-4E3F-A706-E6BB10C02260}" srcOrd="0" destOrd="0" parTransId="{4991A140-CFE8-4388-89FD-EBFE00BF2136}" sibTransId="{E02FD0E3-900F-41B7-85B7-A49336C39673}"/>
    <dgm:cxn modelId="{F53E51AA-17BD-474A-80E6-CCE1743A76BA}" srcId="{7654376F-5AFF-48EF-9C0A-88750EB9AE96}" destId="{AC185773-31B9-4C96-9811-377FB7FE6E98}" srcOrd="0" destOrd="0" parTransId="{CCC32B53-735A-4895-8B13-D121DF056604}" sibTransId="{F8755BA7-DDB4-4C6F-8D9A-E4DB4DDE5084}"/>
    <dgm:cxn modelId="{1B3FFCAE-9045-4839-B143-E8FAB03CABAF}" srcId="{E74190CD-BF78-4D35-9344-4C7E0EF2CF55}" destId="{7654376F-5AFF-48EF-9C0A-88750EB9AE96}" srcOrd="0" destOrd="0" parTransId="{C3E4BDB6-D92D-4F23-AFA0-526F835F8EA9}" sibTransId="{270D3AA7-8D52-4C1A-B60B-662E84C5C883}"/>
    <dgm:cxn modelId="{0C4B5DB1-06FE-41FA-A6E3-CE2C343BC83B}" srcId="{D3526E7C-C9C8-4ADB-9A8E-2F5AD432B941}" destId="{1250CF4A-2002-4768-A09A-12A18EDC2082}" srcOrd="1" destOrd="0" parTransId="{75089AF5-3F82-40E1-BE3F-A91AA4BB68DE}" sibTransId="{0EE2A844-316C-4E5F-ABA0-64034D14D9EA}"/>
    <dgm:cxn modelId="{02F5B2B3-412A-4D8B-BB10-DFAD5C97B13F}" type="presOf" srcId="{0DBDCACB-F9FD-48D0-ADA5-DD020F3E10B1}" destId="{EE2682AB-D274-4FF7-A091-356A45B8AC4B}" srcOrd="0" destOrd="0" presId="urn:microsoft.com/office/officeart/2005/8/layout/hierarchy4"/>
    <dgm:cxn modelId="{DEA7C0B5-3F53-487A-9E9B-2459BA736D13}" srcId="{79DE5326-295E-4986-BC5E-6E2549E9E1FC}" destId="{66DD2D97-A721-4E91-92D6-91971A14340C}" srcOrd="0" destOrd="0" parTransId="{21EA7C75-1879-414E-932D-D24C68DB0999}" sibTransId="{4C055EB4-184D-4F7D-A2E7-967C5C4052F8}"/>
    <dgm:cxn modelId="{2B3C16BB-088B-49DB-94B8-2377AEF4AAB3}" srcId="{5DFDFB79-904D-40D1-96C6-A7E60D6D1A6C}" destId="{2B67F1FD-210A-4D58-96D1-312446B8F8A7}" srcOrd="0" destOrd="0" parTransId="{84EA1D84-8E38-4B81-BE91-C7014D231121}" sibTransId="{5EE5E6A2-01BA-42BC-ABBF-258EBCA0B751}"/>
    <dgm:cxn modelId="{101E04C1-53D5-4A2A-9CF7-1729013C2B2A}" srcId="{7654376F-5AFF-48EF-9C0A-88750EB9AE96}" destId="{290EE901-1B46-444A-869A-41BEA2C84180}" srcOrd="2" destOrd="0" parTransId="{D2EA594A-7F17-42A8-9671-71D2FF86D4DB}" sibTransId="{B34B9688-CDAE-4B48-B6FE-10D79D5332CB}"/>
    <dgm:cxn modelId="{550FECC2-8DA0-4F70-9BBD-994E7B106CAC}" type="presOf" srcId="{E74190CD-BF78-4D35-9344-4C7E0EF2CF55}" destId="{3522BE3C-025D-4D44-8A67-DF766F005EAA}" srcOrd="0" destOrd="0" presId="urn:microsoft.com/office/officeart/2005/8/layout/hierarchy4"/>
    <dgm:cxn modelId="{4DB0ECCA-B9AD-4CB4-BB07-98F784D425FB}" type="presOf" srcId="{39804244-A410-4AAF-9544-8D11F5BBE08C}" destId="{D56B37DD-787C-4665-8602-69EFB1962614}" srcOrd="0" destOrd="0" presId="urn:microsoft.com/office/officeart/2005/8/layout/hierarchy4"/>
    <dgm:cxn modelId="{BC3BA9CC-4045-4EB1-A609-9BF391AF38B5}" srcId="{66DD2D97-A721-4E91-92D6-91971A14340C}" destId="{DF149424-9810-4595-8ED3-CAE693177557}" srcOrd="0" destOrd="0" parTransId="{23D4527D-C46B-490A-BED3-910016B14E0E}" sibTransId="{5B233C93-B768-4B22-A47F-88AA62AD8BFB}"/>
    <dgm:cxn modelId="{7D7BEEDE-EE99-4F32-AB7C-56DED7D14496}" type="presOf" srcId="{AC185773-31B9-4C96-9811-377FB7FE6E98}" destId="{2C2355F2-1D28-4A42-AE2C-AC227856B152}" srcOrd="0" destOrd="0" presId="urn:microsoft.com/office/officeart/2005/8/layout/hierarchy4"/>
    <dgm:cxn modelId="{8C0C77E1-A97B-4021-8884-031CECD5D5E6}" type="presOf" srcId="{6ECCA788-75FE-4250-BFB8-F8BD09940FFC}" destId="{36F48602-8CF8-4552-9CE4-407476BE4008}" srcOrd="0" destOrd="0" presId="urn:microsoft.com/office/officeart/2005/8/layout/hierarchy4"/>
    <dgm:cxn modelId="{886118E7-1BF5-47DD-8DE2-3D94074F7A6C}" type="presOf" srcId="{6EF0F6B9-E126-48EE-A69B-25614B51D378}" destId="{68DCBD71-BC53-4B01-AB04-D919CA24670B}" srcOrd="0" destOrd="0" presId="urn:microsoft.com/office/officeart/2005/8/layout/hierarchy4"/>
    <dgm:cxn modelId="{5BDB66E8-44AF-4BAB-9F1A-52120BFC552B}" srcId="{E74190CD-BF78-4D35-9344-4C7E0EF2CF55}" destId="{D3526E7C-C9C8-4ADB-9A8E-2F5AD432B941}" srcOrd="1" destOrd="0" parTransId="{1AF2E552-73D5-46A6-A4E2-E2C196EFE6EC}" sibTransId="{0945FC1C-CDB9-4154-9126-27A234DFDE20}"/>
    <dgm:cxn modelId="{BFD951F8-8233-4C5B-B6E9-13688D760C83}" srcId="{5DFDFB79-904D-40D1-96C6-A7E60D6D1A6C}" destId="{FFE77474-3C7C-4FF1-8C6D-5239D9D36DBF}" srcOrd="1" destOrd="0" parTransId="{E058ED5D-8CC3-4E0C-8B64-870A945D0728}" sibTransId="{A395731A-9C3B-4BF9-8091-3384DBC3B7F4}"/>
    <dgm:cxn modelId="{6F32CA59-83A2-4908-B2A8-0E987FBD9A50}" type="presParOf" srcId="{AAEEA737-1963-4892-BFD7-121E26259D58}" destId="{B64DBEA4-12AA-49F2-B3F7-ABBF56B27E3D}" srcOrd="0" destOrd="0" presId="urn:microsoft.com/office/officeart/2005/8/layout/hierarchy4"/>
    <dgm:cxn modelId="{92B36DBE-9788-47C4-8840-8A8601D25226}" type="presParOf" srcId="{B64DBEA4-12AA-49F2-B3F7-ABBF56B27E3D}" destId="{635C1CCA-7DE1-42E8-9F74-19AA96B5C2B6}" srcOrd="0" destOrd="0" presId="urn:microsoft.com/office/officeart/2005/8/layout/hierarchy4"/>
    <dgm:cxn modelId="{2D2A91FF-36C1-4625-BBD0-1382D74C8D62}" type="presParOf" srcId="{B64DBEA4-12AA-49F2-B3F7-ABBF56B27E3D}" destId="{069EB619-7C37-4F16-B049-E8D70EA7AB85}" srcOrd="1" destOrd="0" presId="urn:microsoft.com/office/officeart/2005/8/layout/hierarchy4"/>
    <dgm:cxn modelId="{1B138FCE-C310-4A47-AD09-DEE4206C342D}" type="presParOf" srcId="{B64DBEA4-12AA-49F2-B3F7-ABBF56B27E3D}" destId="{825E7311-D6D3-4B40-9247-A77DF0A80D62}" srcOrd="2" destOrd="0" presId="urn:microsoft.com/office/officeart/2005/8/layout/hierarchy4"/>
    <dgm:cxn modelId="{F50B6066-74C6-4CD1-9D42-55D0CC97A155}" type="presParOf" srcId="{825E7311-D6D3-4B40-9247-A77DF0A80D62}" destId="{952B5C0B-15BF-41A7-9FB5-9C346BB3884A}" srcOrd="0" destOrd="0" presId="urn:microsoft.com/office/officeart/2005/8/layout/hierarchy4"/>
    <dgm:cxn modelId="{E6FADF03-A05E-49FA-8FB3-579809F5968A}" type="presParOf" srcId="{952B5C0B-15BF-41A7-9FB5-9C346BB3884A}" destId="{20EBB39B-F360-423C-BADA-C8314F1AF76F}" srcOrd="0" destOrd="0" presId="urn:microsoft.com/office/officeart/2005/8/layout/hierarchy4"/>
    <dgm:cxn modelId="{F1107FFC-1D36-4420-AA8A-E0EB9D54A28E}" type="presParOf" srcId="{952B5C0B-15BF-41A7-9FB5-9C346BB3884A}" destId="{53592B99-77F4-4A54-8864-31C67EF39A28}" srcOrd="1" destOrd="0" presId="urn:microsoft.com/office/officeart/2005/8/layout/hierarchy4"/>
    <dgm:cxn modelId="{1F9F61C7-4394-4539-9591-5746DED55311}" type="presParOf" srcId="{952B5C0B-15BF-41A7-9FB5-9C346BB3884A}" destId="{A1D1CB08-B114-4896-BB8C-A12CF8240148}" srcOrd="2" destOrd="0" presId="urn:microsoft.com/office/officeart/2005/8/layout/hierarchy4"/>
    <dgm:cxn modelId="{5986EC89-4306-4C7F-8FE5-AB3408881B08}" type="presParOf" srcId="{A1D1CB08-B114-4896-BB8C-A12CF8240148}" destId="{4A8911D9-D0A2-43B4-ABBC-D756B72CC83E}" srcOrd="0" destOrd="0" presId="urn:microsoft.com/office/officeart/2005/8/layout/hierarchy4"/>
    <dgm:cxn modelId="{CB302A07-A9CD-4388-8D52-037D92E055DC}" type="presParOf" srcId="{4A8911D9-D0A2-43B4-ABBC-D756B72CC83E}" destId="{25CFB109-4F63-4E78-B757-BB3339564160}" srcOrd="0" destOrd="0" presId="urn:microsoft.com/office/officeart/2005/8/layout/hierarchy4"/>
    <dgm:cxn modelId="{5B7FBC74-BD48-48CB-A012-67BD8474922D}" type="presParOf" srcId="{4A8911D9-D0A2-43B4-ABBC-D756B72CC83E}" destId="{59425918-442E-4720-823E-8132EB16B446}" srcOrd="1" destOrd="0" presId="urn:microsoft.com/office/officeart/2005/8/layout/hierarchy4"/>
    <dgm:cxn modelId="{7F56F222-34FB-49FE-BAAE-F38B27B72C34}" type="presParOf" srcId="{4A8911D9-D0A2-43B4-ABBC-D756B72CC83E}" destId="{6168EE28-1FE7-4B68-9D9F-A812AFDF86F0}" srcOrd="2" destOrd="0" presId="urn:microsoft.com/office/officeart/2005/8/layout/hierarchy4"/>
    <dgm:cxn modelId="{175D7E23-AB8A-425E-9A42-B9B554EE2BB2}" type="presParOf" srcId="{6168EE28-1FE7-4B68-9D9F-A812AFDF86F0}" destId="{D4313A41-7314-41CA-86C8-1BF0407BA2AF}" srcOrd="0" destOrd="0" presId="urn:microsoft.com/office/officeart/2005/8/layout/hierarchy4"/>
    <dgm:cxn modelId="{86D76146-F40E-4CB4-9668-CA467F8F2AAB}" type="presParOf" srcId="{D4313A41-7314-41CA-86C8-1BF0407BA2AF}" destId="{A7D36F33-0ACF-4FE7-A106-78D73F82D054}" srcOrd="0" destOrd="0" presId="urn:microsoft.com/office/officeart/2005/8/layout/hierarchy4"/>
    <dgm:cxn modelId="{0D648F45-E85E-4854-B1DA-B7C615EF41B5}" type="presParOf" srcId="{D4313A41-7314-41CA-86C8-1BF0407BA2AF}" destId="{95005EE1-EC4E-4575-AD32-30DAE8C994D3}" srcOrd="1" destOrd="0" presId="urn:microsoft.com/office/officeart/2005/8/layout/hierarchy4"/>
    <dgm:cxn modelId="{0E25557A-68B1-49E3-87BC-3FF80F03F726}" type="presParOf" srcId="{6168EE28-1FE7-4B68-9D9F-A812AFDF86F0}" destId="{C0C06D4D-17FE-46F2-99E7-CB60F9A612B0}" srcOrd="1" destOrd="0" presId="urn:microsoft.com/office/officeart/2005/8/layout/hierarchy4"/>
    <dgm:cxn modelId="{1F5569CC-33F2-42C9-B86A-7B7AE37A9619}" type="presParOf" srcId="{6168EE28-1FE7-4B68-9D9F-A812AFDF86F0}" destId="{24D88DF9-9394-42E6-B71B-D5D72258E910}" srcOrd="2" destOrd="0" presId="urn:microsoft.com/office/officeart/2005/8/layout/hierarchy4"/>
    <dgm:cxn modelId="{064C378A-82E5-4EB8-9AF0-7F8BEB71186B}" type="presParOf" srcId="{24D88DF9-9394-42E6-B71B-D5D72258E910}" destId="{EE2682AB-D274-4FF7-A091-356A45B8AC4B}" srcOrd="0" destOrd="0" presId="urn:microsoft.com/office/officeart/2005/8/layout/hierarchy4"/>
    <dgm:cxn modelId="{41D67A9C-A852-4772-9EA2-25C9E3F9D2D9}" type="presParOf" srcId="{24D88DF9-9394-42E6-B71B-D5D72258E910}" destId="{603F5921-AC4B-4420-B146-F73AE2618E35}" srcOrd="1" destOrd="0" presId="urn:microsoft.com/office/officeart/2005/8/layout/hierarchy4"/>
    <dgm:cxn modelId="{2B19B265-26B9-4E4D-B35D-132BAB9FEA27}" type="presParOf" srcId="{825E7311-D6D3-4B40-9247-A77DF0A80D62}" destId="{FA69FE94-7112-4CE5-A92D-749DFD92449A}" srcOrd="1" destOrd="0" presId="urn:microsoft.com/office/officeart/2005/8/layout/hierarchy4"/>
    <dgm:cxn modelId="{8E681508-06F5-40DD-8111-29AD980CB3DC}" type="presParOf" srcId="{825E7311-D6D3-4B40-9247-A77DF0A80D62}" destId="{F47DA9CE-C5D5-4770-BAFD-A7DD8577912B}" srcOrd="2" destOrd="0" presId="urn:microsoft.com/office/officeart/2005/8/layout/hierarchy4"/>
    <dgm:cxn modelId="{1435E5CE-C0AC-4F70-A22B-96852E217AF0}" type="presParOf" srcId="{F47DA9CE-C5D5-4770-BAFD-A7DD8577912B}" destId="{47A9B6D4-C6CC-431B-80D4-B898DD5414D5}" srcOrd="0" destOrd="0" presId="urn:microsoft.com/office/officeart/2005/8/layout/hierarchy4"/>
    <dgm:cxn modelId="{EC2959AD-7908-463B-8D67-D71A292DAFA0}" type="presParOf" srcId="{F47DA9CE-C5D5-4770-BAFD-A7DD8577912B}" destId="{23306C87-C4AF-4437-AFF4-6583683EC102}" srcOrd="1" destOrd="0" presId="urn:microsoft.com/office/officeart/2005/8/layout/hierarchy4"/>
    <dgm:cxn modelId="{0C8632FD-26CC-42FB-AA74-886866B7FE59}" type="presParOf" srcId="{F47DA9CE-C5D5-4770-BAFD-A7DD8577912B}" destId="{ABF585F3-BA12-4037-A6C8-EB8CD4F096FC}" srcOrd="2" destOrd="0" presId="urn:microsoft.com/office/officeart/2005/8/layout/hierarchy4"/>
    <dgm:cxn modelId="{6E0A6B36-8B2F-4C11-9285-9B6A07FF4532}" type="presParOf" srcId="{ABF585F3-BA12-4037-A6C8-EB8CD4F096FC}" destId="{0DDF936E-ABBD-40D9-89C8-D998E3CBD300}" srcOrd="0" destOrd="0" presId="urn:microsoft.com/office/officeart/2005/8/layout/hierarchy4"/>
    <dgm:cxn modelId="{7989C3C7-E256-4724-9A5D-D8F5070DC2E7}" type="presParOf" srcId="{0DDF936E-ABBD-40D9-89C8-D998E3CBD300}" destId="{4482AF9A-5BB1-4459-A56D-737207A70D0C}" srcOrd="0" destOrd="0" presId="urn:microsoft.com/office/officeart/2005/8/layout/hierarchy4"/>
    <dgm:cxn modelId="{66BB3EA3-C235-4D3F-BCEA-1F2D3F2059AD}" type="presParOf" srcId="{0DDF936E-ABBD-40D9-89C8-D998E3CBD300}" destId="{3A675983-E007-4D1B-B4F3-4212111C2B48}" srcOrd="1" destOrd="0" presId="urn:microsoft.com/office/officeart/2005/8/layout/hierarchy4"/>
    <dgm:cxn modelId="{6E9971EE-3AFA-468B-8526-5615F613046B}" type="presParOf" srcId="{0DDF936E-ABBD-40D9-89C8-D998E3CBD300}" destId="{25BFDCB7-4339-4550-A6B7-5660F8B02230}" srcOrd="2" destOrd="0" presId="urn:microsoft.com/office/officeart/2005/8/layout/hierarchy4"/>
    <dgm:cxn modelId="{6A38B4E3-E6CA-4C36-A6B4-23D1A2083723}" type="presParOf" srcId="{25BFDCB7-4339-4550-A6B7-5660F8B02230}" destId="{434ACECA-398A-4D72-A1A4-1233372D31D5}" srcOrd="0" destOrd="0" presId="urn:microsoft.com/office/officeart/2005/8/layout/hierarchy4"/>
    <dgm:cxn modelId="{E3C16992-53BC-42AB-B2AE-9AD13364984A}" type="presParOf" srcId="{434ACECA-398A-4D72-A1A4-1233372D31D5}" destId="{89C41956-5FBA-46A7-A3B9-F6AF6FFEE011}" srcOrd="0" destOrd="0" presId="urn:microsoft.com/office/officeart/2005/8/layout/hierarchy4"/>
    <dgm:cxn modelId="{9375820B-567C-4708-844F-C090905DE835}" type="presParOf" srcId="{434ACECA-398A-4D72-A1A4-1233372D31D5}" destId="{8742C4B1-723A-436B-B7D5-70E9A4B8F1F0}" srcOrd="1" destOrd="0" presId="urn:microsoft.com/office/officeart/2005/8/layout/hierarchy4"/>
    <dgm:cxn modelId="{3248E859-17E5-42D9-849C-CD2F38C004B0}" type="presParOf" srcId="{25BFDCB7-4339-4550-A6B7-5660F8B02230}" destId="{EDCA9FC2-6212-441C-8408-9CEA8651B864}" srcOrd="1" destOrd="0" presId="urn:microsoft.com/office/officeart/2005/8/layout/hierarchy4"/>
    <dgm:cxn modelId="{13B148DF-BA19-42DF-9D00-0C6989DC100E}" type="presParOf" srcId="{25BFDCB7-4339-4550-A6B7-5660F8B02230}" destId="{12C719C0-7B67-4317-8A2C-D018BBAC9543}" srcOrd="2" destOrd="0" presId="urn:microsoft.com/office/officeart/2005/8/layout/hierarchy4"/>
    <dgm:cxn modelId="{CCDDA090-EDD2-4417-8AEB-FDAC4D0EAAB6}" type="presParOf" srcId="{12C719C0-7B67-4317-8A2C-D018BBAC9543}" destId="{68DCBD71-BC53-4B01-AB04-D919CA24670B}" srcOrd="0" destOrd="0" presId="urn:microsoft.com/office/officeart/2005/8/layout/hierarchy4"/>
    <dgm:cxn modelId="{FB32909F-87E4-406A-8476-0CB2A45A0955}" type="presParOf" srcId="{12C719C0-7B67-4317-8A2C-D018BBAC9543}" destId="{CC1F3458-320F-4B80-A801-EA078ED5BCC5}" srcOrd="1" destOrd="0" presId="urn:microsoft.com/office/officeart/2005/8/layout/hierarchy4"/>
    <dgm:cxn modelId="{A03A1C19-37D7-4F9E-B471-9E938DD47006}" type="presParOf" srcId="{25BFDCB7-4339-4550-A6B7-5660F8B02230}" destId="{53AC91B7-D1D4-4096-BF58-857F5A99D00B}" srcOrd="3" destOrd="0" presId="urn:microsoft.com/office/officeart/2005/8/layout/hierarchy4"/>
    <dgm:cxn modelId="{EB86FC3B-957E-481D-9D12-8E1A9F9341AE}" type="presParOf" srcId="{25BFDCB7-4339-4550-A6B7-5660F8B02230}" destId="{F2CB525B-A08F-437C-A587-8FFD43E3D3E7}" srcOrd="4" destOrd="0" presId="urn:microsoft.com/office/officeart/2005/8/layout/hierarchy4"/>
    <dgm:cxn modelId="{6C259943-AF77-4623-9B15-3D548F9EE7BA}" type="presParOf" srcId="{F2CB525B-A08F-437C-A587-8FFD43E3D3E7}" destId="{41B6DDB8-B695-48AB-8FB4-972B25E744A4}" srcOrd="0" destOrd="0" presId="urn:microsoft.com/office/officeart/2005/8/layout/hierarchy4"/>
    <dgm:cxn modelId="{EA0100F5-1239-4670-93FC-6A36F8925CC6}" type="presParOf" srcId="{F2CB525B-A08F-437C-A587-8FFD43E3D3E7}" destId="{5FFBD71C-B41B-4C68-863B-8E0A82323FAC}" srcOrd="1" destOrd="0" presId="urn:microsoft.com/office/officeart/2005/8/layout/hierarchy4"/>
    <dgm:cxn modelId="{6F1835FC-1C4C-416C-8247-B009A05EC120}" type="presParOf" srcId="{ABF585F3-BA12-4037-A6C8-EB8CD4F096FC}" destId="{BAD937F7-5F8F-48DA-A3EC-A1352AAC96AD}" srcOrd="1" destOrd="0" presId="urn:microsoft.com/office/officeart/2005/8/layout/hierarchy4"/>
    <dgm:cxn modelId="{43C8CBB0-D655-44AF-8ACF-B316E92768FF}" type="presParOf" srcId="{ABF585F3-BA12-4037-A6C8-EB8CD4F096FC}" destId="{BE705C7F-350D-4DB6-ADC2-B4386175C6C2}" srcOrd="2" destOrd="0" presId="urn:microsoft.com/office/officeart/2005/8/layout/hierarchy4"/>
    <dgm:cxn modelId="{DA255B6F-7955-4435-A9A8-F45096FB4548}" type="presParOf" srcId="{BE705C7F-350D-4DB6-ADC2-B4386175C6C2}" destId="{68460FC5-7CC2-4D21-A276-F38E0ED34ACE}" srcOrd="0" destOrd="0" presId="urn:microsoft.com/office/officeart/2005/8/layout/hierarchy4"/>
    <dgm:cxn modelId="{BAD8E48B-0436-4CF1-AFAB-7047F0649404}" type="presParOf" srcId="{BE705C7F-350D-4DB6-ADC2-B4386175C6C2}" destId="{689D01CA-552E-4768-87B4-516EE4AE57C8}" srcOrd="1" destOrd="0" presId="urn:microsoft.com/office/officeart/2005/8/layout/hierarchy4"/>
    <dgm:cxn modelId="{60095F2C-9FAB-4A09-9F6F-713F57EC2BB7}" type="presParOf" srcId="{BE705C7F-350D-4DB6-ADC2-B4386175C6C2}" destId="{D9654B19-E23E-451D-B8F0-C9CB853A87E1}" srcOrd="2" destOrd="0" presId="urn:microsoft.com/office/officeart/2005/8/layout/hierarchy4"/>
    <dgm:cxn modelId="{95FBD08B-30FC-437B-ADD0-0303AE3DB330}" type="presParOf" srcId="{D9654B19-E23E-451D-B8F0-C9CB853A87E1}" destId="{B6DE74E3-8AD4-4280-A182-F493E6C39F5C}" srcOrd="0" destOrd="0" presId="urn:microsoft.com/office/officeart/2005/8/layout/hierarchy4"/>
    <dgm:cxn modelId="{F0CC9C76-AB5A-4035-8359-F53CC4458028}" type="presParOf" srcId="{B6DE74E3-8AD4-4280-A182-F493E6C39F5C}" destId="{422A7392-38FF-4484-9D7C-C1575AA168BA}" srcOrd="0" destOrd="0" presId="urn:microsoft.com/office/officeart/2005/8/layout/hierarchy4"/>
    <dgm:cxn modelId="{43A62031-D36B-47EB-BC03-5A195912B17B}" type="presParOf" srcId="{B6DE74E3-8AD4-4280-A182-F493E6C39F5C}" destId="{580A2BD6-370F-40D1-B8EA-36F7CD015C80}" srcOrd="1" destOrd="0" presId="urn:microsoft.com/office/officeart/2005/8/layout/hierarchy4"/>
    <dgm:cxn modelId="{E4F27869-343A-4DD9-B2BD-309E90AB2DF3}" type="presParOf" srcId="{B6DE74E3-8AD4-4280-A182-F493E6C39F5C}" destId="{C6E01C2A-D1E6-4FCC-8194-43523C247A5A}" srcOrd="2" destOrd="0" presId="urn:microsoft.com/office/officeart/2005/8/layout/hierarchy4"/>
    <dgm:cxn modelId="{0BE8673F-5433-46B4-A9E7-E24B7EE939E2}" type="presParOf" srcId="{C6E01C2A-D1E6-4FCC-8194-43523C247A5A}" destId="{A7D2A85A-21A7-4155-9707-72AD4C3F694E}" srcOrd="0" destOrd="0" presId="urn:microsoft.com/office/officeart/2005/8/layout/hierarchy4"/>
    <dgm:cxn modelId="{82127C42-B391-455E-AFAF-6870B295F826}" type="presParOf" srcId="{A7D2A85A-21A7-4155-9707-72AD4C3F694E}" destId="{A32AB5A5-212F-45CA-A973-0644C9800078}" srcOrd="0" destOrd="0" presId="urn:microsoft.com/office/officeart/2005/8/layout/hierarchy4"/>
    <dgm:cxn modelId="{EBFE20D3-067E-4F99-B03B-887972157ADB}" type="presParOf" srcId="{A7D2A85A-21A7-4155-9707-72AD4C3F694E}" destId="{B48E30BE-975B-4006-902E-C94FBBC85254}" srcOrd="1" destOrd="0" presId="urn:microsoft.com/office/officeart/2005/8/layout/hierarchy4"/>
    <dgm:cxn modelId="{5694AC33-EA89-4741-8C06-D3514E25367A}" type="presParOf" srcId="{C6E01C2A-D1E6-4FCC-8194-43523C247A5A}" destId="{2924D608-1E43-47ED-BC0C-78CFA70A2E31}" srcOrd="1" destOrd="0" presId="urn:microsoft.com/office/officeart/2005/8/layout/hierarchy4"/>
    <dgm:cxn modelId="{BE7E093A-F52E-4638-B4A0-5D4EADDA091C}" type="presParOf" srcId="{C6E01C2A-D1E6-4FCC-8194-43523C247A5A}" destId="{DAA89B75-3697-4A53-898B-C5AEB0F3D94F}" srcOrd="2" destOrd="0" presId="urn:microsoft.com/office/officeart/2005/8/layout/hierarchy4"/>
    <dgm:cxn modelId="{0B6A289B-5654-4473-B64D-B8EE202DCC15}" type="presParOf" srcId="{DAA89B75-3697-4A53-898B-C5AEB0F3D94F}" destId="{D56B37DD-787C-4665-8602-69EFB1962614}" srcOrd="0" destOrd="0" presId="urn:microsoft.com/office/officeart/2005/8/layout/hierarchy4"/>
    <dgm:cxn modelId="{10651AFA-1AA0-4E9F-B433-E721F6901996}" type="presParOf" srcId="{DAA89B75-3697-4A53-898B-C5AEB0F3D94F}" destId="{90B26934-BF18-4F64-B56C-97F5E7DAC983}" srcOrd="1" destOrd="0" presId="urn:microsoft.com/office/officeart/2005/8/layout/hierarchy4"/>
    <dgm:cxn modelId="{A28C105B-9618-4AD0-9F24-6151FE1ADED3}" type="presParOf" srcId="{D9654B19-E23E-451D-B8F0-C9CB853A87E1}" destId="{184FB235-97E7-4304-9913-72C9BD60519E}" srcOrd="1" destOrd="0" presId="urn:microsoft.com/office/officeart/2005/8/layout/hierarchy4"/>
    <dgm:cxn modelId="{3B882B32-BE37-4640-9B9E-36664A7DBB30}" type="presParOf" srcId="{D9654B19-E23E-451D-B8F0-C9CB853A87E1}" destId="{7C34238D-A68A-40BA-85C2-C767278425EA}" srcOrd="2" destOrd="0" presId="urn:microsoft.com/office/officeart/2005/8/layout/hierarchy4"/>
    <dgm:cxn modelId="{C045075A-EB97-4E0E-951F-F7AAED8FB7B2}" type="presParOf" srcId="{7C34238D-A68A-40BA-85C2-C767278425EA}" destId="{30430394-F25F-4339-9D13-40613CE8995A}" srcOrd="0" destOrd="0" presId="urn:microsoft.com/office/officeart/2005/8/layout/hierarchy4"/>
    <dgm:cxn modelId="{EA7EA79E-D21E-467F-9EFE-5F53031B0F4F}" type="presParOf" srcId="{7C34238D-A68A-40BA-85C2-C767278425EA}" destId="{E1660891-4362-4D5E-8478-7B79B04BAEF7}" srcOrd="1" destOrd="0" presId="urn:microsoft.com/office/officeart/2005/8/layout/hierarchy4"/>
    <dgm:cxn modelId="{59BABC16-0805-4ECE-AA62-15F688ED5898}" type="presParOf" srcId="{D9654B19-E23E-451D-B8F0-C9CB853A87E1}" destId="{25DF2A93-267F-4AD5-9262-99AE94164668}" srcOrd="3" destOrd="0" presId="urn:microsoft.com/office/officeart/2005/8/layout/hierarchy4"/>
    <dgm:cxn modelId="{F264FAB0-2553-41E2-9CC5-056A2DFE6616}" type="presParOf" srcId="{D9654B19-E23E-451D-B8F0-C9CB853A87E1}" destId="{5A4B9436-0F1B-4DBC-912E-B8568F03B4AA}" srcOrd="4" destOrd="0" presId="urn:microsoft.com/office/officeart/2005/8/layout/hierarchy4"/>
    <dgm:cxn modelId="{C1298342-9BCE-402D-AAFE-5400782B0E2B}" type="presParOf" srcId="{5A4B9436-0F1B-4DBC-912E-B8568F03B4AA}" destId="{BD09B168-54C0-4A0F-836E-F89E5EE6280B}" srcOrd="0" destOrd="0" presId="urn:microsoft.com/office/officeart/2005/8/layout/hierarchy4"/>
    <dgm:cxn modelId="{F943002A-8E79-4269-86EB-7A41BD9A47AB}" type="presParOf" srcId="{5A4B9436-0F1B-4DBC-912E-B8568F03B4AA}" destId="{F446F197-D0B1-4A2F-BF25-230FF7DDC245}" srcOrd="1" destOrd="0" presId="urn:microsoft.com/office/officeart/2005/8/layout/hierarchy4"/>
    <dgm:cxn modelId="{4C226227-47F2-4370-ACB7-71572199C2F0}" type="presParOf" srcId="{825E7311-D6D3-4B40-9247-A77DF0A80D62}" destId="{F5480642-3116-45BE-99E1-DC3304FB0ADA}" srcOrd="3" destOrd="0" presId="urn:microsoft.com/office/officeart/2005/8/layout/hierarchy4"/>
    <dgm:cxn modelId="{B296AC8B-04A6-4A6E-A863-C55C80231B18}" type="presParOf" srcId="{825E7311-D6D3-4B40-9247-A77DF0A80D62}" destId="{21E252AE-A653-4C32-B316-54B659A0E35A}" srcOrd="4" destOrd="0" presId="urn:microsoft.com/office/officeart/2005/8/layout/hierarchy4"/>
    <dgm:cxn modelId="{4964E0BF-571F-4D6E-AE76-58966A3E31F0}" type="presParOf" srcId="{21E252AE-A653-4C32-B316-54B659A0E35A}" destId="{3522BE3C-025D-4D44-8A67-DF766F005EAA}" srcOrd="0" destOrd="0" presId="urn:microsoft.com/office/officeart/2005/8/layout/hierarchy4"/>
    <dgm:cxn modelId="{1741D3BE-5A8B-45EE-9543-1E205166C2B5}" type="presParOf" srcId="{21E252AE-A653-4C32-B316-54B659A0E35A}" destId="{0CCFD278-7B27-47F0-8A90-848E571BF1BF}" srcOrd="1" destOrd="0" presId="urn:microsoft.com/office/officeart/2005/8/layout/hierarchy4"/>
    <dgm:cxn modelId="{3C14DD27-6EEA-49A0-8A79-F2BE39C2E243}" type="presParOf" srcId="{21E252AE-A653-4C32-B316-54B659A0E35A}" destId="{1428BB5E-54F7-4627-A1BF-772199EB8CFC}" srcOrd="2" destOrd="0" presId="urn:microsoft.com/office/officeart/2005/8/layout/hierarchy4"/>
    <dgm:cxn modelId="{772BE637-2094-4893-A34F-5B4149F6F7F1}" type="presParOf" srcId="{1428BB5E-54F7-4627-A1BF-772199EB8CFC}" destId="{7702A955-15B1-4A24-8664-E6FC24C2A5B1}" srcOrd="0" destOrd="0" presId="urn:microsoft.com/office/officeart/2005/8/layout/hierarchy4"/>
    <dgm:cxn modelId="{8EBA7346-75B4-467A-91D8-1A09D9AA8E5E}" type="presParOf" srcId="{7702A955-15B1-4A24-8664-E6FC24C2A5B1}" destId="{51E967E9-4BA7-4103-99EC-130F7EBE3E42}" srcOrd="0" destOrd="0" presId="urn:microsoft.com/office/officeart/2005/8/layout/hierarchy4"/>
    <dgm:cxn modelId="{87D37FEF-F53D-4876-91F9-C8F01733E289}" type="presParOf" srcId="{7702A955-15B1-4A24-8664-E6FC24C2A5B1}" destId="{54709EF0-77AD-48CC-A558-04C8F3E70EF9}" srcOrd="1" destOrd="0" presId="urn:microsoft.com/office/officeart/2005/8/layout/hierarchy4"/>
    <dgm:cxn modelId="{717E7601-3C3C-43C3-8D36-F9301E61ADAA}" type="presParOf" srcId="{7702A955-15B1-4A24-8664-E6FC24C2A5B1}" destId="{FB932EF0-2027-4603-9EF7-432106F5A2E2}" srcOrd="2" destOrd="0" presId="urn:microsoft.com/office/officeart/2005/8/layout/hierarchy4"/>
    <dgm:cxn modelId="{23B02A96-2A48-4DD4-8E76-9F8F20FF1AF8}" type="presParOf" srcId="{FB932EF0-2027-4603-9EF7-432106F5A2E2}" destId="{5F29CAC7-D539-4B61-AAF8-1852613D6CEF}" srcOrd="0" destOrd="0" presId="urn:microsoft.com/office/officeart/2005/8/layout/hierarchy4"/>
    <dgm:cxn modelId="{6B6070B8-B826-40D4-B9B9-73CABA1C30E8}" type="presParOf" srcId="{5F29CAC7-D539-4B61-AAF8-1852613D6CEF}" destId="{2C2355F2-1D28-4A42-AE2C-AC227856B152}" srcOrd="0" destOrd="0" presId="urn:microsoft.com/office/officeart/2005/8/layout/hierarchy4"/>
    <dgm:cxn modelId="{D0B8B749-192C-43EC-B64F-97E53D9D9934}" type="presParOf" srcId="{5F29CAC7-D539-4B61-AAF8-1852613D6CEF}" destId="{7369DE0C-9715-4682-94D3-140C55E6FAF5}" srcOrd="1" destOrd="0" presId="urn:microsoft.com/office/officeart/2005/8/layout/hierarchy4"/>
    <dgm:cxn modelId="{196AC70A-419B-4E3F-8721-837E2D742104}" type="presParOf" srcId="{FB932EF0-2027-4603-9EF7-432106F5A2E2}" destId="{EB1CB344-BE6F-4F5D-AD91-433A88F76F95}" srcOrd="1" destOrd="0" presId="urn:microsoft.com/office/officeart/2005/8/layout/hierarchy4"/>
    <dgm:cxn modelId="{D4BC05EB-384E-4F01-9BF4-AFC29007F820}" type="presParOf" srcId="{FB932EF0-2027-4603-9EF7-432106F5A2E2}" destId="{E4D7D268-F826-4C84-9A6F-722B30A8E373}" srcOrd="2" destOrd="0" presId="urn:microsoft.com/office/officeart/2005/8/layout/hierarchy4"/>
    <dgm:cxn modelId="{01327F24-2A06-4AE4-B586-134C3C953E94}" type="presParOf" srcId="{E4D7D268-F826-4C84-9A6F-722B30A8E373}" destId="{61D45D18-BDEF-4B1C-8408-C0A1C0BE7D3B}" srcOrd="0" destOrd="0" presId="urn:microsoft.com/office/officeart/2005/8/layout/hierarchy4"/>
    <dgm:cxn modelId="{0941A33F-9B95-4AE4-8D13-3100C91258F3}" type="presParOf" srcId="{E4D7D268-F826-4C84-9A6F-722B30A8E373}" destId="{6C5404BB-529E-4E38-86C0-4A9B9AFA6266}" srcOrd="1" destOrd="0" presId="urn:microsoft.com/office/officeart/2005/8/layout/hierarchy4"/>
    <dgm:cxn modelId="{4AB978DA-FE49-4E3F-A6F0-CECDB0367C1D}" type="presParOf" srcId="{FB932EF0-2027-4603-9EF7-432106F5A2E2}" destId="{F34B561B-A71A-499B-9D68-27A9073224E0}" srcOrd="3" destOrd="0" presId="urn:microsoft.com/office/officeart/2005/8/layout/hierarchy4"/>
    <dgm:cxn modelId="{67C48BA8-0A3E-4D59-B3EE-CDDBC73316E2}" type="presParOf" srcId="{FB932EF0-2027-4603-9EF7-432106F5A2E2}" destId="{1C0B0C36-3FD6-4676-9158-AB79DF398AE6}" srcOrd="4" destOrd="0" presId="urn:microsoft.com/office/officeart/2005/8/layout/hierarchy4"/>
    <dgm:cxn modelId="{ABC4BFA5-8904-454C-8F49-50C190292E66}" type="presParOf" srcId="{1C0B0C36-3FD6-4676-9158-AB79DF398AE6}" destId="{DAD2A1AB-B10D-4851-8E0D-628736D2A5FA}" srcOrd="0" destOrd="0" presId="urn:microsoft.com/office/officeart/2005/8/layout/hierarchy4"/>
    <dgm:cxn modelId="{323EF672-33AA-4962-8337-1226FF753F23}" type="presParOf" srcId="{1C0B0C36-3FD6-4676-9158-AB79DF398AE6}" destId="{DB816C09-E79E-4109-9978-CF4A1123C3C6}" srcOrd="1" destOrd="0" presId="urn:microsoft.com/office/officeart/2005/8/layout/hierarchy4"/>
    <dgm:cxn modelId="{30E7E531-FAF4-476D-BF97-F74BAA435178}" type="presParOf" srcId="{1428BB5E-54F7-4627-A1BF-772199EB8CFC}" destId="{372DB8AA-B854-45B6-AB1F-AA4BCF307B0B}" srcOrd="1" destOrd="0" presId="urn:microsoft.com/office/officeart/2005/8/layout/hierarchy4"/>
    <dgm:cxn modelId="{EBB29675-F244-40A5-8CC9-82E63E7BD0D9}" type="presParOf" srcId="{1428BB5E-54F7-4627-A1BF-772199EB8CFC}" destId="{1EC646D6-E267-4884-870B-B89A18A0A215}" srcOrd="2" destOrd="0" presId="urn:microsoft.com/office/officeart/2005/8/layout/hierarchy4"/>
    <dgm:cxn modelId="{3FEE5738-A42A-4B84-A1F2-1D590BA0D7FC}" type="presParOf" srcId="{1EC646D6-E267-4884-870B-B89A18A0A215}" destId="{139DA6BA-0E8A-4CD4-BC0C-064A923ABEC6}" srcOrd="0" destOrd="0" presId="urn:microsoft.com/office/officeart/2005/8/layout/hierarchy4"/>
    <dgm:cxn modelId="{33BE8915-0C08-4B09-9F56-D0C56E78C2E9}" type="presParOf" srcId="{1EC646D6-E267-4884-870B-B89A18A0A215}" destId="{345FAECC-2516-40BB-9748-DA9EF4E5DC71}" srcOrd="1" destOrd="0" presId="urn:microsoft.com/office/officeart/2005/8/layout/hierarchy4"/>
    <dgm:cxn modelId="{9001C19E-4BA2-492B-A76E-A01403DD965A}" type="presParOf" srcId="{1EC646D6-E267-4884-870B-B89A18A0A215}" destId="{0DC41D50-7B16-4A74-B8B3-9887EC8DD1DF}" srcOrd="2" destOrd="0" presId="urn:microsoft.com/office/officeart/2005/8/layout/hierarchy4"/>
    <dgm:cxn modelId="{FC7E6C7D-9D61-4218-9494-4E5F108234D4}" type="presParOf" srcId="{0DC41D50-7B16-4A74-B8B3-9887EC8DD1DF}" destId="{F5B7BF24-F58F-41DE-9EF2-8F7D385EE1E8}" srcOrd="0" destOrd="0" presId="urn:microsoft.com/office/officeart/2005/8/layout/hierarchy4"/>
    <dgm:cxn modelId="{0067F263-E7BD-4428-AE66-2ECF8CB86780}" type="presParOf" srcId="{F5B7BF24-F58F-41DE-9EF2-8F7D385EE1E8}" destId="{36F48602-8CF8-4552-9CE4-407476BE4008}" srcOrd="0" destOrd="0" presId="urn:microsoft.com/office/officeart/2005/8/layout/hierarchy4"/>
    <dgm:cxn modelId="{8A0963C6-0086-4898-BD78-A72618E2BE48}" type="presParOf" srcId="{F5B7BF24-F58F-41DE-9EF2-8F7D385EE1E8}" destId="{443F0B07-4FA8-40D1-B1AA-D2F8B7AE4C92}" srcOrd="1" destOrd="0" presId="urn:microsoft.com/office/officeart/2005/8/layout/hierarchy4"/>
    <dgm:cxn modelId="{1D661F32-037C-44AF-A315-1255288D538B}" type="presParOf" srcId="{0DC41D50-7B16-4A74-B8B3-9887EC8DD1DF}" destId="{8E6175AD-3C31-4B32-B9A4-86EB5DBDF59B}" srcOrd="1" destOrd="0" presId="urn:microsoft.com/office/officeart/2005/8/layout/hierarchy4"/>
    <dgm:cxn modelId="{A474D16D-E313-4F89-ABDB-E540599D143B}" type="presParOf" srcId="{0DC41D50-7B16-4A74-B8B3-9887EC8DD1DF}" destId="{534F36EB-40E7-463E-9EDA-1ACF4A788CBE}" srcOrd="2" destOrd="0" presId="urn:microsoft.com/office/officeart/2005/8/layout/hierarchy4"/>
    <dgm:cxn modelId="{5BF7E52B-A0E8-42AE-B0B2-CE84E54BEDE0}" type="presParOf" srcId="{534F36EB-40E7-463E-9EDA-1ACF4A788CBE}" destId="{48B2D478-7EE7-45AA-913D-E8B3B05EC541}" srcOrd="0" destOrd="0" presId="urn:microsoft.com/office/officeart/2005/8/layout/hierarchy4"/>
    <dgm:cxn modelId="{88B152ED-4422-47D3-88CC-EF3BD99D4758}" type="presParOf" srcId="{534F36EB-40E7-463E-9EDA-1ACF4A788CBE}" destId="{EB2DC982-A4AC-47D1-A56F-C44AC2227C4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5520DB-7C0D-47E9-9CFB-AB94F4249D5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C9CBC2F-9E5C-4DE3-B11C-10334EFE62C9}">
      <dgm:prSet/>
      <dgm:spPr/>
      <dgm:t>
        <a:bodyPr/>
        <a:lstStyle/>
        <a:p>
          <a:r>
            <a:rPr lang="en-US"/>
            <a:t>Lift and shift existing on-premises SQL Server instance or databases. </a:t>
          </a:r>
        </a:p>
      </dgm:t>
    </dgm:pt>
    <dgm:pt modelId="{AA4A4DF7-D082-4740-B99B-35D905A3ECF6}" type="parTrans" cxnId="{F46F6E22-50CB-4C0F-8D4E-DBC397AD2F64}">
      <dgm:prSet/>
      <dgm:spPr/>
      <dgm:t>
        <a:bodyPr/>
        <a:lstStyle/>
        <a:p>
          <a:endParaRPr lang="en-US"/>
        </a:p>
      </dgm:t>
    </dgm:pt>
    <dgm:pt modelId="{C471D788-A311-4D50-B109-0C6EE8D522EE}" type="sibTrans" cxnId="{F46F6E22-50CB-4C0F-8D4E-DBC397AD2F64}">
      <dgm:prSet/>
      <dgm:spPr/>
      <dgm:t>
        <a:bodyPr/>
        <a:lstStyle/>
        <a:p>
          <a:endParaRPr lang="en-US"/>
        </a:p>
      </dgm:t>
    </dgm:pt>
    <dgm:pt modelId="{C44AC006-3422-4D05-83F8-10DB97857B6A}">
      <dgm:prSet/>
      <dgm:spPr/>
      <dgm:t>
        <a:bodyPr/>
        <a:lstStyle/>
        <a:p>
          <a:r>
            <a:rPr lang="en-US" dirty="0"/>
            <a:t>Use features of SQL Server that aren’t available in Single Database or Elastic Pool such as cross-database queries, SQL Server Agent jobs, Change Data Capture, Resource Governor, or Service Broker. </a:t>
          </a:r>
        </a:p>
      </dgm:t>
    </dgm:pt>
    <dgm:pt modelId="{5CE64431-BF86-4B95-A732-78138AF14342}" type="parTrans" cxnId="{B7D3EE5F-529E-446B-BA6D-E26240AC5B9A}">
      <dgm:prSet/>
      <dgm:spPr/>
      <dgm:t>
        <a:bodyPr/>
        <a:lstStyle/>
        <a:p>
          <a:endParaRPr lang="en-US"/>
        </a:p>
      </dgm:t>
    </dgm:pt>
    <dgm:pt modelId="{85628DEA-6571-4F92-B2BE-15C369A3FBA2}" type="sibTrans" cxnId="{B7D3EE5F-529E-446B-BA6D-E26240AC5B9A}">
      <dgm:prSet/>
      <dgm:spPr/>
      <dgm:t>
        <a:bodyPr/>
        <a:lstStyle/>
        <a:p>
          <a:endParaRPr lang="en-US"/>
        </a:p>
      </dgm:t>
    </dgm:pt>
    <dgm:pt modelId="{79D924FE-7409-4E94-9E5B-CB12DD6CA5D0}" type="pres">
      <dgm:prSet presAssocID="{225520DB-7C0D-47E9-9CFB-AB94F4249D50}" presName="root" presStyleCnt="0">
        <dgm:presLayoutVars>
          <dgm:dir/>
          <dgm:resizeHandles val="exact"/>
        </dgm:presLayoutVars>
      </dgm:prSet>
      <dgm:spPr/>
    </dgm:pt>
    <dgm:pt modelId="{CC72AD57-EFE3-4CDA-86AA-936D2B268D7F}" type="pres">
      <dgm:prSet presAssocID="{CC9CBC2F-9E5C-4DE3-B11C-10334EFE62C9}" presName="compNode" presStyleCnt="0"/>
      <dgm:spPr/>
    </dgm:pt>
    <dgm:pt modelId="{BA313BBE-0B1D-430B-B0D6-F35D7802CBA4}" type="pres">
      <dgm:prSet presAssocID="{CC9CBC2F-9E5C-4DE3-B11C-10334EFE62C9}" presName="bgRect" presStyleLbl="bgShp" presStyleIdx="0" presStyleCnt="2"/>
      <dgm:spPr/>
    </dgm:pt>
    <dgm:pt modelId="{838834E0-A1B9-4505-8063-A3C20ECB33F2}" type="pres">
      <dgm:prSet presAssocID="{CC9CBC2F-9E5C-4DE3-B11C-10334EFE62C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93879EE-8D9C-4CB3-8002-D1E9780D83BF}" type="pres">
      <dgm:prSet presAssocID="{CC9CBC2F-9E5C-4DE3-B11C-10334EFE62C9}" presName="spaceRect" presStyleCnt="0"/>
      <dgm:spPr/>
    </dgm:pt>
    <dgm:pt modelId="{14D50B3F-769C-42EE-BDA1-C9361CC2854B}" type="pres">
      <dgm:prSet presAssocID="{CC9CBC2F-9E5C-4DE3-B11C-10334EFE62C9}" presName="parTx" presStyleLbl="revTx" presStyleIdx="0" presStyleCnt="2">
        <dgm:presLayoutVars>
          <dgm:chMax val="0"/>
          <dgm:chPref val="0"/>
        </dgm:presLayoutVars>
      </dgm:prSet>
      <dgm:spPr/>
    </dgm:pt>
    <dgm:pt modelId="{C2679933-36CD-4B35-A3D8-A332D742EDA4}" type="pres">
      <dgm:prSet presAssocID="{C471D788-A311-4D50-B109-0C6EE8D522EE}" presName="sibTrans" presStyleCnt="0"/>
      <dgm:spPr/>
    </dgm:pt>
    <dgm:pt modelId="{42ACEAF6-9D7A-43A3-B35C-7DB597DD6830}" type="pres">
      <dgm:prSet presAssocID="{C44AC006-3422-4D05-83F8-10DB97857B6A}" presName="compNode" presStyleCnt="0"/>
      <dgm:spPr/>
    </dgm:pt>
    <dgm:pt modelId="{8D0B1CEF-C119-4A56-A92A-29310CD7E083}" type="pres">
      <dgm:prSet presAssocID="{C44AC006-3422-4D05-83F8-10DB97857B6A}" presName="bgRect" presStyleLbl="bgShp" presStyleIdx="1" presStyleCnt="2"/>
      <dgm:spPr/>
    </dgm:pt>
    <dgm:pt modelId="{0C51A358-2B0F-4364-92B9-EF9B7DBAFF64}" type="pres">
      <dgm:prSet presAssocID="{C44AC006-3422-4D05-83F8-10DB97857B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2528193-93CA-4772-BEAA-39AB049FD748}" type="pres">
      <dgm:prSet presAssocID="{C44AC006-3422-4D05-83F8-10DB97857B6A}" presName="spaceRect" presStyleCnt="0"/>
      <dgm:spPr/>
    </dgm:pt>
    <dgm:pt modelId="{7649CD69-24F6-4E72-B40A-8183A590624B}" type="pres">
      <dgm:prSet presAssocID="{C44AC006-3422-4D05-83F8-10DB97857B6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46F6E22-50CB-4C0F-8D4E-DBC397AD2F64}" srcId="{225520DB-7C0D-47E9-9CFB-AB94F4249D50}" destId="{CC9CBC2F-9E5C-4DE3-B11C-10334EFE62C9}" srcOrd="0" destOrd="0" parTransId="{AA4A4DF7-D082-4740-B99B-35D905A3ECF6}" sibTransId="{C471D788-A311-4D50-B109-0C6EE8D522EE}"/>
    <dgm:cxn modelId="{2932612E-5DCA-4500-9C6A-747EBB283877}" type="presOf" srcId="{225520DB-7C0D-47E9-9CFB-AB94F4249D50}" destId="{79D924FE-7409-4E94-9E5B-CB12DD6CA5D0}" srcOrd="0" destOrd="0" presId="urn:microsoft.com/office/officeart/2018/2/layout/IconVerticalSolidList"/>
    <dgm:cxn modelId="{B7D3EE5F-529E-446B-BA6D-E26240AC5B9A}" srcId="{225520DB-7C0D-47E9-9CFB-AB94F4249D50}" destId="{C44AC006-3422-4D05-83F8-10DB97857B6A}" srcOrd="1" destOrd="0" parTransId="{5CE64431-BF86-4B95-A732-78138AF14342}" sibTransId="{85628DEA-6571-4F92-B2BE-15C369A3FBA2}"/>
    <dgm:cxn modelId="{68E31499-0D3B-4B50-8DF9-1DFD7C0958CB}" type="presOf" srcId="{C44AC006-3422-4D05-83F8-10DB97857B6A}" destId="{7649CD69-24F6-4E72-B40A-8183A590624B}" srcOrd="0" destOrd="0" presId="urn:microsoft.com/office/officeart/2018/2/layout/IconVerticalSolidList"/>
    <dgm:cxn modelId="{4126CEEA-D46C-4647-923C-CC5B8FC893CC}" type="presOf" srcId="{CC9CBC2F-9E5C-4DE3-B11C-10334EFE62C9}" destId="{14D50B3F-769C-42EE-BDA1-C9361CC2854B}" srcOrd="0" destOrd="0" presId="urn:microsoft.com/office/officeart/2018/2/layout/IconVerticalSolidList"/>
    <dgm:cxn modelId="{75C44FFA-C2A3-427F-993C-55CB95189B6E}" type="presParOf" srcId="{79D924FE-7409-4E94-9E5B-CB12DD6CA5D0}" destId="{CC72AD57-EFE3-4CDA-86AA-936D2B268D7F}" srcOrd="0" destOrd="0" presId="urn:microsoft.com/office/officeart/2018/2/layout/IconVerticalSolidList"/>
    <dgm:cxn modelId="{D0984063-DE53-4587-92CE-BDAD6BCE13CB}" type="presParOf" srcId="{CC72AD57-EFE3-4CDA-86AA-936D2B268D7F}" destId="{BA313BBE-0B1D-430B-B0D6-F35D7802CBA4}" srcOrd="0" destOrd="0" presId="urn:microsoft.com/office/officeart/2018/2/layout/IconVerticalSolidList"/>
    <dgm:cxn modelId="{DD72673C-EF51-4948-BF2F-1E8AB6A6C067}" type="presParOf" srcId="{CC72AD57-EFE3-4CDA-86AA-936D2B268D7F}" destId="{838834E0-A1B9-4505-8063-A3C20ECB33F2}" srcOrd="1" destOrd="0" presId="urn:microsoft.com/office/officeart/2018/2/layout/IconVerticalSolidList"/>
    <dgm:cxn modelId="{36DA455D-0A75-43EB-9390-E354ECECEDBD}" type="presParOf" srcId="{CC72AD57-EFE3-4CDA-86AA-936D2B268D7F}" destId="{C93879EE-8D9C-4CB3-8002-D1E9780D83BF}" srcOrd="2" destOrd="0" presId="urn:microsoft.com/office/officeart/2018/2/layout/IconVerticalSolidList"/>
    <dgm:cxn modelId="{7EF3A3FC-B578-4F9C-A0EE-BD0789E672E1}" type="presParOf" srcId="{CC72AD57-EFE3-4CDA-86AA-936D2B268D7F}" destId="{14D50B3F-769C-42EE-BDA1-C9361CC2854B}" srcOrd="3" destOrd="0" presId="urn:microsoft.com/office/officeart/2018/2/layout/IconVerticalSolidList"/>
    <dgm:cxn modelId="{8333B526-EC9C-4B68-8D33-58660E1E7F0A}" type="presParOf" srcId="{79D924FE-7409-4E94-9E5B-CB12DD6CA5D0}" destId="{C2679933-36CD-4B35-A3D8-A332D742EDA4}" srcOrd="1" destOrd="0" presId="urn:microsoft.com/office/officeart/2018/2/layout/IconVerticalSolidList"/>
    <dgm:cxn modelId="{DDC24655-B849-4D61-9993-E118BCF64876}" type="presParOf" srcId="{79D924FE-7409-4E94-9E5B-CB12DD6CA5D0}" destId="{42ACEAF6-9D7A-43A3-B35C-7DB597DD6830}" srcOrd="2" destOrd="0" presId="urn:microsoft.com/office/officeart/2018/2/layout/IconVerticalSolidList"/>
    <dgm:cxn modelId="{1FC44DA5-D9F6-4BF6-BE4B-88EDAB2676DF}" type="presParOf" srcId="{42ACEAF6-9D7A-43A3-B35C-7DB597DD6830}" destId="{8D0B1CEF-C119-4A56-A92A-29310CD7E083}" srcOrd="0" destOrd="0" presId="urn:microsoft.com/office/officeart/2018/2/layout/IconVerticalSolidList"/>
    <dgm:cxn modelId="{5EDD3CD5-B007-49DA-BF5E-F575438DF652}" type="presParOf" srcId="{42ACEAF6-9D7A-43A3-B35C-7DB597DD6830}" destId="{0C51A358-2B0F-4364-92B9-EF9B7DBAFF64}" srcOrd="1" destOrd="0" presId="urn:microsoft.com/office/officeart/2018/2/layout/IconVerticalSolidList"/>
    <dgm:cxn modelId="{BAF42617-47D6-47FD-ACF6-F4599DFFD3B0}" type="presParOf" srcId="{42ACEAF6-9D7A-43A3-B35C-7DB597DD6830}" destId="{B2528193-93CA-4772-BEAA-39AB049FD748}" srcOrd="2" destOrd="0" presId="urn:microsoft.com/office/officeart/2018/2/layout/IconVerticalSolidList"/>
    <dgm:cxn modelId="{DB9F5284-7DFD-4E8F-992C-5120A6B438A3}" type="presParOf" srcId="{42ACEAF6-9D7A-43A3-B35C-7DB597DD6830}" destId="{7649CD69-24F6-4E72-B40A-8183A59062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02332F-2907-4E53-A77C-F79C80CDC0AF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39E5E1E-BAA6-4EC2-AC76-97399C23CB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Simple database that can be migrated from an on-premises SQL Server or other relational databases (MySQL, PostgreSQL) </a:t>
          </a:r>
        </a:p>
      </dgm:t>
    </dgm:pt>
    <dgm:pt modelId="{7B9736CD-EF88-4952-87A4-DD5E4A1AD543}" type="parTrans" cxnId="{05C2CA11-F4F7-4FC0-8024-FA650C74B2E2}">
      <dgm:prSet/>
      <dgm:spPr/>
      <dgm:t>
        <a:bodyPr/>
        <a:lstStyle/>
        <a:p>
          <a:endParaRPr lang="en-US"/>
        </a:p>
      </dgm:t>
    </dgm:pt>
    <dgm:pt modelId="{E2E2157E-891D-4F22-AD3C-E4EF8E536F1F}" type="sibTrans" cxnId="{05C2CA11-F4F7-4FC0-8024-FA650C74B2E2}">
      <dgm:prSet/>
      <dgm:spPr/>
      <dgm:t>
        <a:bodyPr/>
        <a:lstStyle/>
        <a:p>
          <a:endParaRPr lang="en-US"/>
        </a:p>
      </dgm:t>
    </dgm:pt>
    <dgm:pt modelId="{46AD5225-B6AF-4DCE-9909-0453EBEFBAC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New database used in a cloud application </a:t>
          </a:r>
        </a:p>
      </dgm:t>
    </dgm:pt>
    <dgm:pt modelId="{26F17240-7B37-4EF1-BA31-F1CD72455862}" type="parTrans" cxnId="{728CD056-9DA7-4700-A119-AFE8F27EF998}">
      <dgm:prSet/>
      <dgm:spPr/>
      <dgm:t>
        <a:bodyPr/>
        <a:lstStyle/>
        <a:p>
          <a:endParaRPr lang="en-US"/>
        </a:p>
      </dgm:t>
    </dgm:pt>
    <dgm:pt modelId="{52F0AABF-F781-48F6-A46A-51271CD65FD4}" type="sibTrans" cxnId="{728CD056-9DA7-4700-A119-AFE8F27EF998}">
      <dgm:prSet/>
      <dgm:spPr/>
      <dgm:t>
        <a:bodyPr/>
        <a:lstStyle/>
        <a:p>
          <a:endParaRPr lang="en-US"/>
        </a:p>
      </dgm:t>
    </dgm:pt>
    <dgm:pt modelId="{AA41E720-2308-4CE7-933A-2710E925112B}" type="pres">
      <dgm:prSet presAssocID="{2602332F-2907-4E53-A77C-F79C80CDC0AF}" presName="root" presStyleCnt="0">
        <dgm:presLayoutVars>
          <dgm:dir/>
          <dgm:resizeHandles val="exact"/>
        </dgm:presLayoutVars>
      </dgm:prSet>
      <dgm:spPr/>
    </dgm:pt>
    <dgm:pt modelId="{50313182-0F34-499A-963E-3195D52A0228}" type="pres">
      <dgm:prSet presAssocID="{439E5E1E-BAA6-4EC2-AC76-97399C23CBA3}" presName="compNode" presStyleCnt="0"/>
      <dgm:spPr/>
    </dgm:pt>
    <dgm:pt modelId="{34FC4F40-F999-4815-BA67-C42EC45B7FFC}" type="pres">
      <dgm:prSet presAssocID="{439E5E1E-BAA6-4EC2-AC76-97399C23CBA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4997EF5-99A8-441B-A0DD-987D217B4DFE}" type="pres">
      <dgm:prSet presAssocID="{439E5E1E-BAA6-4EC2-AC76-97399C23CBA3}" presName="spaceRect" presStyleCnt="0"/>
      <dgm:spPr/>
    </dgm:pt>
    <dgm:pt modelId="{1F9236CD-344B-44C0-AE29-0534010CDC4F}" type="pres">
      <dgm:prSet presAssocID="{439E5E1E-BAA6-4EC2-AC76-97399C23CBA3}" presName="textRect" presStyleLbl="revTx" presStyleIdx="0" presStyleCnt="2">
        <dgm:presLayoutVars>
          <dgm:chMax val="1"/>
          <dgm:chPref val="1"/>
        </dgm:presLayoutVars>
      </dgm:prSet>
      <dgm:spPr/>
    </dgm:pt>
    <dgm:pt modelId="{B1A6BDFA-BC9F-4CE3-A6FF-A6E25BAFC9F2}" type="pres">
      <dgm:prSet presAssocID="{E2E2157E-891D-4F22-AD3C-E4EF8E536F1F}" presName="sibTrans" presStyleCnt="0"/>
      <dgm:spPr/>
    </dgm:pt>
    <dgm:pt modelId="{0F7D4F3E-748C-4F8F-B702-9CBB48879794}" type="pres">
      <dgm:prSet presAssocID="{46AD5225-B6AF-4DCE-9909-0453EBEFBACB}" presName="compNode" presStyleCnt="0"/>
      <dgm:spPr/>
    </dgm:pt>
    <dgm:pt modelId="{772A8020-2998-4FE3-BB0A-C063972B273F}" type="pres">
      <dgm:prSet presAssocID="{46AD5225-B6AF-4DCE-9909-0453EBEFBAC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8FE69B6F-B012-4D1E-B6A1-5CE2B85188AD}" type="pres">
      <dgm:prSet presAssocID="{46AD5225-B6AF-4DCE-9909-0453EBEFBACB}" presName="spaceRect" presStyleCnt="0"/>
      <dgm:spPr/>
    </dgm:pt>
    <dgm:pt modelId="{E548A195-93EE-4983-B551-DE50B761860B}" type="pres">
      <dgm:prSet presAssocID="{46AD5225-B6AF-4DCE-9909-0453EBEFBAC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5C2CA11-F4F7-4FC0-8024-FA650C74B2E2}" srcId="{2602332F-2907-4E53-A77C-F79C80CDC0AF}" destId="{439E5E1E-BAA6-4EC2-AC76-97399C23CBA3}" srcOrd="0" destOrd="0" parTransId="{7B9736CD-EF88-4952-87A4-DD5E4A1AD543}" sibTransId="{E2E2157E-891D-4F22-AD3C-E4EF8E536F1F}"/>
    <dgm:cxn modelId="{728CD056-9DA7-4700-A119-AFE8F27EF998}" srcId="{2602332F-2907-4E53-A77C-F79C80CDC0AF}" destId="{46AD5225-B6AF-4DCE-9909-0453EBEFBACB}" srcOrd="1" destOrd="0" parTransId="{26F17240-7B37-4EF1-BA31-F1CD72455862}" sibTransId="{52F0AABF-F781-48F6-A46A-51271CD65FD4}"/>
    <dgm:cxn modelId="{8C6AD181-0245-4F06-9A6C-E264D8F4CF49}" type="presOf" srcId="{46AD5225-B6AF-4DCE-9909-0453EBEFBACB}" destId="{E548A195-93EE-4983-B551-DE50B761860B}" srcOrd="0" destOrd="0" presId="urn:microsoft.com/office/officeart/2018/2/layout/IconLabelList"/>
    <dgm:cxn modelId="{999BE0A0-474A-48E1-B85B-7E7EF2DA025B}" type="presOf" srcId="{439E5E1E-BAA6-4EC2-AC76-97399C23CBA3}" destId="{1F9236CD-344B-44C0-AE29-0534010CDC4F}" srcOrd="0" destOrd="0" presId="urn:microsoft.com/office/officeart/2018/2/layout/IconLabelList"/>
    <dgm:cxn modelId="{46DF5FFF-E74E-4116-81BE-0911C913B37A}" type="presOf" srcId="{2602332F-2907-4E53-A77C-F79C80CDC0AF}" destId="{AA41E720-2308-4CE7-933A-2710E925112B}" srcOrd="0" destOrd="0" presId="urn:microsoft.com/office/officeart/2018/2/layout/IconLabelList"/>
    <dgm:cxn modelId="{0EAC5461-500C-405F-9C3C-37203C078E80}" type="presParOf" srcId="{AA41E720-2308-4CE7-933A-2710E925112B}" destId="{50313182-0F34-499A-963E-3195D52A0228}" srcOrd="0" destOrd="0" presId="urn:microsoft.com/office/officeart/2018/2/layout/IconLabelList"/>
    <dgm:cxn modelId="{AF68709D-510D-43C5-8D9E-BA350F6749EC}" type="presParOf" srcId="{50313182-0F34-499A-963E-3195D52A0228}" destId="{34FC4F40-F999-4815-BA67-C42EC45B7FFC}" srcOrd="0" destOrd="0" presId="urn:microsoft.com/office/officeart/2018/2/layout/IconLabelList"/>
    <dgm:cxn modelId="{8BC31CD8-BC02-438F-849D-0C2435955B0B}" type="presParOf" srcId="{50313182-0F34-499A-963E-3195D52A0228}" destId="{04997EF5-99A8-441B-A0DD-987D217B4DFE}" srcOrd="1" destOrd="0" presId="urn:microsoft.com/office/officeart/2018/2/layout/IconLabelList"/>
    <dgm:cxn modelId="{8DC47638-B341-4A8D-9765-B0DECAB247E4}" type="presParOf" srcId="{50313182-0F34-499A-963E-3195D52A0228}" destId="{1F9236CD-344B-44C0-AE29-0534010CDC4F}" srcOrd="2" destOrd="0" presId="urn:microsoft.com/office/officeart/2018/2/layout/IconLabelList"/>
    <dgm:cxn modelId="{7131425F-8632-47EF-B65E-96837753529D}" type="presParOf" srcId="{AA41E720-2308-4CE7-933A-2710E925112B}" destId="{B1A6BDFA-BC9F-4CE3-A6FF-A6E25BAFC9F2}" srcOrd="1" destOrd="0" presId="urn:microsoft.com/office/officeart/2018/2/layout/IconLabelList"/>
    <dgm:cxn modelId="{3398E463-6C71-48ED-974E-A01E61182BC2}" type="presParOf" srcId="{AA41E720-2308-4CE7-933A-2710E925112B}" destId="{0F7D4F3E-748C-4F8F-B702-9CBB48879794}" srcOrd="2" destOrd="0" presId="urn:microsoft.com/office/officeart/2018/2/layout/IconLabelList"/>
    <dgm:cxn modelId="{DFED5B35-0B9E-4239-94F7-75AC5A654153}" type="presParOf" srcId="{0F7D4F3E-748C-4F8F-B702-9CBB48879794}" destId="{772A8020-2998-4FE3-BB0A-C063972B273F}" srcOrd="0" destOrd="0" presId="urn:microsoft.com/office/officeart/2018/2/layout/IconLabelList"/>
    <dgm:cxn modelId="{FD11DFCE-BEAF-47EF-98DE-C3F3011785C2}" type="presParOf" srcId="{0F7D4F3E-748C-4F8F-B702-9CBB48879794}" destId="{8FE69B6F-B012-4D1E-B6A1-5CE2B85188AD}" srcOrd="1" destOrd="0" presId="urn:microsoft.com/office/officeart/2018/2/layout/IconLabelList"/>
    <dgm:cxn modelId="{10237305-A589-45CC-B403-DB6494D4E0A8}" type="presParOf" srcId="{0F7D4F3E-748C-4F8F-B702-9CBB48879794}" destId="{E548A195-93EE-4983-B551-DE50B761860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B48257-F567-4161-A5C4-325059E41FF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BA1C2268-1CD2-4995-9516-6E7DB0400D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Multi-tenant SaaS application – many databases with the same schema that have varying usage patterns. </a:t>
          </a:r>
        </a:p>
      </dgm:t>
    </dgm:pt>
    <dgm:pt modelId="{7A4B5C79-AFA5-46FC-BE67-B11EE03F91FB}" type="parTrans" cxnId="{13E5064F-9525-4E9B-8F12-B26B7AD89C12}">
      <dgm:prSet/>
      <dgm:spPr/>
      <dgm:t>
        <a:bodyPr/>
        <a:lstStyle/>
        <a:p>
          <a:endParaRPr lang="en-US"/>
        </a:p>
      </dgm:t>
    </dgm:pt>
    <dgm:pt modelId="{CE74DE82-BDC6-4395-893F-38049B1B7C90}" type="sibTrans" cxnId="{13E5064F-9525-4E9B-8F12-B26B7AD89C1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A5D5DC-D3F0-470A-9A3D-E098E14A00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Databases that require cross-database communication – can use Elastic Tools features. </a:t>
          </a:r>
        </a:p>
      </dgm:t>
    </dgm:pt>
    <dgm:pt modelId="{0FEE9699-69BF-4988-AD81-985503ED68A0}" type="parTrans" cxnId="{5CB73E9C-6D0D-44CB-B37F-F8816066499E}">
      <dgm:prSet/>
      <dgm:spPr/>
      <dgm:t>
        <a:bodyPr/>
        <a:lstStyle/>
        <a:p>
          <a:endParaRPr lang="en-US"/>
        </a:p>
      </dgm:t>
    </dgm:pt>
    <dgm:pt modelId="{C0CD0DCA-3F5B-499B-87D9-82711C15207B}" type="sibTrans" cxnId="{5CB73E9C-6D0D-44CB-B37F-F8816066499E}">
      <dgm:prSet/>
      <dgm:spPr/>
      <dgm:t>
        <a:bodyPr/>
        <a:lstStyle/>
        <a:p>
          <a:endParaRPr lang="en-US"/>
        </a:p>
      </dgm:t>
    </dgm:pt>
    <dgm:pt modelId="{8FED98A0-0B85-429D-BC65-6502236DED02}" type="pres">
      <dgm:prSet presAssocID="{87B48257-F567-4161-A5C4-325059E41FF2}" presName="root" presStyleCnt="0">
        <dgm:presLayoutVars>
          <dgm:dir/>
          <dgm:resizeHandles val="exact"/>
        </dgm:presLayoutVars>
      </dgm:prSet>
      <dgm:spPr/>
    </dgm:pt>
    <dgm:pt modelId="{B18365B9-383D-472D-8578-53E64B6BDB1A}" type="pres">
      <dgm:prSet presAssocID="{87B48257-F567-4161-A5C4-325059E41FF2}" presName="container" presStyleCnt="0">
        <dgm:presLayoutVars>
          <dgm:dir/>
          <dgm:resizeHandles val="exact"/>
        </dgm:presLayoutVars>
      </dgm:prSet>
      <dgm:spPr/>
    </dgm:pt>
    <dgm:pt modelId="{59C64753-5A33-4886-A5F3-25CCD0929047}" type="pres">
      <dgm:prSet presAssocID="{BA1C2268-1CD2-4995-9516-6E7DB0400D1D}" presName="compNode" presStyleCnt="0"/>
      <dgm:spPr/>
    </dgm:pt>
    <dgm:pt modelId="{1839FB15-EFE2-4BB8-9502-80091C8B7801}" type="pres">
      <dgm:prSet presAssocID="{BA1C2268-1CD2-4995-9516-6E7DB0400D1D}" presName="iconBgRect" presStyleLbl="bgShp" presStyleIdx="0" presStyleCnt="2"/>
      <dgm:spPr/>
    </dgm:pt>
    <dgm:pt modelId="{5A55B721-0CE7-44BD-AFDC-37452AF4C643}" type="pres">
      <dgm:prSet presAssocID="{BA1C2268-1CD2-4995-9516-6E7DB0400D1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34B8ABC-EBD1-4CFA-AFD8-9BDFDB711342}" type="pres">
      <dgm:prSet presAssocID="{BA1C2268-1CD2-4995-9516-6E7DB0400D1D}" presName="spaceRect" presStyleCnt="0"/>
      <dgm:spPr/>
    </dgm:pt>
    <dgm:pt modelId="{346AD8CA-D4D0-41D1-B6FA-A32084C2B0F1}" type="pres">
      <dgm:prSet presAssocID="{BA1C2268-1CD2-4995-9516-6E7DB0400D1D}" presName="textRect" presStyleLbl="revTx" presStyleIdx="0" presStyleCnt="2">
        <dgm:presLayoutVars>
          <dgm:chMax val="1"/>
          <dgm:chPref val="1"/>
        </dgm:presLayoutVars>
      </dgm:prSet>
      <dgm:spPr/>
    </dgm:pt>
    <dgm:pt modelId="{98E2E8E8-F90C-401E-8FC8-0407E6306E2E}" type="pres">
      <dgm:prSet presAssocID="{CE74DE82-BDC6-4395-893F-38049B1B7C90}" presName="sibTrans" presStyleLbl="sibTrans2D1" presStyleIdx="0" presStyleCnt="0"/>
      <dgm:spPr/>
    </dgm:pt>
    <dgm:pt modelId="{282726AD-B10C-4FFB-916D-1EB9F06DA889}" type="pres">
      <dgm:prSet presAssocID="{02A5D5DC-D3F0-470A-9A3D-E098E14A0042}" presName="compNode" presStyleCnt="0"/>
      <dgm:spPr/>
    </dgm:pt>
    <dgm:pt modelId="{924469B4-959D-4E35-9787-89DB519FCC23}" type="pres">
      <dgm:prSet presAssocID="{02A5D5DC-D3F0-470A-9A3D-E098E14A0042}" presName="iconBgRect" presStyleLbl="bgShp" presStyleIdx="1" presStyleCnt="2"/>
      <dgm:spPr/>
    </dgm:pt>
    <dgm:pt modelId="{280BFC7A-B92B-4993-8059-356248D45109}" type="pres">
      <dgm:prSet presAssocID="{02A5D5DC-D3F0-470A-9A3D-E098E14A004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C1D07D8-3D2C-486C-840F-A9CF784E3BD0}" type="pres">
      <dgm:prSet presAssocID="{02A5D5DC-D3F0-470A-9A3D-E098E14A0042}" presName="spaceRect" presStyleCnt="0"/>
      <dgm:spPr/>
    </dgm:pt>
    <dgm:pt modelId="{A05583B2-60AE-46E9-9423-F4B926D6A59F}" type="pres">
      <dgm:prSet presAssocID="{02A5D5DC-D3F0-470A-9A3D-E098E14A004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F69520C-7645-4C99-9D33-1F50D5D99E00}" type="presOf" srcId="{BA1C2268-1CD2-4995-9516-6E7DB0400D1D}" destId="{346AD8CA-D4D0-41D1-B6FA-A32084C2B0F1}" srcOrd="0" destOrd="0" presId="urn:microsoft.com/office/officeart/2018/2/layout/IconCircleList"/>
    <dgm:cxn modelId="{8A7F831D-677D-4A01-8E7C-F0C241C4CADB}" type="presOf" srcId="{87B48257-F567-4161-A5C4-325059E41FF2}" destId="{8FED98A0-0B85-429D-BC65-6502236DED02}" srcOrd="0" destOrd="0" presId="urn:microsoft.com/office/officeart/2018/2/layout/IconCircleList"/>
    <dgm:cxn modelId="{136B5B4A-929A-4163-B207-502E2EC05E6D}" type="presOf" srcId="{02A5D5DC-D3F0-470A-9A3D-E098E14A0042}" destId="{A05583B2-60AE-46E9-9423-F4B926D6A59F}" srcOrd="0" destOrd="0" presId="urn:microsoft.com/office/officeart/2018/2/layout/IconCircleList"/>
    <dgm:cxn modelId="{13E5064F-9525-4E9B-8F12-B26B7AD89C12}" srcId="{87B48257-F567-4161-A5C4-325059E41FF2}" destId="{BA1C2268-1CD2-4995-9516-6E7DB0400D1D}" srcOrd="0" destOrd="0" parTransId="{7A4B5C79-AFA5-46FC-BE67-B11EE03F91FB}" sibTransId="{CE74DE82-BDC6-4395-893F-38049B1B7C90}"/>
    <dgm:cxn modelId="{5CB73E9C-6D0D-44CB-B37F-F8816066499E}" srcId="{87B48257-F567-4161-A5C4-325059E41FF2}" destId="{02A5D5DC-D3F0-470A-9A3D-E098E14A0042}" srcOrd="1" destOrd="0" parTransId="{0FEE9699-69BF-4988-AD81-985503ED68A0}" sibTransId="{C0CD0DCA-3F5B-499B-87D9-82711C15207B}"/>
    <dgm:cxn modelId="{7B37F9EA-0A26-4582-9214-082CAD95B180}" type="presOf" srcId="{CE74DE82-BDC6-4395-893F-38049B1B7C90}" destId="{98E2E8E8-F90C-401E-8FC8-0407E6306E2E}" srcOrd="0" destOrd="0" presId="urn:microsoft.com/office/officeart/2018/2/layout/IconCircleList"/>
    <dgm:cxn modelId="{BB19BADA-4F8A-49F5-9A49-7998F7EC0856}" type="presParOf" srcId="{8FED98A0-0B85-429D-BC65-6502236DED02}" destId="{B18365B9-383D-472D-8578-53E64B6BDB1A}" srcOrd="0" destOrd="0" presId="urn:microsoft.com/office/officeart/2018/2/layout/IconCircleList"/>
    <dgm:cxn modelId="{3CC830E7-F821-47C1-B411-600E8F0B0037}" type="presParOf" srcId="{B18365B9-383D-472D-8578-53E64B6BDB1A}" destId="{59C64753-5A33-4886-A5F3-25CCD0929047}" srcOrd="0" destOrd="0" presId="urn:microsoft.com/office/officeart/2018/2/layout/IconCircleList"/>
    <dgm:cxn modelId="{06025F83-5781-48B2-87E5-BD9B7E655EAC}" type="presParOf" srcId="{59C64753-5A33-4886-A5F3-25CCD0929047}" destId="{1839FB15-EFE2-4BB8-9502-80091C8B7801}" srcOrd="0" destOrd="0" presId="urn:microsoft.com/office/officeart/2018/2/layout/IconCircleList"/>
    <dgm:cxn modelId="{FFEBC875-7B97-4768-9F6D-CA578F89CBD8}" type="presParOf" srcId="{59C64753-5A33-4886-A5F3-25CCD0929047}" destId="{5A55B721-0CE7-44BD-AFDC-37452AF4C643}" srcOrd="1" destOrd="0" presId="urn:microsoft.com/office/officeart/2018/2/layout/IconCircleList"/>
    <dgm:cxn modelId="{DA44FEE0-773F-4841-9958-6C8A63B2F890}" type="presParOf" srcId="{59C64753-5A33-4886-A5F3-25CCD0929047}" destId="{334B8ABC-EBD1-4CFA-AFD8-9BDFDB711342}" srcOrd="2" destOrd="0" presId="urn:microsoft.com/office/officeart/2018/2/layout/IconCircleList"/>
    <dgm:cxn modelId="{AC533E94-855D-4D14-BCB9-3DF1A77EC74E}" type="presParOf" srcId="{59C64753-5A33-4886-A5F3-25CCD0929047}" destId="{346AD8CA-D4D0-41D1-B6FA-A32084C2B0F1}" srcOrd="3" destOrd="0" presId="urn:microsoft.com/office/officeart/2018/2/layout/IconCircleList"/>
    <dgm:cxn modelId="{D9CD809A-0872-43EE-81DF-F99F49CBCC91}" type="presParOf" srcId="{B18365B9-383D-472D-8578-53E64B6BDB1A}" destId="{98E2E8E8-F90C-401E-8FC8-0407E6306E2E}" srcOrd="1" destOrd="0" presId="urn:microsoft.com/office/officeart/2018/2/layout/IconCircleList"/>
    <dgm:cxn modelId="{B303F697-FCCC-4AEC-B7EE-9C4C4DE9B58E}" type="presParOf" srcId="{B18365B9-383D-472D-8578-53E64B6BDB1A}" destId="{282726AD-B10C-4FFB-916D-1EB9F06DA889}" srcOrd="2" destOrd="0" presId="urn:microsoft.com/office/officeart/2018/2/layout/IconCircleList"/>
    <dgm:cxn modelId="{C012D32F-0139-481C-BC33-A87D1F362F13}" type="presParOf" srcId="{282726AD-B10C-4FFB-916D-1EB9F06DA889}" destId="{924469B4-959D-4E35-9787-89DB519FCC23}" srcOrd="0" destOrd="0" presId="urn:microsoft.com/office/officeart/2018/2/layout/IconCircleList"/>
    <dgm:cxn modelId="{C5F77DD2-9128-4D0A-B40F-A1420951A7CF}" type="presParOf" srcId="{282726AD-B10C-4FFB-916D-1EB9F06DA889}" destId="{280BFC7A-B92B-4993-8059-356248D45109}" srcOrd="1" destOrd="0" presId="urn:microsoft.com/office/officeart/2018/2/layout/IconCircleList"/>
    <dgm:cxn modelId="{789953AF-FC40-4D15-8536-B9D0DCF9A41B}" type="presParOf" srcId="{282726AD-B10C-4FFB-916D-1EB9F06DA889}" destId="{FC1D07D8-3D2C-486C-840F-A9CF784E3BD0}" srcOrd="2" destOrd="0" presId="urn:microsoft.com/office/officeart/2018/2/layout/IconCircleList"/>
    <dgm:cxn modelId="{F1C75FED-D1A7-4873-B3A7-10C96F9D3874}" type="presParOf" srcId="{282726AD-B10C-4FFB-916D-1EB9F06DA889}" destId="{A05583B2-60AE-46E9-9423-F4B926D6A59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D25CEF-F88A-4272-93BE-55D7A915DB6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6E839F9-99C8-4C05-B31B-22172EFA46E5}">
      <dgm:prSet phldrT="[Text]"/>
      <dgm:spPr/>
      <dgm:t>
        <a:bodyPr/>
        <a:lstStyle/>
        <a:p>
          <a:r>
            <a:rPr lang="en-US" i="0" dirty="0"/>
            <a:t>DTU</a:t>
          </a:r>
          <a:r>
            <a:rPr lang="en-US" i="1" dirty="0"/>
            <a:t> </a:t>
          </a:r>
        </a:p>
      </dgm:t>
    </dgm:pt>
    <dgm:pt modelId="{8AA8A1BD-FFB0-427B-995E-269738F047F4}" type="parTrans" cxnId="{F037EBAC-C80D-41BE-98C7-CCD5E461CABC}">
      <dgm:prSet/>
      <dgm:spPr/>
      <dgm:t>
        <a:bodyPr/>
        <a:lstStyle/>
        <a:p>
          <a:endParaRPr lang="en-US"/>
        </a:p>
      </dgm:t>
    </dgm:pt>
    <dgm:pt modelId="{24153535-5F83-496E-B351-6D49DE3681BB}" type="sibTrans" cxnId="{F037EBAC-C80D-41BE-98C7-CCD5E461CABC}">
      <dgm:prSet/>
      <dgm:spPr/>
      <dgm:t>
        <a:bodyPr/>
        <a:lstStyle/>
        <a:p>
          <a:endParaRPr lang="en-US"/>
        </a:p>
      </dgm:t>
    </dgm:pt>
    <dgm:pt modelId="{8F274406-AD3A-44DF-8096-8941C39A767D}">
      <dgm:prSet phldrT="[Text]"/>
      <dgm:spPr/>
      <dgm:t>
        <a:bodyPr/>
        <a:lstStyle/>
        <a:p>
          <a:r>
            <a:rPr lang="en-US" dirty="0" err="1"/>
            <a:t>vCore</a:t>
          </a:r>
          <a:r>
            <a:rPr lang="en-US" dirty="0"/>
            <a:t> </a:t>
          </a:r>
        </a:p>
      </dgm:t>
    </dgm:pt>
    <dgm:pt modelId="{B8584821-5EF3-4E46-8C98-C6274997B804}" type="parTrans" cxnId="{36EB384C-43A5-49A6-8196-9EB005A39801}">
      <dgm:prSet/>
      <dgm:spPr/>
      <dgm:t>
        <a:bodyPr/>
        <a:lstStyle/>
        <a:p>
          <a:endParaRPr lang="en-US"/>
        </a:p>
      </dgm:t>
    </dgm:pt>
    <dgm:pt modelId="{A1D92980-6C27-4661-BEC6-2ABA677FBFE4}" type="sibTrans" cxnId="{36EB384C-43A5-49A6-8196-9EB005A39801}">
      <dgm:prSet/>
      <dgm:spPr/>
      <dgm:t>
        <a:bodyPr/>
        <a:lstStyle/>
        <a:p>
          <a:endParaRPr lang="en-US"/>
        </a:p>
      </dgm:t>
    </dgm:pt>
    <dgm:pt modelId="{D5E9A1C5-853A-40FA-8885-636B50D4934C}">
      <dgm:prSet phldrT="[Text]"/>
      <dgm:spPr/>
      <dgm:t>
        <a:bodyPr/>
        <a:lstStyle/>
        <a:p>
          <a:r>
            <a:rPr lang="en-US" dirty="0"/>
            <a:t>A blended measurement of CPU, memory, and I/O. </a:t>
          </a:r>
        </a:p>
      </dgm:t>
    </dgm:pt>
    <dgm:pt modelId="{F5F1D410-195E-4B0E-AC41-6C235784340D}" type="parTrans" cxnId="{5B8F6972-F20B-4A86-BA96-96143B471794}">
      <dgm:prSet/>
      <dgm:spPr/>
      <dgm:t>
        <a:bodyPr/>
        <a:lstStyle/>
        <a:p>
          <a:endParaRPr lang="en-US"/>
        </a:p>
      </dgm:t>
    </dgm:pt>
    <dgm:pt modelId="{E8321295-A4EC-4E0E-A7D7-A1811E8E1525}" type="sibTrans" cxnId="{5B8F6972-F20B-4A86-BA96-96143B471794}">
      <dgm:prSet/>
      <dgm:spPr/>
      <dgm:t>
        <a:bodyPr/>
        <a:lstStyle/>
        <a:p>
          <a:endParaRPr lang="en-US"/>
        </a:p>
      </dgm:t>
    </dgm:pt>
    <dgm:pt modelId="{66D6FE24-EE10-45CB-8E82-DC8CB0908A99}">
      <dgm:prSet phldrT="[Text]"/>
      <dgm:spPr/>
      <dgm:t>
        <a:bodyPr/>
        <a:lstStyle/>
        <a:p>
          <a:r>
            <a:rPr lang="en-US" dirty="0"/>
            <a:t>Fixed amount of storage (maximum 4 TB). </a:t>
          </a:r>
        </a:p>
      </dgm:t>
    </dgm:pt>
    <dgm:pt modelId="{B496A971-57F4-4DB8-92F5-50F23671D515}" type="parTrans" cxnId="{E4F347B4-92EC-4C56-879B-248E9DA72FF6}">
      <dgm:prSet/>
      <dgm:spPr/>
      <dgm:t>
        <a:bodyPr/>
        <a:lstStyle/>
        <a:p>
          <a:endParaRPr lang="en-US"/>
        </a:p>
      </dgm:t>
    </dgm:pt>
    <dgm:pt modelId="{90F1B914-E734-43DA-A525-2290D3CF1C9C}" type="sibTrans" cxnId="{E4F347B4-92EC-4C56-879B-248E9DA72FF6}">
      <dgm:prSet/>
      <dgm:spPr/>
      <dgm:t>
        <a:bodyPr/>
        <a:lstStyle/>
        <a:p>
          <a:endParaRPr lang="en-US"/>
        </a:p>
      </dgm:t>
    </dgm:pt>
    <dgm:pt modelId="{E6FF9D4F-B4AF-46AB-B829-6D55FCF4032A}">
      <dgm:prSet phldrT="[Text]"/>
      <dgm:spPr/>
      <dgm:t>
        <a:bodyPr/>
        <a:lstStyle/>
        <a:p>
          <a:r>
            <a:rPr lang="en-US" dirty="0"/>
            <a:t>Compute and storage scale together. </a:t>
          </a:r>
        </a:p>
      </dgm:t>
    </dgm:pt>
    <dgm:pt modelId="{8A1AFF39-7B6E-4A03-83CD-297F9E4DA9B4}" type="parTrans" cxnId="{8075A97D-6DDD-4DB0-9EA8-46014E3B255B}">
      <dgm:prSet/>
      <dgm:spPr/>
      <dgm:t>
        <a:bodyPr/>
        <a:lstStyle/>
        <a:p>
          <a:endParaRPr lang="en-US"/>
        </a:p>
      </dgm:t>
    </dgm:pt>
    <dgm:pt modelId="{38ECF159-2A20-43F0-8E51-09B0D4F78C1B}" type="sibTrans" cxnId="{8075A97D-6DDD-4DB0-9EA8-46014E3B255B}">
      <dgm:prSet/>
      <dgm:spPr/>
      <dgm:t>
        <a:bodyPr/>
        <a:lstStyle/>
        <a:p>
          <a:endParaRPr lang="en-US"/>
        </a:p>
      </dgm:t>
    </dgm:pt>
    <dgm:pt modelId="{CA1A53D5-0735-4750-9646-8BF358456E6F}">
      <dgm:prSet phldrT="[Text]"/>
      <dgm:spPr/>
      <dgm:t>
        <a:bodyPr/>
        <a:lstStyle/>
        <a:p>
          <a:r>
            <a:rPr lang="en-US" dirty="0"/>
            <a:t>Compute and storage are paid for and scale separately. </a:t>
          </a:r>
        </a:p>
      </dgm:t>
    </dgm:pt>
    <dgm:pt modelId="{3FBF9906-6F37-47E1-B6CF-1E1EA4A1FCF9}" type="parTrans" cxnId="{27467F0B-FEFC-4799-AF00-60A0672D19A6}">
      <dgm:prSet/>
      <dgm:spPr/>
      <dgm:t>
        <a:bodyPr/>
        <a:lstStyle/>
        <a:p>
          <a:endParaRPr lang="en-US"/>
        </a:p>
      </dgm:t>
    </dgm:pt>
    <dgm:pt modelId="{963DE0C3-4BE3-4E96-9A3A-0E62570C9435}" type="sibTrans" cxnId="{27467F0B-FEFC-4799-AF00-60A0672D19A6}">
      <dgm:prSet/>
      <dgm:spPr/>
      <dgm:t>
        <a:bodyPr/>
        <a:lstStyle/>
        <a:p>
          <a:endParaRPr lang="en-US"/>
        </a:p>
      </dgm:t>
    </dgm:pt>
    <dgm:pt modelId="{99BF6212-6CD6-4A52-A1C0-8206ACAB1099}">
      <dgm:prSet phldrT="[Text]"/>
      <dgm:spPr/>
      <dgm:t>
        <a:bodyPr/>
        <a:lstStyle/>
        <a:p>
          <a:r>
            <a:rPr lang="en-US" dirty="0"/>
            <a:t>You specify </a:t>
          </a:r>
          <a:r>
            <a:rPr lang="en-US" dirty="0" err="1"/>
            <a:t>vCores</a:t>
          </a:r>
          <a:r>
            <a:rPr lang="en-US" dirty="0"/>
            <a:t> desired; memory amount is tied to that choice. </a:t>
          </a:r>
        </a:p>
      </dgm:t>
    </dgm:pt>
    <dgm:pt modelId="{36F97B1F-0D0E-4521-ACB8-52DFB080C3E3}" type="parTrans" cxnId="{3D8430B8-9DB4-4928-9D85-0D562E9D3F00}">
      <dgm:prSet/>
      <dgm:spPr/>
      <dgm:t>
        <a:bodyPr/>
        <a:lstStyle/>
        <a:p>
          <a:endParaRPr lang="en-US"/>
        </a:p>
      </dgm:t>
    </dgm:pt>
    <dgm:pt modelId="{B2E5D4F9-3882-4D8E-8492-A1BDF2768921}" type="sibTrans" cxnId="{3D8430B8-9DB4-4928-9D85-0D562E9D3F00}">
      <dgm:prSet/>
      <dgm:spPr/>
      <dgm:t>
        <a:bodyPr/>
        <a:lstStyle/>
        <a:p>
          <a:endParaRPr lang="en-US"/>
        </a:p>
      </dgm:t>
    </dgm:pt>
    <dgm:pt modelId="{A18958A0-640E-45B8-BE57-62DA09286901}">
      <dgm:prSet phldrT="[Text]"/>
      <dgm:spPr/>
      <dgm:t>
        <a:bodyPr/>
        <a:lstStyle/>
        <a:p>
          <a:r>
            <a:rPr lang="en-US" dirty="0"/>
            <a:t>You choose storage – General Purpose or Business Critical. </a:t>
          </a:r>
        </a:p>
      </dgm:t>
    </dgm:pt>
    <dgm:pt modelId="{2F2B5D80-FB3E-469D-9829-800E1BFE447B}" type="parTrans" cxnId="{F9F865C2-4151-4A66-A14D-0A3A6111218A}">
      <dgm:prSet/>
      <dgm:spPr/>
      <dgm:t>
        <a:bodyPr/>
        <a:lstStyle/>
        <a:p>
          <a:endParaRPr lang="en-US"/>
        </a:p>
      </dgm:t>
    </dgm:pt>
    <dgm:pt modelId="{4B067F9A-2DB1-4169-A62D-56163A68AD2B}" type="sibTrans" cxnId="{F9F865C2-4151-4A66-A14D-0A3A6111218A}">
      <dgm:prSet/>
      <dgm:spPr/>
      <dgm:t>
        <a:bodyPr/>
        <a:lstStyle/>
        <a:p>
          <a:endParaRPr lang="en-US"/>
        </a:p>
      </dgm:t>
    </dgm:pt>
    <dgm:pt modelId="{47CDCA9B-1354-438A-8CD2-AF23CC9C6DB3}" type="pres">
      <dgm:prSet presAssocID="{8DD25CEF-F88A-4272-93BE-55D7A915DB61}" presName="linear" presStyleCnt="0">
        <dgm:presLayoutVars>
          <dgm:dir/>
          <dgm:animLvl val="lvl"/>
          <dgm:resizeHandles val="exact"/>
        </dgm:presLayoutVars>
      </dgm:prSet>
      <dgm:spPr/>
    </dgm:pt>
    <dgm:pt modelId="{F65C8C2A-2B59-4A45-B9A4-20124C43C738}" type="pres">
      <dgm:prSet presAssocID="{B6E839F9-99C8-4C05-B31B-22172EFA46E5}" presName="parentLin" presStyleCnt="0"/>
      <dgm:spPr/>
    </dgm:pt>
    <dgm:pt modelId="{6A44127D-4039-4518-B777-F9BD160664E5}" type="pres">
      <dgm:prSet presAssocID="{B6E839F9-99C8-4C05-B31B-22172EFA46E5}" presName="parentLeftMargin" presStyleLbl="node1" presStyleIdx="0" presStyleCnt="2"/>
      <dgm:spPr/>
    </dgm:pt>
    <dgm:pt modelId="{C66802F1-CD02-4497-B27D-F31019BF2F30}" type="pres">
      <dgm:prSet presAssocID="{B6E839F9-99C8-4C05-B31B-22172EFA46E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6FA66B3-59B5-43D6-80AA-8F7F808107F7}" type="pres">
      <dgm:prSet presAssocID="{B6E839F9-99C8-4C05-B31B-22172EFA46E5}" presName="negativeSpace" presStyleCnt="0"/>
      <dgm:spPr/>
    </dgm:pt>
    <dgm:pt modelId="{1F11683A-38C1-466D-AE0B-790CAD6E7965}" type="pres">
      <dgm:prSet presAssocID="{B6E839F9-99C8-4C05-B31B-22172EFA46E5}" presName="childText" presStyleLbl="conFgAcc1" presStyleIdx="0" presStyleCnt="2">
        <dgm:presLayoutVars>
          <dgm:bulletEnabled val="1"/>
        </dgm:presLayoutVars>
      </dgm:prSet>
      <dgm:spPr/>
    </dgm:pt>
    <dgm:pt modelId="{82272EDD-8D5C-4AFB-BF86-14DF8B71783B}" type="pres">
      <dgm:prSet presAssocID="{24153535-5F83-496E-B351-6D49DE3681BB}" presName="spaceBetweenRectangles" presStyleCnt="0"/>
      <dgm:spPr/>
    </dgm:pt>
    <dgm:pt modelId="{28855833-D77A-4A54-8AC5-5582FCBB98B5}" type="pres">
      <dgm:prSet presAssocID="{8F274406-AD3A-44DF-8096-8941C39A767D}" presName="parentLin" presStyleCnt="0"/>
      <dgm:spPr/>
    </dgm:pt>
    <dgm:pt modelId="{9525DBAF-17C5-47BE-A189-4AFC19D4449C}" type="pres">
      <dgm:prSet presAssocID="{8F274406-AD3A-44DF-8096-8941C39A767D}" presName="parentLeftMargin" presStyleLbl="node1" presStyleIdx="0" presStyleCnt="2"/>
      <dgm:spPr/>
    </dgm:pt>
    <dgm:pt modelId="{81904B0D-0C81-46C2-89CA-246E3E9497B3}" type="pres">
      <dgm:prSet presAssocID="{8F274406-AD3A-44DF-8096-8941C39A767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728CC5A-9B11-48A6-916A-59A5FECFAEE2}" type="pres">
      <dgm:prSet presAssocID="{8F274406-AD3A-44DF-8096-8941C39A767D}" presName="negativeSpace" presStyleCnt="0"/>
      <dgm:spPr/>
    </dgm:pt>
    <dgm:pt modelId="{81565A6B-D096-4BE4-8AFC-511A8A8572F1}" type="pres">
      <dgm:prSet presAssocID="{8F274406-AD3A-44DF-8096-8941C39A767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4A5C905-02DC-4544-A829-5961AECBB978}" type="presOf" srcId="{8F274406-AD3A-44DF-8096-8941C39A767D}" destId="{81904B0D-0C81-46C2-89CA-246E3E9497B3}" srcOrd="1" destOrd="0" presId="urn:microsoft.com/office/officeart/2005/8/layout/list1"/>
    <dgm:cxn modelId="{27467F0B-FEFC-4799-AF00-60A0672D19A6}" srcId="{8F274406-AD3A-44DF-8096-8941C39A767D}" destId="{CA1A53D5-0735-4750-9646-8BF358456E6F}" srcOrd="0" destOrd="0" parTransId="{3FBF9906-6F37-47E1-B6CF-1E1EA4A1FCF9}" sibTransId="{963DE0C3-4BE3-4E96-9A3A-0E62570C9435}"/>
    <dgm:cxn modelId="{B3916042-AAFC-42EF-801F-7356387E77F4}" type="presOf" srcId="{8F274406-AD3A-44DF-8096-8941C39A767D}" destId="{9525DBAF-17C5-47BE-A189-4AFC19D4449C}" srcOrd="0" destOrd="0" presId="urn:microsoft.com/office/officeart/2005/8/layout/list1"/>
    <dgm:cxn modelId="{6A764864-76CA-4D2D-8E94-7B9F0DEB8238}" type="presOf" srcId="{66D6FE24-EE10-45CB-8E82-DC8CB0908A99}" destId="{1F11683A-38C1-466D-AE0B-790CAD6E7965}" srcOrd="0" destOrd="1" presId="urn:microsoft.com/office/officeart/2005/8/layout/list1"/>
    <dgm:cxn modelId="{A6115A46-1C4C-4835-9C12-18B673FBE3A3}" type="presOf" srcId="{E6FF9D4F-B4AF-46AB-B829-6D55FCF4032A}" destId="{1F11683A-38C1-466D-AE0B-790CAD6E7965}" srcOrd="0" destOrd="2" presId="urn:microsoft.com/office/officeart/2005/8/layout/list1"/>
    <dgm:cxn modelId="{36EB384C-43A5-49A6-8196-9EB005A39801}" srcId="{8DD25CEF-F88A-4272-93BE-55D7A915DB61}" destId="{8F274406-AD3A-44DF-8096-8941C39A767D}" srcOrd="1" destOrd="0" parTransId="{B8584821-5EF3-4E46-8C98-C6274997B804}" sibTransId="{A1D92980-6C27-4661-BEC6-2ABA677FBFE4}"/>
    <dgm:cxn modelId="{E3D90452-705B-4F64-9217-E4E8A9EC5C5B}" type="presOf" srcId="{99BF6212-6CD6-4A52-A1C0-8206ACAB1099}" destId="{81565A6B-D096-4BE4-8AFC-511A8A8572F1}" srcOrd="0" destOrd="1" presId="urn:microsoft.com/office/officeart/2005/8/layout/list1"/>
    <dgm:cxn modelId="{5B8F6972-F20B-4A86-BA96-96143B471794}" srcId="{B6E839F9-99C8-4C05-B31B-22172EFA46E5}" destId="{D5E9A1C5-853A-40FA-8885-636B50D4934C}" srcOrd="0" destOrd="0" parTransId="{F5F1D410-195E-4B0E-AC41-6C235784340D}" sibTransId="{E8321295-A4EC-4E0E-A7D7-A1811E8E1525}"/>
    <dgm:cxn modelId="{8075A97D-6DDD-4DB0-9EA8-46014E3B255B}" srcId="{B6E839F9-99C8-4C05-B31B-22172EFA46E5}" destId="{E6FF9D4F-B4AF-46AB-B829-6D55FCF4032A}" srcOrd="2" destOrd="0" parTransId="{8A1AFF39-7B6E-4A03-83CD-297F9E4DA9B4}" sibTransId="{38ECF159-2A20-43F0-8E51-09B0D4F78C1B}"/>
    <dgm:cxn modelId="{C6AECA85-86AF-405A-B08E-C2B8A305443B}" type="presOf" srcId="{A18958A0-640E-45B8-BE57-62DA09286901}" destId="{81565A6B-D096-4BE4-8AFC-511A8A8572F1}" srcOrd="0" destOrd="2" presId="urn:microsoft.com/office/officeart/2005/8/layout/list1"/>
    <dgm:cxn modelId="{1ADF4A87-8EB3-4630-A05C-7F8EC575D5E9}" type="presOf" srcId="{B6E839F9-99C8-4C05-B31B-22172EFA46E5}" destId="{C66802F1-CD02-4497-B27D-F31019BF2F30}" srcOrd="1" destOrd="0" presId="urn:microsoft.com/office/officeart/2005/8/layout/list1"/>
    <dgm:cxn modelId="{F037EBAC-C80D-41BE-98C7-CCD5E461CABC}" srcId="{8DD25CEF-F88A-4272-93BE-55D7A915DB61}" destId="{B6E839F9-99C8-4C05-B31B-22172EFA46E5}" srcOrd="0" destOrd="0" parTransId="{8AA8A1BD-FFB0-427B-995E-269738F047F4}" sibTransId="{24153535-5F83-496E-B351-6D49DE3681BB}"/>
    <dgm:cxn modelId="{E4F347B4-92EC-4C56-879B-248E9DA72FF6}" srcId="{B6E839F9-99C8-4C05-B31B-22172EFA46E5}" destId="{66D6FE24-EE10-45CB-8E82-DC8CB0908A99}" srcOrd="1" destOrd="0" parTransId="{B496A971-57F4-4DB8-92F5-50F23671D515}" sibTransId="{90F1B914-E734-43DA-A525-2290D3CF1C9C}"/>
    <dgm:cxn modelId="{22DC64B5-967E-4EB0-A273-A8A40A0C88B2}" type="presOf" srcId="{D5E9A1C5-853A-40FA-8885-636B50D4934C}" destId="{1F11683A-38C1-466D-AE0B-790CAD6E7965}" srcOrd="0" destOrd="0" presId="urn:microsoft.com/office/officeart/2005/8/layout/list1"/>
    <dgm:cxn modelId="{36CF12B6-8D41-4487-9843-2B746A8AB9B6}" type="presOf" srcId="{CA1A53D5-0735-4750-9646-8BF358456E6F}" destId="{81565A6B-D096-4BE4-8AFC-511A8A8572F1}" srcOrd="0" destOrd="0" presId="urn:microsoft.com/office/officeart/2005/8/layout/list1"/>
    <dgm:cxn modelId="{3D8430B8-9DB4-4928-9D85-0D562E9D3F00}" srcId="{8F274406-AD3A-44DF-8096-8941C39A767D}" destId="{99BF6212-6CD6-4A52-A1C0-8206ACAB1099}" srcOrd="1" destOrd="0" parTransId="{36F97B1F-0D0E-4521-ACB8-52DFB080C3E3}" sibTransId="{B2E5D4F9-3882-4D8E-8492-A1BDF2768921}"/>
    <dgm:cxn modelId="{43F444C0-16B8-45E7-A183-13F0F0360E24}" type="presOf" srcId="{B6E839F9-99C8-4C05-B31B-22172EFA46E5}" destId="{6A44127D-4039-4518-B777-F9BD160664E5}" srcOrd="0" destOrd="0" presId="urn:microsoft.com/office/officeart/2005/8/layout/list1"/>
    <dgm:cxn modelId="{F9F865C2-4151-4A66-A14D-0A3A6111218A}" srcId="{8F274406-AD3A-44DF-8096-8941C39A767D}" destId="{A18958A0-640E-45B8-BE57-62DA09286901}" srcOrd="2" destOrd="0" parTransId="{2F2B5D80-FB3E-469D-9829-800E1BFE447B}" sibTransId="{4B067F9A-2DB1-4169-A62D-56163A68AD2B}"/>
    <dgm:cxn modelId="{6CB111E6-3A92-4017-B5AA-4F1DC49635F5}" type="presOf" srcId="{8DD25CEF-F88A-4272-93BE-55D7A915DB61}" destId="{47CDCA9B-1354-438A-8CD2-AF23CC9C6DB3}" srcOrd="0" destOrd="0" presId="urn:microsoft.com/office/officeart/2005/8/layout/list1"/>
    <dgm:cxn modelId="{62EAF019-FC3D-452C-AC9C-23DDBC308906}" type="presParOf" srcId="{47CDCA9B-1354-438A-8CD2-AF23CC9C6DB3}" destId="{F65C8C2A-2B59-4A45-B9A4-20124C43C738}" srcOrd="0" destOrd="0" presId="urn:microsoft.com/office/officeart/2005/8/layout/list1"/>
    <dgm:cxn modelId="{8A2F6F2B-6CEB-493E-8447-5934C220C21D}" type="presParOf" srcId="{F65C8C2A-2B59-4A45-B9A4-20124C43C738}" destId="{6A44127D-4039-4518-B777-F9BD160664E5}" srcOrd="0" destOrd="0" presId="urn:microsoft.com/office/officeart/2005/8/layout/list1"/>
    <dgm:cxn modelId="{9E642C1E-496B-4F2E-AC02-DEA841D15092}" type="presParOf" srcId="{F65C8C2A-2B59-4A45-B9A4-20124C43C738}" destId="{C66802F1-CD02-4497-B27D-F31019BF2F30}" srcOrd="1" destOrd="0" presId="urn:microsoft.com/office/officeart/2005/8/layout/list1"/>
    <dgm:cxn modelId="{D7E4C936-2D2A-4EB0-9CF9-01EEF47561A3}" type="presParOf" srcId="{47CDCA9B-1354-438A-8CD2-AF23CC9C6DB3}" destId="{E6FA66B3-59B5-43D6-80AA-8F7F808107F7}" srcOrd="1" destOrd="0" presId="urn:microsoft.com/office/officeart/2005/8/layout/list1"/>
    <dgm:cxn modelId="{770E4153-FE5B-4779-BC31-08BA28E0814C}" type="presParOf" srcId="{47CDCA9B-1354-438A-8CD2-AF23CC9C6DB3}" destId="{1F11683A-38C1-466D-AE0B-790CAD6E7965}" srcOrd="2" destOrd="0" presId="urn:microsoft.com/office/officeart/2005/8/layout/list1"/>
    <dgm:cxn modelId="{3F4F8EFA-918B-4A18-8B04-ECD7E711864F}" type="presParOf" srcId="{47CDCA9B-1354-438A-8CD2-AF23CC9C6DB3}" destId="{82272EDD-8D5C-4AFB-BF86-14DF8B71783B}" srcOrd="3" destOrd="0" presId="urn:microsoft.com/office/officeart/2005/8/layout/list1"/>
    <dgm:cxn modelId="{2DD95ABA-91AD-46A9-BC02-3E5895835CFA}" type="presParOf" srcId="{47CDCA9B-1354-438A-8CD2-AF23CC9C6DB3}" destId="{28855833-D77A-4A54-8AC5-5582FCBB98B5}" srcOrd="4" destOrd="0" presId="urn:microsoft.com/office/officeart/2005/8/layout/list1"/>
    <dgm:cxn modelId="{7E439693-3591-4B07-A577-5A65B2716AEE}" type="presParOf" srcId="{28855833-D77A-4A54-8AC5-5582FCBB98B5}" destId="{9525DBAF-17C5-47BE-A189-4AFC19D4449C}" srcOrd="0" destOrd="0" presId="urn:microsoft.com/office/officeart/2005/8/layout/list1"/>
    <dgm:cxn modelId="{D9D15600-279C-4603-85E1-9E4023E03A14}" type="presParOf" srcId="{28855833-D77A-4A54-8AC5-5582FCBB98B5}" destId="{81904B0D-0C81-46C2-89CA-246E3E9497B3}" srcOrd="1" destOrd="0" presId="urn:microsoft.com/office/officeart/2005/8/layout/list1"/>
    <dgm:cxn modelId="{36D3A241-D3F7-47D4-B161-A33929FEC7E9}" type="presParOf" srcId="{47CDCA9B-1354-438A-8CD2-AF23CC9C6DB3}" destId="{9728CC5A-9B11-48A6-916A-59A5FECFAEE2}" srcOrd="5" destOrd="0" presId="urn:microsoft.com/office/officeart/2005/8/layout/list1"/>
    <dgm:cxn modelId="{58BAF5CB-6BAC-4325-B9E7-AF344332043A}" type="presParOf" srcId="{47CDCA9B-1354-438A-8CD2-AF23CC9C6DB3}" destId="{81565A6B-D096-4BE4-8AFC-511A8A8572F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100EB6-1D40-467A-AB9B-CE62552BF796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9BF96B5-3537-4F30-8D8A-9CBCF337BCD1}">
      <dgm:prSet phldrT="[Text]"/>
      <dgm:spPr/>
      <dgm:t>
        <a:bodyPr/>
        <a:lstStyle/>
        <a:p>
          <a:r>
            <a:rPr lang="en-US" dirty="0"/>
            <a:t>DTU</a:t>
          </a:r>
        </a:p>
      </dgm:t>
    </dgm:pt>
    <dgm:pt modelId="{5D8B8732-E9B5-48A4-B4B7-24793EC42B07}" type="parTrans" cxnId="{B72FA507-413B-4737-AED5-9358B063CEE8}">
      <dgm:prSet/>
      <dgm:spPr/>
      <dgm:t>
        <a:bodyPr/>
        <a:lstStyle/>
        <a:p>
          <a:endParaRPr lang="en-US"/>
        </a:p>
      </dgm:t>
    </dgm:pt>
    <dgm:pt modelId="{92905F7B-CB4B-4940-88B8-472C5E68B5D2}" type="sibTrans" cxnId="{B72FA507-413B-4737-AED5-9358B063CEE8}">
      <dgm:prSet/>
      <dgm:spPr/>
      <dgm:t>
        <a:bodyPr/>
        <a:lstStyle/>
        <a:p>
          <a:endParaRPr lang="en-US"/>
        </a:p>
      </dgm:t>
    </dgm:pt>
    <dgm:pt modelId="{1B55DFE5-6E3F-4EF9-A188-E3D88FB6B6C5}">
      <dgm:prSet phldrT="[Text]"/>
      <dgm:spPr/>
      <dgm:t>
        <a:bodyPr/>
        <a:lstStyle/>
        <a:p>
          <a:r>
            <a:rPr lang="en-US" dirty="0"/>
            <a:t>Basic</a:t>
          </a:r>
        </a:p>
      </dgm:t>
    </dgm:pt>
    <dgm:pt modelId="{20CE85D8-263A-4066-976E-D1DDDA3B2B4F}" type="parTrans" cxnId="{0981ABA6-8EA9-4411-A714-1BEEB518FCF8}">
      <dgm:prSet/>
      <dgm:spPr/>
      <dgm:t>
        <a:bodyPr/>
        <a:lstStyle/>
        <a:p>
          <a:endParaRPr lang="en-US"/>
        </a:p>
      </dgm:t>
    </dgm:pt>
    <dgm:pt modelId="{29163D87-7957-4062-B246-3D625DB7FD0F}" type="sibTrans" cxnId="{0981ABA6-8EA9-4411-A714-1BEEB518FCF8}">
      <dgm:prSet/>
      <dgm:spPr/>
      <dgm:t>
        <a:bodyPr/>
        <a:lstStyle/>
        <a:p>
          <a:endParaRPr lang="en-US"/>
        </a:p>
      </dgm:t>
    </dgm:pt>
    <dgm:pt modelId="{9CFC6E8E-3B3F-4A99-B277-05C8856775E8}">
      <dgm:prSet phldrT="[Text]"/>
      <dgm:spPr/>
      <dgm:t>
        <a:bodyPr/>
        <a:lstStyle/>
        <a:p>
          <a:r>
            <a:rPr lang="en-US" dirty="0"/>
            <a:t>Standard</a:t>
          </a:r>
        </a:p>
      </dgm:t>
    </dgm:pt>
    <dgm:pt modelId="{4B85129E-33C5-4F7D-ADA7-7162E0140148}" type="parTrans" cxnId="{86759C55-748C-48AD-9FCD-CCD8CB37E031}">
      <dgm:prSet/>
      <dgm:spPr/>
      <dgm:t>
        <a:bodyPr/>
        <a:lstStyle/>
        <a:p>
          <a:endParaRPr lang="en-US"/>
        </a:p>
      </dgm:t>
    </dgm:pt>
    <dgm:pt modelId="{D4F20050-D0DD-463E-90A2-6DB83A5F1A4D}" type="sibTrans" cxnId="{86759C55-748C-48AD-9FCD-CCD8CB37E031}">
      <dgm:prSet/>
      <dgm:spPr/>
      <dgm:t>
        <a:bodyPr/>
        <a:lstStyle/>
        <a:p>
          <a:endParaRPr lang="en-US"/>
        </a:p>
      </dgm:t>
    </dgm:pt>
    <dgm:pt modelId="{618698EF-D1B1-4F44-AF9F-F6057D54CEF6}">
      <dgm:prSet phldrT="[Text]"/>
      <dgm:spPr/>
      <dgm:t>
        <a:bodyPr/>
        <a:lstStyle/>
        <a:p>
          <a:r>
            <a:rPr lang="en-US" dirty="0" err="1"/>
            <a:t>vCore</a:t>
          </a:r>
          <a:endParaRPr lang="en-US" dirty="0"/>
        </a:p>
      </dgm:t>
    </dgm:pt>
    <dgm:pt modelId="{F94AAB50-CA9D-412D-A90B-6B2CA0C3B74E}" type="parTrans" cxnId="{A4E47831-D8BE-4BE2-A403-801427000D87}">
      <dgm:prSet/>
      <dgm:spPr/>
      <dgm:t>
        <a:bodyPr/>
        <a:lstStyle/>
        <a:p>
          <a:endParaRPr lang="en-US"/>
        </a:p>
      </dgm:t>
    </dgm:pt>
    <dgm:pt modelId="{4D9EFF8E-A842-4FDB-82D0-FE9A83D0BB19}" type="sibTrans" cxnId="{A4E47831-D8BE-4BE2-A403-801427000D87}">
      <dgm:prSet/>
      <dgm:spPr/>
      <dgm:t>
        <a:bodyPr/>
        <a:lstStyle/>
        <a:p>
          <a:endParaRPr lang="en-US"/>
        </a:p>
      </dgm:t>
    </dgm:pt>
    <dgm:pt modelId="{9CAE6900-0A73-44C7-9BBF-6C1A8BF552F2}">
      <dgm:prSet phldrT="[Text]"/>
      <dgm:spPr/>
      <dgm:t>
        <a:bodyPr/>
        <a:lstStyle/>
        <a:p>
          <a:r>
            <a:rPr lang="en-US" dirty="0"/>
            <a:t>General Purpose</a:t>
          </a:r>
        </a:p>
      </dgm:t>
    </dgm:pt>
    <dgm:pt modelId="{04E17D16-4166-4AC5-9CE7-E6DEE16863D6}" type="parTrans" cxnId="{3E7D0DD3-503D-4578-B45C-397C3521BAAC}">
      <dgm:prSet/>
      <dgm:spPr/>
      <dgm:t>
        <a:bodyPr/>
        <a:lstStyle/>
        <a:p>
          <a:endParaRPr lang="en-US"/>
        </a:p>
      </dgm:t>
    </dgm:pt>
    <dgm:pt modelId="{BC7FABF9-8FB9-4130-B6B0-79E4C862EAAF}" type="sibTrans" cxnId="{3E7D0DD3-503D-4578-B45C-397C3521BAAC}">
      <dgm:prSet/>
      <dgm:spPr/>
      <dgm:t>
        <a:bodyPr/>
        <a:lstStyle/>
        <a:p>
          <a:endParaRPr lang="en-US"/>
        </a:p>
      </dgm:t>
    </dgm:pt>
    <dgm:pt modelId="{C6A3B842-6522-4BA6-88D9-439D967B9B93}">
      <dgm:prSet phldrT="[Text]"/>
      <dgm:spPr/>
      <dgm:t>
        <a:bodyPr/>
        <a:lstStyle/>
        <a:p>
          <a:r>
            <a:rPr lang="en-US" dirty="0"/>
            <a:t>Business Critical</a:t>
          </a:r>
        </a:p>
      </dgm:t>
    </dgm:pt>
    <dgm:pt modelId="{E6F570EE-2E0A-408B-8D3C-B09A42158A27}" type="parTrans" cxnId="{ED45A561-21E7-41C8-A0FF-32782079C7F9}">
      <dgm:prSet/>
      <dgm:spPr/>
      <dgm:t>
        <a:bodyPr/>
        <a:lstStyle/>
        <a:p>
          <a:endParaRPr lang="en-US"/>
        </a:p>
      </dgm:t>
    </dgm:pt>
    <dgm:pt modelId="{3AEBBECA-11AD-430B-B1CD-9DE80AA06BF9}" type="sibTrans" cxnId="{ED45A561-21E7-41C8-A0FF-32782079C7F9}">
      <dgm:prSet/>
      <dgm:spPr/>
      <dgm:t>
        <a:bodyPr/>
        <a:lstStyle/>
        <a:p>
          <a:endParaRPr lang="en-US"/>
        </a:p>
      </dgm:t>
    </dgm:pt>
    <dgm:pt modelId="{AD9CEE40-5386-40BC-9B1C-ABC5A5C47BA9}">
      <dgm:prSet phldrT="[Text]"/>
      <dgm:spPr/>
      <dgm:t>
        <a:bodyPr/>
        <a:lstStyle/>
        <a:p>
          <a:r>
            <a:rPr lang="en-US" dirty="0"/>
            <a:t>Hyperscale</a:t>
          </a:r>
        </a:p>
      </dgm:t>
    </dgm:pt>
    <dgm:pt modelId="{1D996134-DAF4-47BC-A1DB-455091798B78}" type="parTrans" cxnId="{1124924E-445C-4B57-B0F6-C4D4FD93CD34}">
      <dgm:prSet/>
      <dgm:spPr/>
      <dgm:t>
        <a:bodyPr/>
        <a:lstStyle/>
        <a:p>
          <a:endParaRPr lang="en-US"/>
        </a:p>
      </dgm:t>
    </dgm:pt>
    <dgm:pt modelId="{8C635E2F-CA19-47C8-948C-60ADA535ACEB}" type="sibTrans" cxnId="{1124924E-445C-4B57-B0F6-C4D4FD93CD34}">
      <dgm:prSet/>
      <dgm:spPr/>
      <dgm:t>
        <a:bodyPr/>
        <a:lstStyle/>
        <a:p>
          <a:endParaRPr lang="en-US"/>
        </a:p>
      </dgm:t>
    </dgm:pt>
    <dgm:pt modelId="{E384D06D-1155-431A-BD8B-16F8472AA3AF}">
      <dgm:prSet phldrT="[Text]"/>
      <dgm:spPr/>
      <dgm:t>
        <a:bodyPr/>
        <a:lstStyle/>
        <a:p>
          <a:r>
            <a:rPr lang="en-US" dirty="0"/>
            <a:t>Premium</a:t>
          </a:r>
        </a:p>
      </dgm:t>
    </dgm:pt>
    <dgm:pt modelId="{B53F8171-C599-41E6-8BDD-35003170A252}" type="parTrans" cxnId="{99636378-6883-4A03-AE95-0C6E946C174E}">
      <dgm:prSet/>
      <dgm:spPr/>
      <dgm:t>
        <a:bodyPr/>
        <a:lstStyle/>
        <a:p>
          <a:endParaRPr lang="en-US"/>
        </a:p>
      </dgm:t>
    </dgm:pt>
    <dgm:pt modelId="{2F4E7C4E-E346-4098-BDA2-A7CEF0760689}" type="sibTrans" cxnId="{99636378-6883-4A03-AE95-0C6E946C174E}">
      <dgm:prSet/>
      <dgm:spPr/>
      <dgm:t>
        <a:bodyPr/>
        <a:lstStyle/>
        <a:p>
          <a:endParaRPr lang="en-US"/>
        </a:p>
      </dgm:t>
    </dgm:pt>
    <dgm:pt modelId="{90BF7E00-9887-4655-8010-8D80C967DCD9}" type="pres">
      <dgm:prSet presAssocID="{25100EB6-1D40-467A-AB9B-CE62552BF796}" presName="theList" presStyleCnt="0">
        <dgm:presLayoutVars>
          <dgm:dir/>
          <dgm:animLvl val="lvl"/>
          <dgm:resizeHandles val="exact"/>
        </dgm:presLayoutVars>
      </dgm:prSet>
      <dgm:spPr/>
    </dgm:pt>
    <dgm:pt modelId="{DE6BA926-F969-418C-ACCC-027A406971B2}" type="pres">
      <dgm:prSet presAssocID="{E9BF96B5-3537-4F30-8D8A-9CBCF337BCD1}" presName="compNode" presStyleCnt="0"/>
      <dgm:spPr/>
    </dgm:pt>
    <dgm:pt modelId="{3A815D7A-CCEB-4F0C-A6EC-0EC21F02302E}" type="pres">
      <dgm:prSet presAssocID="{E9BF96B5-3537-4F30-8D8A-9CBCF337BCD1}" presName="aNode" presStyleLbl="bgShp" presStyleIdx="0" presStyleCnt="2"/>
      <dgm:spPr/>
    </dgm:pt>
    <dgm:pt modelId="{DBD2B2E1-8439-4859-A04A-1EC6CD6E2ED9}" type="pres">
      <dgm:prSet presAssocID="{E9BF96B5-3537-4F30-8D8A-9CBCF337BCD1}" presName="textNode" presStyleLbl="bgShp" presStyleIdx="0" presStyleCnt="2"/>
      <dgm:spPr/>
    </dgm:pt>
    <dgm:pt modelId="{7E5D9535-EA0B-4E06-9AC2-ABDDE4468676}" type="pres">
      <dgm:prSet presAssocID="{E9BF96B5-3537-4F30-8D8A-9CBCF337BCD1}" presName="compChildNode" presStyleCnt="0"/>
      <dgm:spPr/>
    </dgm:pt>
    <dgm:pt modelId="{1D280B7A-C3E5-4DF1-93A1-5C679FE3AC30}" type="pres">
      <dgm:prSet presAssocID="{E9BF96B5-3537-4F30-8D8A-9CBCF337BCD1}" presName="theInnerList" presStyleCnt="0"/>
      <dgm:spPr/>
    </dgm:pt>
    <dgm:pt modelId="{710CC1EE-3CA3-47C2-9450-58AC159DE783}" type="pres">
      <dgm:prSet presAssocID="{1B55DFE5-6E3F-4EF9-A188-E3D88FB6B6C5}" presName="childNode" presStyleLbl="node1" presStyleIdx="0" presStyleCnt="6">
        <dgm:presLayoutVars>
          <dgm:bulletEnabled val="1"/>
        </dgm:presLayoutVars>
      </dgm:prSet>
      <dgm:spPr/>
    </dgm:pt>
    <dgm:pt modelId="{C00E54A6-74A1-4E2C-93FB-71BC303FF215}" type="pres">
      <dgm:prSet presAssocID="{1B55DFE5-6E3F-4EF9-A188-E3D88FB6B6C5}" presName="aSpace2" presStyleCnt="0"/>
      <dgm:spPr/>
    </dgm:pt>
    <dgm:pt modelId="{297EA96F-B18C-447C-BBDF-175167BD394F}" type="pres">
      <dgm:prSet presAssocID="{9CFC6E8E-3B3F-4A99-B277-05C8856775E8}" presName="childNode" presStyleLbl="node1" presStyleIdx="1" presStyleCnt="6">
        <dgm:presLayoutVars>
          <dgm:bulletEnabled val="1"/>
        </dgm:presLayoutVars>
      </dgm:prSet>
      <dgm:spPr/>
    </dgm:pt>
    <dgm:pt modelId="{F02A17DC-E103-4DBE-9974-2C8D4A841A52}" type="pres">
      <dgm:prSet presAssocID="{9CFC6E8E-3B3F-4A99-B277-05C8856775E8}" presName="aSpace2" presStyleCnt="0"/>
      <dgm:spPr/>
    </dgm:pt>
    <dgm:pt modelId="{EF3C95DA-B7C3-482D-8C6B-45D9B47B17CC}" type="pres">
      <dgm:prSet presAssocID="{E384D06D-1155-431A-BD8B-16F8472AA3AF}" presName="childNode" presStyleLbl="node1" presStyleIdx="2" presStyleCnt="6">
        <dgm:presLayoutVars>
          <dgm:bulletEnabled val="1"/>
        </dgm:presLayoutVars>
      </dgm:prSet>
      <dgm:spPr/>
    </dgm:pt>
    <dgm:pt modelId="{96A5344B-2EE8-44D4-A0D8-687452315599}" type="pres">
      <dgm:prSet presAssocID="{E9BF96B5-3537-4F30-8D8A-9CBCF337BCD1}" presName="aSpace" presStyleCnt="0"/>
      <dgm:spPr/>
    </dgm:pt>
    <dgm:pt modelId="{2CCE68E0-4B10-445B-B4D6-7B076637DBDA}" type="pres">
      <dgm:prSet presAssocID="{618698EF-D1B1-4F44-AF9F-F6057D54CEF6}" presName="compNode" presStyleCnt="0"/>
      <dgm:spPr/>
    </dgm:pt>
    <dgm:pt modelId="{FD114468-3CA7-4630-A3E2-45D8F0D43A02}" type="pres">
      <dgm:prSet presAssocID="{618698EF-D1B1-4F44-AF9F-F6057D54CEF6}" presName="aNode" presStyleLbl="bgShp" presStyleIdx="1" presStyleCnt="2"/>
      <dgm:spPr/>
    </dgm:pt>
    <dgm:pt modelId="{28506A22-6937-401F-A33C-2ABBAE682189}" type="pres">
      <dgm:prSet presAssocID="{618698EF-D1B1-4F44-AF9F-F6057D54CEF6}" presName="textNode" presStyleLbl="bgShp" presStyleIdx="1" presStyleCnt="2"/>
      <dgm:spPr/>
    </dgm:pt>
    <dgm:pt modelId="{3C6FD6E3-6549-422E-8C2B-FF402E02F817}" type="pres">
      <dgm:prSet presAssocID="{618698EF-D1B1-4F44-AF9F-F6057D54CEF6}" presName="compChildNode" presStyleCnt="0"/>
      <dgm:spPr/>
    </dgm:pt>
    <dgm:pt modelId="{B69C1847-514E-4494-B3A6-E193F163BD15}" type="pres">
      <dgm:prSet presAssocID="{618698EF-D1B1-4F44-AF9F-F6057D54CEF6}" presName="theInnerList" presStyleCnt="0"/>
      <dgm:spPr/>
    </dgm:pt>
    <dgm:pt modelId="{F42AAE06-891B-485F-A457-30E8D8026808}" type="pres">
      <dgm:prSet presAssocID="{9CAE6900-0A73-44C7-9BBF-6C1A8BF552F2}" presName="childNode" presStyleLbl="node1" presStyleIdx="3" presStyleCnt="6">
        <dgm:presLayoutVars>
          <dgm:bulletEnabled val="1"/>
        </dgm:presLayoutVars>
      </dgm:prSet>
      <dgm:spPr/>
    </dgm:pt>
    <dgm:pt modelId="{F1491C8E-2556-4A75-B6DF-FA099B079738}" type="pres">
      <dgm:prSet presAssocID="{9CAE6900-0A73-44C7-9BBF-6C1A8BF552F2}" presName="aSpace2" presStyleCnt="0"/>
      <dgm:spPr/>
    </dgm:pt>
    <dgm:pt modelId="{F5015996-0BA0-47CA-A479-34E878BB3FB7}" type="pres">
      <dgm:prSet presAssocID="{C6A3B842-6522-4BA6-88D9-439D967B9B93}" presName="childNode" presStyleLbl="node1" presStyleIdx="4" presStyleCnt="6">
        <dgm:presLayoutVars>
          <dgm:bulletEnabled val="1"/>
        </dgm:presLayoutVars>
      </dgm:prSet>
      <dgm:spPr/>
    </dgm:pt>
    <dgm:pt modelId="{551E311A-ECB6-4219-932A-C8EE49DBABDE}" type="pres">
      <dgm:prSet presAssocID="{C6A3B842-6522-4BA6-88D9-439D967B9B93}" presName="aSpace2" presStyleCnt="0"/>
      <dgm:spPr/>
    </dgm:pt>
    <dgm:pt modelId="{065BF795-8C90-48F9-87CE-87473916D367}" type="pres">
      <dgm:prSet presAssocID="{AD9CEE40-5386-40BC-9B1C-ABC5A5C47BA9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B72FA507-413B-4737-AED5-9358B063CEE8}" srcId="{25100EB6-1D40-467A-AB9B-CE62552BF796}" destId="{E9BF96B5-3537-4F30-8D8A-9CBCF337BCD1}" srcOrd="0" destOrd="0" parTransId="{5D8B8732-E9B5-48A4-B4B7-24793EC42B07}" sibTransId="{92905F7B-CB4B-4940-88B8-472C5E68B5D2}"/>
    <dgm:cxn modelId="{A4E47831-D8BE-4BE2-A403-801427000D87}" srcId="{25100EB6-1D40-467A-AB9B-CE62552BF796}" destId="{618698EF-D1B1-4F44-AF9F-F6057D54CEF6}" srcOrd="1" destOrd="0" parTransId="{F94AAB50-CA9D-412D-A90B-6B2CA0C3B74E}" sibTransId="{4D9EFF8E-A842-4FDB-82D0-FE9A83D0BB19}"/>
    <dgm:cxn modelId="{B807853F-47B7-4114-9DC4-C575876A4A4B}" type="presOf" srcId="{E9BF96B5-3537-4F30-8D8A-9CBCF337BCD1}" destId="{3A815D7A-CCEB-4F0C-A6EC-0EC21F02302E}" srcOrd="0" destOrd="0" presId="urn:microsoft.com/office/officeart/2005/8/layout/lProcess2"/>
    <dgm:cxn modelId="{2F24F65B-1E5E-4FE4-A5D9-E988F2C6196F}" type="presOf" srcId="{618698EF-D1B1-4F44-AF9F-F6057D54CEF6}" destId="{28506A22-6937-401F-A33C-2ABBAE682189}" srcOrd="1" destOrd="0" presId="urn:microsoft.com/office/officeart/2005/8/layout/lProcess2"/>
    <dgm:cxn modelId="{ED45A561-21E7-41C8-A0FF-32782079C7F9}" srcId="{618698EF-D1B1-4F44-AF9F-F6057D54CEF6}" destId="{C6A3B842-6522-4BA6-88D9-439D967B9B93}" srcOrd="1" destOrd="0" parTransId="{E6F570EE-2E0A-408B-8D3C-B09A42158A27}" sibTransId="{3AEBBECA-11AD-430B-B1CD-9DE80AA06BF9}"/>
    <dgm:cxn modelId="{6E795C44-874F-4CB3-A91B-1102457DE042}" type="presOf" srcId="{E384D06D-1155-431A-BD8B-16F8472AA3AF}" destId="{EF3C95DA-B7C3-482D-8C6B-45D9B47B17CC}" srcOrd="0" destOrd="0" presId="urn:microsoft.com/office/officeart/2005/8/layout/lProcess2"/>
    <dgm:cxn modelId="{0266B969-7524-480F-A2C4-7D00B16DC5C3}" type="presOf" srcId="{E9BF96B5-3537-4F30-8D8A-9CBCF337BCD1}" destId="{DBD2B2E1-8439-4859-A04A-1EC6CD6E2ED9}" srcOrd="1" destOrd="0" presId="urn:microsoft.com/office/officeart/2005/8/layout/lProcess2"/>
    <dgm:cxn modelId="{C5C30E4A-B280-4984-9BA5-A4C1D693FFCE}" type="presOf" srcId="{618698EF-D1B1-4F44-AF9F-F6057D54CEF6}" destId="{FD114468-3CA7-4630-A3E2-45D8F0D43A02}" srcOrd="0" destOrd="0" presId="urn:microsoft.com/office/officeart/2005/8/layout/lProcess2"/>
    <dgm:cxn modelId="{1124924E-445C-4B57-B0F6-C4D4FD93CD34}" srcId="{618698EF-D1B1-4F44-AF9F-F6057D54CEF6}" destId="{AD9CEE40-5386-40BC-9B1C-ABC5A5C47BA9}" srcOrd="2" destOrd="0" parTransId="{1D996134-DAF4-47BC-A1DB-455091798B78}" sibTransId="{8C635E2F-CA19-47C8-948C-60ADA535ACEB}"/>
    <dgm:cxn modelId="{D8961E4F-9E30-4EBE-B8F8-CF42063525D1}" type="presOf" srcId="{9CFC6E8E-3B3F-4A99-B277-05C8856775E8}" destId="{297EA96F-B18C-447C-BBDF-175167BD394F}" srcOrd="0" destOrd="0" presId="urn:microsoft.com/office/officeart/2005/8/layout/lProcess2"/>
    <dgm:cxn modelId="{86759C55-748C-48AD-9FCD-CCD8CB37E031}" srcId="{E9BF96B5-3537-4F30-8D8A-9CBCF337BCD1}" destId="{9CFC6E8E-3B3F-4A99-B277-05C8856775E8}" srcOrd="1" destOrd="0" parTransId="{4B85129E-33C5-4F7D-ADA7-7162E0140148}" sibTransId="{D4F20050-D0DD-463E-90A2-6DB83A5F1A4D}"/>
    <dgm:cxn modelId="{E4CE9476-5297-422E-907F-0C6E5B5EE79B}" type="presOf" srcId="{9CAE6900-0A73-44C7-9BBF-6C1A8BF552F2}" destId="{F42AAE06-891B-485F-A457-30E8D8026808}" srcOrd="0" destOrd="0" presId="urn:microsoft.com/office/officeart/2005/8/layout/lProcess2"/>
    <dgm:cxn modelId="{99636378-6883-4A03-AE95-0C6E946C174E}" srcId="{E9BF96B5-3537-4F30-8D8A-9CBCF337BCD1}" destId="{E384D06D-1155-431A-BD8B-16F8472AA3AF}" srcOrd="2" destOrd="0" parTransId="{B53F8171-C599-41E6-8BDD-35003170A252}" sibTransId="{2F4E7C4E-E346-4098-BDA2-A7CEF0760689}"/>
    <dgm:cxn modelId="{8A0AA67B-B56C-4753-8554-8DDEEBCE3CFC}" type="presOf" srcId="{1B55DFE5-6E3F-4EF9-A188-E3D88FB6B6C5}" destId="{710CC1EE-3CA3-47C2-9450-58AC159DE783}" srcOrd="0" destOrd="0" presId="urn:microsoft.com/office/officeart/2005/8/layout/lProcess2"/>
    <dgm:cxn modelId="{0981ABA6-8EA9-4411-A714-1BEEB518FCF8}" srcId="{E9BF96B5-3537-4F30-8D8A-9CBCF337BCD1}" destId="{1B55DFE5-6E3F-4EF9-A188-E3D88FB6B6C5}" srcOrd="0" destOrd="0" parTransId="{20CE85D8-263A-4066-976E-D1DDDA3B2B4F}" sibTransId="{29163D87-7957-4062-B246-3D625DB7FD0F}"/>
    <dgm:cxn modelId="{40ADFBB9-257E-40D4-A7A3-B88FEA2E3EA6}" type="presOf" srcId="{25100EB6-1D40-467A-AB9B-CE62552BF796}" destId="{90BF7E00-9887-4655-8010-8D80C967DCD9}" srcOrd="0" destOrd="0" presId="urn:microsoft.com/office/officeart/2005/8/layout/lProcess2"/>
    <dgm:cxn modelId="{773DB8C0-E1BD-4387-BA72-6FA1A8E596C6}" type="presOf" srcId="{AD9CEE40-5386-40BC-9B1C-ABC5A5C47BA9}" destId="{065BF795-8C90-48F9-87CE-87473916D367}" srcOrd="0" destOrd="0" presId="urn:microsoft.com/office/officeart/2005/8/layout/lProcess2"/>
    <dgm:cxn modelId="{3E7D0DD3-503D-4578-B45C-397C3521BAAC}" srcId="{618698EF-D1B1-4F44-AF9F-F6057D54CEF6}" destId="{9CAE6900-0A73-44C7-9BBF-6C1A8BF552F2}" srcOrd="0" destOrd="0" parTransId="{04E17D16-4166-4AC5-9CE7-E6DEE16863D6}" sibTransId="{BC7FABF9-8FB9-4130-B6B0-79E4C862EAAF}"/>
    <dgm:cxn modelId="{956746E9-ABB7-4AAF-B900-D3673EA00523}" type="presOf" srcId="{C6A3B842-6522-4BA6-88D9-439D967B9B93}" destId="{F5015996-0BA0-47CA-A479-34E878BB3FB7}" srcOrd="0" destOrd="0" presId="urn:microsoft.com/office/officeart/2005/8/layout/lProcess2"/>
    <dgm:cxn modelId="{0FA759C5-9B41-4248-9A5F-3AFC3B7608A2}" type="presParOf" srcId="{90BF7E00-9887-4655-8010-8D80C967DCD9}" destId="{DE6BA926-F969-418C-ACCC-027A406971B2}" srcOrd="0" destOrd="0" presId="urn:microsoft.com/office/officeart/2005/8/layout/lProcess2"/>
    <dgm:cxn modelId="{72D36A04-FFD1-4B95-88C0-2403F7C7F7F9}" type="presParOf" srcId="{DE6BA926-F969-418C-ACCC-027A406971B2}" destId="{3A815D7A-CCEB-4F0C-A6EC-0EC21F02302E}" srcOrd="0" destOrd="0" presId="urn:microsoft.com/office/officeart/2005/8/layout/lProcess2"/>
    <dgm:cxn modelId="{37618FE9-1AFD-4200-A832-02F6A5734028}" type="presParOf" srcId="{DE6BA926-F969-418C-ACCC-027A406971B2}" destId="{DBD2B2E1-8439-4859-A04A-1EC6CD6E2ED9}" srcOrd="1" destOrd="0" presId="urn:microsoft.com/office/officeart/2005/8/layout/lProcess2"/>
    <dgm:cxn modelId="{32FA48EE-9FB7-4FB5-9E91-3B687A461BBD}" type="presParOf" srcId="{DE6BA926-F969-418C-ACCC-027A406971B2}" destId="{7E5D9535-EA0B-4E06-9AC2-ABDDE4468676}" srcOrd="2" destOrd="0" presId="urn:microsoft.com/office/officeart/2005/8/layout/lProcess2"/>
    <dgm:cxn modelId="{AB9DD104-5CA2-44EE-ADE2-7035C51369D0}" type="presParOf" srcId="{7E5D9535-EA0B-4E06-9AC2-ABDDE4468676}" destId="{1D280B7A-C3E5-4DF1-93A1-5C679FE3AC30}" srcOrd="0" destOrd="0" presId="urn:microsoft.com/office/officeart/2005/8/layout/lProcess2"/>
    <dgm:cxn modelId="{5245B094-FF99-4C87-953E-5BD13F58EA08}" type="presParOf" srcId="{1D280B7A-C3E5-4DF1-93A1-5C679FE3AC30}" destId="{710CC1EE-3CA3-47C2-9450-58AC159DE783}" srcOrd="0" destOrd="0" presId="urn:microsoft.com/office/officeart/2005/8/layout/lProcess2"/>
    <dgm:cxn modelId="{1C210000-0087-4C02-8706-529152E1207F}" type="presParOf" srcId="{1D280B7A-C3E5-4DF1-93A1-5C679FE3AC30}" destId="{C00E54A6-74A1-4E2C-93FB-71BC303FF215}" srcOrd="1" destOrd="0" presId="urn:microsoft.com/office/officeart/2005/8/layout/lProcess2"/>
    <dgm:cxn modelId="{E2119069-12EB-4597-8F09-E7E0C2BA5CDF}" type="presParOf" srcId="{1D280B7A-C3E5-4DF1-93A1-5C679FE3AC30}" destId="{297EA96F-B18C-447C-BBDF-175167BD394F}" srcOrd="2" destOrd="0" presId="urn:microsoft.com/office/officeart/2005/8/layout/lProcess2"/>
    <dgm:cxn modelId="{7AF42F70-2114-4540-88E3-56DBBB1D3758}" type="presParOf" srcId="{1D280B7A-C3E5-4DF1-93A1-5C679FE3AC30}" destId="{F02A17DC-E103-4DBE-9974-2C8D4A841A52}" srcOrd="3" destOrd="0" presId="urn:microsoft.com/office/officeart/2005/8/layout/lProcess2"/>
    <dgm:cxn modelId="{84E64C13-73C3-4092-A388-197B471F626F}" type="presParOf" srcId="{1D280B7A-C3E5-4DF1-93A1-5C679FE3AC30}" destId="{EF3C95DA-B7C3-482D-8C6B-45D9B47B17CC}" srcOrd="4" destOrd="0" presId="urn:microsoft.com/office/officeart/2005/8/layout/lProcess2"/>
    <dgm:cxn modelId="{0E93C2B3-913E-4A90-964E-87657EE514ED}" type="presParOf" srcId="{90BF7E00-9887-4655-8010-8D80C967DCD9}" destId="{96A5344B-2EE8-44D4-A0D8-687452315599}" srcOrd="1" destOrd="0" presId="urn:microsoft.com/office/officeart/2005/8/layout/lProcess2"/>
    <dgm:cxn modelId="{7D8756EE-C139-42B0-ACBC-C7383AF0AEC1}" type="presParOf" srcId="{90BF7E00-9887-4655-8010-8D80C967DCD9}" destId="{2CCE68E0-4B10-445B-B4D6-7B076637DBDA}" srcOrd="2" destOrd="0" presId="urn:microsoft.com/office/officeart/2005/8/layout/lProcess2"/>
    <dgm:cxn modelId="{35512B48-B4D2-472D-9DAD-65593E4EB16B}" type="presParOf" srcId="{2CCE68E0-4B10-445B-B4D6-7B076637DBDA}" destId="{FD114468-3CA7-4630-A3E2-45D8F0D43A02}" srcOrd="0" destOrd="0" presId="urn:microsoft.com/office/officeart/2005/8/layout/lProcess2"/>
    <dgm:cxn modelId="{57B3DF42-F7A9-4EDD-B421-D3E19074D70B}" type="presParOf" srcId="{2CCE68E0-4B10-445B-B4D6-7B076637DBDA}" destId="{28506A22-6937-401F-A33C-2ABBAE682189}" srcOrd="1" destOrd="0" presId="urn:microsoft.com/office/officeart/2005/8/layout/lProcess2"/>
    <dgm:cxn modelId="{B5F9FB17-0E81-4E7A-9574-E73FD03F3FBC}" type="presParOf" srcId="{2CCE68E0-4B10-445B-B4D6-7B076637DBDA}" destId="{3C6FD6E3-6549-422E-8C2B-FF402E02F817}" srcOrd="2" destOrd="0" presId="urn:microsoft.com/office/officeart/2005/8/layout/lProcess2"/>
    <dgm:cxn modelId="{821F3BF7-DB3C-443A-926A-F488EB48497C}" type="presParOf" srcId="{3C6FD6E3-6549-422E-8C2B-FF402E02F817}" destId="{B69C1847-514E-4494-B3A6-E193F163BD15}" srcOrd="0" destOrd="0" presId="urn:microsoft.com/office/officeart/2005/8/layout/lProcess2"/>
    <dgm:cxn modelId="{37965764-3F4E-4533-AA68-EEFB6CE8ABDB}" type="presParOf" srcId="{B69C1847-514E-4494-B3A6-E193F163BD15}" destId="{F42AAE06-891B-485F-A457-30E8D8026808}" srcOrd="0" destOrd="0" presId="urn:microsoft.com/office/officeart/2005/8/layout/lProcess2"/>
    <dgm:cxn modelId="{15CD01F4-0A9E-4D6A-A18A-080A78D98DBB}" type="presParOf" srcId="{B69C1847-514E-4494-B3A6-E193F163BD15}" destId="{F1491C8E-2556-4A75-B6DF-FA099B079738}" srcOrd="1" destOrd="0" presId="urn:microsoft.com/office/officeart/2005/8/layout/lProcess2"/>
    <dgm:cxn modelId="{488A2031-F621-486A-96C3-AE62C926CA0B}" type="presParOf" srcId="{B69C1847-514E-4494-B3A6-E193F163BD15}" destId="{F5015996-0BA0-47CA-A479-34E878BB3FB7}" srcOrd="2" destOrd="0" presId="urn:microsoft.com/office/officeart/2005/8/layout/lProcess2"/>
    <dgm:cxn modelId="{802CAFE8-75DF-4D4B-9160-11E6EEAE7C92}" type="presParOf" srcId="{B69C1847-514E-4494-B3A6-E193F163BD15}" destId="{551E311A-ECB6-4219-932A-C8EE49DBABDE}" srcOrd="3" destOrd="0" presId="urn:microsoft.com/office/officeart/2005/8/layout/lProcess2"/>
    <dgm:cxn modelId="{4F9F379F-C518-40F8-80FE-C7389C8C2284}" type="presParOf" srcId="{B69C1847-514E-4494-B3A6-E193F163BD15}" destId="{065BF795-8C90-48F9-87CE-87473916D367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792E485-8007-4858-B6D6-AE034D6C8BD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6F54FE-BE15-4615-BBE0-C298712AED67}">
      <dgm:prSet phldrT="[Text]"/>
      <dgm:spPr/>
      <dgm:t>
        <a:bodyPr/>
        <a:lstStyle/>
        <a:p>
          <a:r>
            <a:rPr lang="en-US" dirty="0"/>
            <a:t>Basic</a:t>
          </a:r>
        </a:p>
      </dgm:t>
    </dgm:pt>
    <dgm:pt modelId="{2ECAAE7F-65F2-4A45-851B-F786A1350365}" type="parTrans" cxnId="{263299B0-C4D8-464E-9742-FA1F27326E24}">
      <dgm:prSet/>
      <dgm:spPr/>
      <dgm:t>
        <a:bodyPr/>
        <a:lstStyle/>
        <a:p>
          <a:endParaRPr lang="en-US"/>
        </a:p>
      </dgm:t>
    </dgm:pt>
    <dgm:pt modelId="{21186E40-A3B6-40B9-A07D-7AB8C4C35964}" type="sibTrans" cxnId="{263299B0-C4D8-464E-9742-FA1F27326E24}">
      <dgm:prSet/>
      <dgm:spPr/>
      <dgm:t>
        <a:bodyPr/>
        <a:lstStyle/>
        <a:p>
          <a:endParaRPr lang="en-US"/>
        </a:p>
      </dgm:t>
    </dgm:pt>
    <dgm:pt modelId="{C684BA98-8D08-4734-B2E3-A3B30EA589BC}">
      <dgm:prSet phldrT="[Text]"/>
      <dgm:spPr/>
      <dgm:t>
        <a:bodyPr/>
        <a:lstStyle/>
        <a:p>
          <a:r>
            <a:rPr lang="en-US" dirty="0"/>
            <a:t>5 DTUs</a:t>
          </a:r>
        </a:p>
      </dgm:t>
    </dgm:pt>
    <dgm:pt modelId="{69D1B75B-3BCB-4C53-BCFB-5560551150BF}" type="parTrans" cxnId="{FF1930C1-2017-49EE-B8F9-7D7F36C0721A}">
      <dgm:prSet/>
      <dgm:spPr/>
      <dgm:t>
        <a:bodyPr/>
        <a:lstStyle/>
        <a:p>
          <a:endParaRPr lang="en-US"/>
        </a:p>
      </dgm:t>
    </dgm:pt>
    <dgm:pt modelId="{D8D74294-C770-41F3-8583-F5E9649A82A9}" type="sibTrans" cxnId="{FF1930C1-2017-49EE-B8F9-7D7F36C0721A}">
      <dgm:prSet/>
      <dgm:spPr/>
      <dgm:t>
        <a:bodyPr/>
        <a:lstStyle/>
        <a:p>
          <a:endParaRPr lang="en-US"/>
        </a:p>
      </dgm:t>
    </dgm:pt>
    <dgm:pt modelId="{08C7B915-AAD6-440A-9CE4-257C27B70CCD}">
      <dgm:prSet phldrT="[Text]"/>
      <dgm:spPr/>
      <dgm:t>
        <a:bodyPr/>
        <a:lstStyle/>
        <a:p>
          <a:r>
            <a:rPr lang="en-US" dirty="0"/>
            <a:t>Max 2 GB</a:t>
          </a:r>
        </a:p>
      </dgm:t>
    </dgm:pt>
    <dgm:pt modelId="{6AD05B4D-99C8-4FA2-BD1C-F3D6CFCE5FC6}" type="parTrans" cxnId="{83B608E0-0A9A-4BC1-883C-B3AD6B302509}">
      <dgm:prSet/>
      <dgm:spPr/>
      <dgm:t>
        <a:bodyPr/>
        <a:lstStyle/>
        <a:p>
          <a:endParaRPr lang="en-US"/>
        </a:p>
      </dgm:t>
    </dgm:pt>
    <dgm:pt modelId="{95ED4810-0D1D-4B5C-A5A5-6A39727B0277}" type="sibTrans" cxnId="{83B608E0-0A9A-4BC1-883C-B3AD6B302509}">
      <dgm:prSet/>
      <dgm:spPr/>
      <dgm:t>
        <a:bodyPr/>
        <a:lstStyle/>
        <a:p>
          <a:endParaRPr lang="en-US"/>
        </a:p>
      </dgm:t>
    </dgm:pt>
    <dgm:pt modelId="{2A9BEE5B-B5C9-4267-BF11-35621FE9AE3B}">
      <dgm:prSet phldrT="[Text]"/>
      <dgm:spPr/>
      <dgm:t>
        <a:bodyPr/>
        <a:lstStyle/>
        <a:p>
          <a:r>
            <a:rPr lang="en-US" dirty="0"/>
            <a:t>Standard </a:t>
          </a:r>
        </a:p>
      </dgm:t>
    </dgm:pt>
    <dgm:pt modelId="{357117C0-278B-4105-BF39-6EC7EE47D84C}" type="parTrans" cxnId="{BFFF3F82-CBD4-46EF-934E-C7B324DA3D2C}">
      <dgm:prSet/>
      <dgm:spPr/>
      <dgm:t>
        <a:bodyPr/>
        <a:lstStyle/>
        <a:p>
          <a:endParaRPr lang="en-US"/>
        </a:p>
      </dgm:t>
    </dgm:pt>
    <dgm:pt modelId="{976A7165-089C-46ED-98F3-CD9F38743347}" type="sibTrans" cxnId="{BFFF3F82-CBD4-46EF-934E-C7B324DA3D2C}">
      <dgm:prSet/>
      <dgm:spPr/>
      <dgm:t>
        <a:bodyPr/>
        <a:lstStyle/>
        <a:p>
          <a:endParaRPr lang="en-US"/>
        </a:p>
      </dgm:t>
    </dgm:pt>
    <dgm:pt modelId="{FED02EEC-16F7-4F61-9F10-F0707B215272}">
      <dgm:prSet phldrT="[Text]"/>
      <dgm:spPr/>
      <dgm:t>
        <a:bodyPr/>
        <a:lstStyle/>
        <a:p>
          <a:r>
            <a:rPr lang="en-US" dirty="0"/>
            <a:t>10 – 3,000 DTUs</a:t>
          </a:r>
        </a:p>
      </dgm:t>
    </dgm:pt>
    <dgm:pt modelId="{FFA1B974-4993-4EF0-9704-77EC575E9E8E}" type="parTrans" cxnId="{31D2CC7E-5230-4B12-AE02-8A78277F7D20}">
      <dgm:prSet/>
      <dgm:spPr/>
      <dgm:t>
        <a:bodyPr/>
        <a:lstStyle/>
        <a:p>
          <a:endParaRPr lang="en-US"/>
        </a:p>
      </dgm:t>
    </dgm:pt>
    <dgm:pt modelId="{07572163-C769-438B-AF71-A9C7D7F686C3}" type="sibTrans" cxnId="{31D2CC7E-5230-4B12-AE02-8A78277F7D20}">
      <dgm:prSet/>
      <dgm:spPr/>
      <dgm:t>
        <a:bodyPr/>
        <a:lstStyle/>
        <a:p>
          <a:endParaRPr lang="en-US"/>
        </a:p>
      </dgm:t>
    </dgm:pt>
    <dgm:pt modelId="{69EC3BC2-4177-47E3-8E60-61CE2CC1A2DA}">
      <dgm:prSet phldrT="[Text]"/>
      <dgm:spPr/>
      <dgm:t>
        <a:bodyPr/>
        <a:lstStyle/>
        <a:p>
          <a:r>
            <a:rPr lang="en-US" dirty="0"/>
            <a:t>Max 1 TB</a:t>
          </a:r>
        </a:p>
      </dgm:t>
    </dgm:pt>
    <dgm:pt modelId="{0221948E-124E-41CD-A381-36F85D188C26}" type="parTrans" cxnId="{2E513239-8B94-4856-BD1F-943F782F964F}">
      <dgm:prSet/>
      <dgm:spPr/>
      <dgm:t>
        <a:bodyPr/>
        <a:lstStyle/>
        <a:p>
          <a:endParaRPr lang="en-US"/>
        </a:p>
      </dgm:t>
    </dgm:pt>
    <dgm:pt modelId="{3F015D73-1056-4113-805B-B53CBB8338D0}" type="sibTrans" cxnId="{2E513239-8B94-4856-BD1F-943F782F964F}">
      <dgm:prSet/>
      <dgm:spPr/>
      <dgm:t>
        <a:bodyPr/>
        <a:lstStyle/>
        <a:p>
          <a:endParaRPr lang="en-US"/>
        </a:p>
      </dgm:t>
    </dgm:pt>
    <dgm:pt modelId="{7B74C593-3138-4936-BA7C-F660A4B2A2CA}">
      <dgm:prSet phldrT="[Text]"/>
      <dgm:spPr/>
      <dgm:t>
        <a:bodyPr/>
        <a:lstStyle/>
        <a:p>
          <a:r>
            <a:rPr lang="en-US" dirty="0"/>
            <a:t>Premium</a:t>
          </a:r>
        </a:p>
      </dgm:t>
    </dgm:pt>
    <dgm:pt modelId="{8F140664-3FF4-4B34-8BE4-55B7DDEBBB5F}" type="parTrans" cxnId="{AA8EB9AF-C6A6-40D3-AE1D-9322AF96E13C}">
      <dgm:prSet/>
      <dgm:spPr/>
      <dgm:t>
        <a:bodyPr/>
        <a:lstStyle/>
        <a:p>
          <a:endParaRPr lang="en-US"/>
        </a:p>
      </dgm:t>
    </dgm:pt>
    <dgm:pt modelId="{63479110-D627-4CC3-9C54-BCA91DE5C1E1}" type="sibTrans" cxnId="{AA8EB9AF-C6A6-40D3-AE1D-9322AF96E13C}">
      <dgm:prSet/>
      <dgm:spPr/>
      <dgm:t>
        <a:bodyPr/>
        <a:lstStyle/>
        <a:p>
          <a:endParaRPr lang="en-US"/>
        </a:p>
      </dgm:t>
    </dgm:pt>
    <dgm:pt modelId="{826D249E-B0D7-4233-9B38-D93AADCD5488}">
      <dgm:prSet phldrT="[Text]"/>
      <dgm:spPr/>
      <dgm:t>
        <a:bodyPr/>
        <a:lstStyle/>
        <a:p>
          <a:r>
            <a:rPr lang="en-US" dirty="0"/>
            <a:t>125 – 4,000 DTUs</a:t>
          </a:r>
        </a:p>
      </dgm:t>
    </dgm:pt>
    <dgm:pt modelId="{3BFB3060-0AAC-447F-BFE7-8E4338E7284F}" type="parTrans" cxnId="{2DDAF93D-3DF8-48B6-87F4-6138871A8524}">
      <dgm:prSet/>
      <dgm:spPr/>
      <dgm:t>
        <a:bodyPr/>
        <a:lstStyle/>
        <a:p>
          <a:endParaRPr lang="en-US"/>
        </a:p>
      </dgm:t>
    </dgm:pt>
    <dgm:pt modelId="{3950EC9A-9D2E-44F3-BF50-CC8FF2719106}" type="sibTrans" cxnId="{2DDAF93D-3DF8-48B6-87F4-6138871A8524}">
      <dgm:prSet/>
      <dgm:spPr/>
      <dgm:t>
        <a:bodyPr/>
        <a:lstStyle/>
        <a:p>
          <a:endParaRPr lang="en-US"/>
        </a:p>
      </dgm:t>
    </dgm:pt>
    <dgm:pt modelId="{53C345D7-EB9B-4ED6-95DE-D56B704F8B12}">
      <dgm:prSet phldrT="[Text]"/>
      <dgm:spPr/>
      <dgm:t>
        <a:bodyPr/>
        <a:lstStyle/>
        <a:p>
          <a:r>
            <a:rPr lang="en-US" dirty="0"/>
            <a:t>Max 4 TB</a:t>
          </a:r>
        </a:p>
      </dgm:t>
    </dgm:pt>
    <dgm:pt modelId="{032FA99D-E873-4711-AD98-02B3D9A8F49D}" type="parTrans" cxnId="{6EA3581F-682B-4EED-88C8-F4E09B434151}">
      <dgm:prSet/>
      <dgm:spPr/>
      <dgm:t>
        <a:bodyPr/>
        <a:lstStyle/>
        <a:p>
          <a:endParaRPr lang="en-US"/>
        </a:p>
      </dgm:t>
    </dgm:pt>
    <dgm:pt modelId="{F115BF30-80E6-40B8-A701-598BA56ADFFD}" type="sibTrans" cxnId="{6EA3581F-682B-4EED-88C8-F4E09B434151}">
      <dgm:prSet/>
      <dgm:spPr/>
      <dgm:t>
        <a:bodyPr/>
        <a:lstStyle/>
        <a:p>
          <a:endParaRPr lang="en-US"/>
        </a:p>
      </dgm:t>
    </dgm:pt>
    <dgm:pt modelId="{363BED9A-2E85-45A9-8DAF-E95A6DCC9FE8}" type="pres">
      <dgm:prSet presAssocID="{5792E485-8007-4858-B6D6-AE034D6C8BD7}" presName="linear" presStyleCnt="0">
        <dgm:presLayoutVars>
          <dgm:animLvl val="lvl"/>
          <dgm:resizeHandles val="exact"/>
        </dgm:presLayoutVars>
      </dgm:prSet>
      <dgm:spPr/>
    </dgm:pt>
    <dgm:pt modelId="{7E59A457-9AC1-48EA-8AB1-81365D4A0AA2}" type="pres">
      <dgm:prSet presAssocID="{F76F54FE-BE15-4615-BBE0-C298712AED6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B91D218-3687-4977-AC6C-64D59EA7F09A}" type="pres">
      <dgm:prSet presAssocID="{F76F54FE-BE15-4615-BBE0-C298712AED67}" presName="childText" presStyleLbl="revTx" presStyleIdx="0" presStyleCnt="3">
        <dgm:presLayoutVars>
          <dgm:bulletEnabled val="1"/>
        </dgm:presLayoutVars>
      </dgm:prSet>
      <dgm:spPr/>
    </dgm:pt>
    <dgm:pt modelId="{4392A7DA-5E74-4089-BA64-FFA4BC167949}" type="pres">
      <dgm:prSet presAssocID="{2A9BEE5B-B5C9-4267-BF11-35621FE9AE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29CAD1-4C31-45E7-A377-D31B3094E78F}" type="pres">
      <dgm:prSet presAssocID="{2A9BEE5B-B5C9-4267-BF11-35621FE9AE3B}" presName="childText" presStyleLbl="revTx" presStyleIdx="1" presStyleCnt="3">
        <dgm:presLayoutVars>
          <dgm:bulletEnabled val="1"/>
        </dgm:presLayoutVars>
      </dgm:prSet>
      <dgm:spPr/>
    </dgm:pt>
    <dgm:pt modelId="{6EE52177-0D44-4EDE-922E-673AFAF4B0B6}" type="pres">
      <dgm:prSet presAssocID="{7B74C593-3138-4936-BA7C-F660A4B2A2C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032FC59-BCF5-4B46-BAE4-638A7E54D7D0}" type="pres">
      <dgm:prSet presAssocID="{7B74C593-3138-4936-BA7C-F660A4B2A2C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BE0EB0D-A935-4157-8EBD-1F802CBF2109}" type="presOf" srcId="{826D249E-B0D7-4233-9B38-D93AADCD5488}" destId="{6032FC59-BCF5-4B46-BAE4-638A7E54D7D0}" srcOrd="0" destOrd="0" presId="urn:microsoft.com/office/officeart/2005/8/layout/vList2"/>
    <dgm:cxn modelId="{6EA3581F-682B-4EED-88C8-F4E09B434151}" srcId="{7B74C593-3138-4936-BA7C-F660A4B2A2CA}" destId="{53C345D7-EB9B-4ED6-95DE-D56B704F8B12}" srcOrd="1" destOrd="0" parTransId="{032FA99D-E873-4711-AD98-02B3D9A8F49D}" sibTransId="{F115BF30-80E6-40B8-A701-598BA56ADFFD}"/>
    <dgm:cxn modelId="{329FE430-7BF8-41E4-9030-59DD14ED1318}" type="presOf" srcId="{7B74C593-3138-4936-BA7C-F660A4B2A2CA}" destId="{6EE52177-0D44-4EDE-922E-673AFAF4B0B6}" srcOrd="0" destOrd="0" presId="urn:microsoft.com/office/officeart/2005/8/layout/vList2"/>
    <dgm:cxn modelId="{3DBEE337-8B36-485D-9B86-FD78559B9937}" type="presOf" srcId="{69EC3BC2-4177-47E3-8E60-61CE2CC1A2DA}" destId="{0E29CAD1-4C31-45E7-A377-D31B3094E78F}" srcOrd="0" destOrd="1" presId="urn:microsoft.com/office/officeart/2005/8/layout/vList2"/>
    <dgm:cxn modelId="{B2C35838-6E40-4076-A3AF-370190108D16}" type="presOf" srcId="{08C7B915-AAD6-440A-9CE4-257C27B70CCD}" destId="{7B91D218-3687-4977-AC6C-64D59EA7F09A}" srcOrd="0" destOrd="1" presId="urn:microsoft.com/office/officeart/2005/8/layout/vList2"/>
    <dgm:cxn modelId="{BB702139-DAF5-48CB-82E9-A59FDAD35105}" type="presOf" srcId="{C684BA98-8D08-4734-B2E3-A3B30EA589BC}" destId="{7B91D218-3687-4977-AC6C-64D59EA7F09A}" srcOrd="0" destOrd="0" presId="urn:microsoft.com/office/officeart/2005/8/layout/vList2"/>
    <dgm:cxn modelId="{2E513239-8B94-4856-BD1F-943F782F964F}" srcId="{2A9BEE5B-B5C9-4267-BF11-35621FE9AE3B}" destId="{69EC3BC2-4177-47E3-8E60-61CE2CC1A2DA}" srcOrd="1" destOrd="0" parTransId="{0221948E-124E-41CD-A381-36F85D188C26}" sibTransId="{3F015D73-1056-4113-805B-B53CBB8338D0}"/>
    <dgm:cxn modelId="{2DDAF93D-3DF8-48B6-87F4-6138871A8524}" srcId="{7B74C593-3138-4936-BA7C-F660A4B2A2CA}" destId="{826D249E-B0D7-4233-9B38-D93AADCD5488}" srcOrd="0" destOrd="0" parTransId="{3BFB3060-0AAC-447F-BFE7-8E4338E7284F}" sibTransId="{3950EC9A-9D2E-44F3-BF50-CC8FF2719106}"/>
    <dgm:cxn modelId="{0613C96E-D211-40A4-AD0A-F2717EFA5D59}" type="presOf" srcId="{2A9BEE5B-B5C9-4267-BF11-35621FE9AE3B}" destId="{4392A7DA-5E74-4089-BA64-FFA4BC167949}" srcOrd="0" destOrd="0" presId="urn:microsoft.com/office/officeart/2005/8/layout/vList2"/>
    <dgm:cxn modelId="{31D2CC7E-5230-4B12-AE02-8A78277F7D20}" srcId="{2A9BEE5B-B5C9-4267-BF11-35621FE9AE3B}" destId="{FED02EEC-16F7-4F61-9F10-F0707B215272}" srcOrd="0" destOrd="0" parTransId="{FFA1B974-4993-4EF0-9704-77EC575E9E8E}" sibTransId="{07572163-C769-438B-AF71-A9C7D7F686C3}"/>
    <dgm:cxn modelId="{BFFF3F82-CBD4-46EF-934E-C7B324DA3D2C}" srcId="{5792E485-8007-4858-B6D6-AE034D6C8BD7}" destId="{2A9BEE5B-B5C9-4267-BF11-35621FE9AE3B}" srcOrd="1" destOrd="0" parTransId="{357117C0-278B-4105-BF39-6EC7EE47D84C}" sibTransId="{976A7165-089C-46ED-98F3-CD9F38743347}"/>
    <dgm:cxn modelId="{988D808A-1081-4393-BA48-FB68F97C532A}" type="presOf" srcId="{F76F54FE-BE15-4615-BBE0-C298712AED67}" destId="{7E59A457-9AC1-48EA-8AB1-81365D4A0AA2}" srcOrd="0" destOrd="0" presId="urn:microsoft.com/office/officeart/2005/8/layout/vList2"/>
    <dgm:cxn modelId="{1C1D2B8F-5538-476A-8701-B95DE2FADCC1}" type="presOf" srcId="{53C345D7-EB9B-4ED6-95DE-D56B704F8B12}" destId="{6032FC59-BCF5-4B46-BAE4-638A7E54D7D0}" srcOrd="0" destOrd="1" presId="urn:microsoft.com/office/officeart/2005/8/layout/vList2"/>
    <dgm:cxn modelId="{AA8EB9AF-C6A6-40D3-AE1D-9322AF96E13C}" srcId="{5792E485-8007-4858-B6D6-AE034D6C8BD7}" destId="{7B74C593-3138-4936-BA7C-F660A4B2A2CA}" srcOrd="2" destOrd="0" parTransId="{8F140664-3FF4-4B34-8BE4-55B7DDEBBB5F}" sibTransId="{63479110-D627-4CC3-9C54-BCA91DE5C1E1}"/>
    <dgm:cxn modelId="{263299B0-C4D8-464E-9742-FA1F27326E24}" srcId="{5792E485-8007-4858-B6D6-AE034D6C8BD7}" destId="{F76F54FE-BE15-4615-BBE0-C298712AED67}" srcOrd="0" destOrd="0" parTransId="{2ECAAE7F-65F2-4A45-851B-F786A1350365}" sibTransId="{21186E40-A3B6-40B9-A07D-7AB8C4C35964}"/>
    <dgm:cxn modelId="{FF1930C1-2017-49EE-B8F9-7D7F36C0721A}" srcId="{F76F54FE-BE15-4615-BBE0-C298712AED67}" destId="{C684BA98-8D08-4734-B2E3-A3B30EA589BC}" srcOrd="0" destOrd="0" parTransId="{69D1B75B-3BCB-4C53-BCFB-5560551150BF}" sibTransId="{D8D74294-C770-41F3-8583-F5E9649A82A9}"/>
    <dgm:cxn modelId="{52E591DB-03D7-4A8C-B5B8-B8F736FAF65B}" type="presOf" srcId="{5792E485-8007-4858-B6D6-AE034D6C8BD7}" destId="{363BED9A-2E85-45A9-8DAF-E95A6DCC9FE8}" srcOrd="0" destOrd="0" presId="urn:microsoft.com/office/officeart/2005/8/layout/vList2"/>
    <dgm:cxn modelId="{83B608E0-0A9A-4BC1-883C-B3AD6B302509}" srcId="{F76F54FE-BE15-4615-BBE0-C298712AED67}" destId="{08C7B915-AAD6-440A-9CE4-257C27B70CCD}" srcOrd="1" destOrd="0" parTransId="{6AD05B4D-99C8-4FA2-BD1C-F3D6CFCE5FC6}" sibTransId="{95ED4810-0D1D-4B5C-A5A5-6A39727B0277}"/>
    <dgm:cxn modelId="{FB13E6F6-F893-4DA6-B3C1-F9B420BF8796}" type="presOf" srcId="{FED02EEC-16F7-4F61-9F10-F0707B215272}" destId="{0E29CAD1-4C31-45E7-A377-D31B3094E78F}" srcOrd="0" destOrd="0" presId="urn:microsoft.com/office/officeart/2005/8/layout/vList2"/>
    <dgm:cxn modelId="{6690CF49-FB61-4985-9BD8-5B23331129F2}" type="presParOf" srcId="{363BED9A-2E85-45A9-8DAF-E95A6DCC9FE8}" destId="{7E59A457-9AC1-48EA-8AB1-81365D4A0AA2}" srcOrd="0" destOrd="0" presId="urn:microsoft.com/office/officeart/2005/8/layout/vList2"/>
    <dgm:cxn modelId="{283B3317-32B1-44C0-8F00-1B9500748335}" type="presParOf" srcId="{363BED9A-2E85-45A9-8DAF-E95A6DCC9FE8}" destId="{7B91D218-3687-4977-AC6C-64D59EA7F09A}" srcOrd="1" destOrd="0" presId="urn:microsoft.com/office/officeart/2005/8/layout/vList2"/>
    <dgm:cxn modelId="{CC5AD5BB-BAF6-4EC9-BA1B-7451966CF285}" type="presParOf" srcId="{363BED9A-2E85-45A9-8DAF-E95A6DCC9FE8}" destId="{4392A7DA-5E74-4089-BA64-FFA4BC167949}" srcOrd="2" destOrd="0" presId="urn:microsoft.com/office/officeart/2005/8/layout/vList2"/>
    <dgm:cxn modelId="{7758D00D-3BA3-4980-8431-7FC7F00E4386}" type="presParOf" srcId="{363BED9A-2E85-45A9-8DAF-E95A6DCC9FE8}" destId="{0E29CAD1-4C31-45E7-A377-D31B3094E78F}" srcOrd="3" destOrd="0" presId="urn:microsoft.com/office/officeart/2005/8/layout/vList2"/>
    <dgm:cxn modelId="{A4885FB3-68F2-4709-95A1-BA73FFA355B1}" type="presParOf" srcId="{363BED9A-2E85-45A9-8DAF-E95A6DCC9FE8}" destId="{6EE52177-0D44-4EDE-922E-673AFAF4B0B6}" srcOrd="4" destOrd="0" presId="urn:microsoft.com/office/officeart/2005/8/layout/vList2"/>
    <dgm:cxn modelId="{FCF7EB45-CA33-4AFB-B2B0-E7F918D743F4}" type="presParOf" srcId="{363BED9A-2E85-45A9-8DAF-E95A6DCC9FE8}" destId="{6032FC59-BCF5-4B46-BAE4-638A7E54D7D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792E485-8007-4858-B6D6-AE034D6C8BD7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F76F54FE-BE15-4615-BBE0-C298712AED67}">
      <dgm:prSet phldrT="[Text]"/>
      <dgm:spPr/>
      <dgm:t>
        <a:bodyPr/>
        <a:lstStyle/>
        <a:p>
          <a:r>
            <a:rPr lang="en-US" dirty="0"/>
            <a:t>General Purpose </a:t>
          </a:r>
        </a:p>
      </dgm:t>
    </dgm:pt>
    <dgm:pt modelId="{2ECAAE7F-65F2-4A45-851B-F786A1350365}" type="parTrans" cxnId="{263299B0-C4D8-464E-9742-FA1F27326E24}">
      <dgm:prSet/>
      <dgm:spPr/>
      <dgm:t>
        <a:bodyPr/>
        <a:lstStyle/>
        <a:p>
          <a:endParaRPr lang="en-US"/>
        </a:p>
      </dgm:t>
    </dgm:pt>
    <dgm:pt modelId="{21186E40-A3B6-40B9-A07D-7AB8C4C35964}" type="sibTrans" cxnId="{263299B0-C4D8-464E-9742-FA1F27326E24}">
      <dgm:prSet/>
      <dgm:spPr/>
      <dgm:t>
        <a:bodyPr/>
        <a:lstStyle/>
        <a:p>
          <a:endParaRPr lang="en-US"/>
        </a:p>
      </dgm:t>
    </dgm:pt>
    <dgm:pt modelId="{08C7B915-AAD6-440A-9CE4-257C27B70CCD}">
      <dgm:prSet phldrT="[Text]"/>
      <dgm:spPr/>
      <dgm:t>
        <a:bodyPr/>
        <a:lstStyle/>
        <a:p>
          <a:r>
            <a:rPr lang="en-US" dirty="0"/>
            <a:t>Premium blob storage</a:t>
          </a:r>
        </a:p>
      </dgm:t>
    </dgm:pt>
    <dgm:pt modelId="{6AD05B4D-99C8-4FA2-BD1C-F3D6CFCE5FC6}" type="parTrans" cxnId="{83B608E0-0A9A-4BC1-883C-B3AD6B302509}">
      <dgm:prSet/>
      <dgm:spPr/>
      <dgm:t>
        <a:bodyPr/>
        <a:lstStyle/>
        <a:p>
          <a:endParaRPr lang="en-US"/>
        </a:p>
      </dgm:t>
    </dgm:pt>
    <dgm:pt modelId="{95ED4810-0D1D-4B5C-A5A5-6A39727B0277}" type="sibTrans" cxnId="{83B608E0-0A9A-4BC1-883C-B3AD6B302509}">
      <dgm:prSet/>
      <dgm:spPr/>
      <dgm:t>
        <a:bodyPr/>
        <a:lstStyle/>
        <a:p>
          <a:endParaRPr lang="en-US"/>
        </a:p>
      </dgm:t>
    </dgm:pt>
    <dgm:pt modelId="{2A9BEE5B-B5C9-4267-BF11-35621FE9AE3B}">
      <dgm:prSet phldrT="[Text]"/>
      <dgm:spPr/>
      <dgm:t>
        <a:bodyPr/>
        <a:lstStyle/>
        <a:p>
          <a:r>
            <a:rPr lang="en-US" dirty="0"/>
            <a:t>Business Critical  </a:t>
          </a:r>
        </a:p>
      </dgm:t>
    </dgm:pt>
    <dgm:pt modelId="{357117C0-278B-4105-BF39-6EC7EE47D84C}" type="parTrans" cxnId="{BFFF3F82-CBD4-46EF-934E-C7B324DA3D2C}">
      <dgm:prSet/>
      <dgm:spPr/>
      <dgm:t>
        <a:bodyPr/>
        <a:lstStyle/>
        <a:p>
          <a:endParaRPr lang="en-US"/>
        </a:p>
      </dgm:t>
    </dgm:pt>
    <dgm:pt modelId="{976A7165-089C-46ED-98F3-CD9F38743347}" type="sibTrans" cxnId="{BFFF3F82-CBD4-46EF-934E-C7B324DA3D2C}">
      <dgm:prSet/>
      <dgm:spPr/>
      <dgm:t>
        <a:bodyPr/>
        <a:lstStyle/>
        <a:p>
          <a:endParaRPr lang="en-US"/>
        </a:p>
      </dgm:t>
    </dgm:pt>
    <dgm:pt modelId="{69EC3BC2-4177-47E3-8E60-61CE2CC1A2DA}">
      <dgm:prSet phldrT="[Text]"/>
      <dgm:spPr/>
      <dgm:t>
        <a:bodyPr/>
        <a:lstStyle/>
        <a:p>
          <a:r>
            <a:rPr lang="en-US" dirty="0"/>
            <a:t>Local SSD storage</a:t>
          </a:r>
        </a:p>
      </dgm:t>
    </dgm:pt>
    <dgm:pt modelId="{0221948E-124E-41CD-A381-36F85D188C26}" type="parTrans" cxnId="{2E513239-8B94-4856-BD1F-943F782F964F}">
      <dgm:prSet/>
      <dgm:spPr/>
      <dgm:t>
        <a:bodyPr/>
        <a:lstStyle/>
        <a:p>
          <a:endParaRPr lang="en-US"/>
        </a:p>
      </dgm:t>
    </dgm:pt>
    <dgm:pt modelId="{3F015D73-1056-4113-805B-B53CBB8338D0}" type="sibTrans" cxnId="{2E513239-8B94-4856-BD1F-943F782F964F}">
      <dgm:prSet/>
      <dgm:spPr/>
      <dgm:t>
        <a:bodyPr/>
        <a:lstStyle/>
        <a:p>
          <a:endParaRPr lang="en-US"/>
        </a:p>
      </dgm:t>
    </dgm:pt>
    <dgm:pt modelId="{7B74C593-3138-4936-BA7C-F660A4B2A2CA}">
      <dgm:prSet phldrT="[Text]"/>
      <dgm:spPr/>
      <dgm:t>
        <a:bodyPr/>
        <a:lstStyle/>
        <a:p>
          <a:r>
            <a:rPr lang="en-US" dirty="0"/>
            <a:t>Hyperscale </a:t>
          </a:r>
        </a:p>
      </dgm:t>
    </dgm:pt>
    <dgm:pt modelId="{8F140664-3FF4-4B34-8BE4-55B7DDEBBB5F}" type="parTrans" cxnId="{AA8EB9AF-C6A6-40D3-AE1D-9322AF96E13C}">
      <dgm:prSet/>
      <dgm:spPr/>
      <dgm:t>
        <a:bodyPr/>
        <a:lstStyle/>
        <a:p>
          <a:endParaRPr lang="en-US"/>
        </a:p>
      </dgm:t>
    </dgm:pt>
    <dgm:pt modelId="{63479110-D627-4CC3-9C54-BCA91DE5C1E1}" type="sibTrans" cxnId="{AA8EB9AF-C6A6-40D3-AE1D-9322AF96E13C}">
      <dgm:prSet/>
      <dgm:spPr/>
      <dgm:t>
        <a:bodyPr/>
        <a:lstStyle/>
        <a:p>
          <a:endParaRPr lang="en-US"/>
        </a:p>
      </dgm:t>
    </dgm:pt>
    <dgm:pt modelId="{53C345D7-EB9B-4ED6-95DE-D56B704F8B12}">
      <dgm:prSet phldrT="[Text]"/>
      <dgm:spPr/>
      <dgm:t>
        <a:bodyPr/>
        <a:lstStyle/>
        <a:p>
          <a:r>
            <a:rPr lang="en-US" b="0" i="0" dirty="0"/>
            <a:t>Rapid, dynamic storage scaling up to 100 TB</a:t>
          </a:r>
          <a:endParaRPr lang="en-US" dirty="0"/>
        </a:p>
      </dgm:t>
    </dgm:pt>
    <dgm:pt modelId="{032FA99D-E873-4711-AD98-02B3D9A8F49D}" type="parTrans" cxnId="{6EA3581F-682B-4EED-88C8-F4E09B434151}">
      <dgm:prSet/>
      <dgm:spPr/>
      <dgm:t>
        <a:bodyPr/>
        <a:lstStyle/>
        <a:p>
          <a:endParaRPr lang="en-US"/>
        </a:p>
      </dgm:t>
    </dgm:pt>
    <dgm:pt modelId="{F115BF30-80E6-40B8-A701-598BA56ADFFD}" type="sibTrans" cxnId="{6EA3581F-682B-4EED-88C8-F4E09B434151}">
      <dgm:prSet/>
      <dgm:spPr/>
      <dgm:t>
        <a:bodyPr/>
        <a:lstStyle/>
        <a:p>
          <a:endParaRPr lang="en-US"/>
        </a:p>
      </dgm:t>
    </dgm:pt>
    <dgm:pt modelId="{C0844ABE-C180-4FC9-B2CB-B7BA7BA23F9A}">
      <dgm:prSet phldrT="[Text]"/>
      <dgm:spPr/>
      <dgm:t>
        <a:bodyPr/>
        <a:lstStyle/>
        <a:p>
          <a:r>
            <a:rPr lang="en-US" dirty="0"/>
            <a:t>Gen 5 or Fsv2-series  </a:t>
          </a:r>
        </a:p>
      </dgm:t>
    </dgm:pt>
    <dgm:pt modelId="{A8781E6B-6425-408E-A104-2E5A9587528B}" type="parTrans" cxnId="{FF1CCCAC-4815-4DF4-BCBE-1D70837D8795}">
      <dgm:prSet/>
      <dgm:spPr/>
      <dgm:t>
        <a:bodyPr/>
        <a:lstStyle/>
        <a:p>
          <a:endParaRPr lang="en-US"/>
        </a:p>
      </dgm:t>
    </dgm:pt>
    <dgm:pt modelId="{B257F6CF-9F03-4800-82A0-967A574BC7CF}" type="sibTrans" cxnId="{FF1CCCAC-4815-4DF4-BCBE-1D70837D8795}">
      <dgm:prSet/>
      <dgm:spPr/>
      <dgm:t>
        <a:bodyPr/>
        <a:lstStyle/>
        <a:p>
          <a:endParaRPr lang="en-US"/>
        </a:p>
      </dgm:t>
    </dgm:pt>
    <dgm:pt modelId="{9035C617-0696-4E2A-BD25-23F3C8034013}">
      <dgm:prSet phldrT="[Text]"/>
      <dgm:spPr/>
      <dgm:t>
        <a:bodyPr/>
        <a:lstStyle/>
        <a:p>
          <a:r>
            <a:rPr lang="en-US" dirty="0"/>
            <a:t>Gen 5 or M-series  </a:t>
          </a:r>
        </a:p>
      </dgm:t>
    </dgm:pt>
    <dgm:pt modelId="{DB027FB7-407E-4323-934F-7BEBD4F8C401}" type="parTrans" cxnId="{303F76A9-803E-434B-BAED-28B028CA32B3}">
      <dgm:prSet/>
      <dgm:spPr/>
      <dgm:t>
        <a:bodyPr/>
        <a:lstStyle/>
        <a:p>
          <a:endParaRPr lang="en-US"/>
        </a:p>
      </dgm:t>
    </dgm:pt>
    <dgm:pt modelId="{64DC3207-0D28-43E0-9587-43FD5B1562B7}" type="sibTrans" cxnId="{303F76A9-803E-434B-BAED-28B028CA32B3}">
      <dgm:prSet/>
      <dgm:spPr/>
      <dgm:t>
        <a:bodyPr/>
        <a:lstStyle/>
        <a:p>
          <a:endParaRPr lang="en-US"/>
        </a:p>
      </dgm:t>
    </dgm:pt>
    <dgm:pt modelId="{E9244347-7EB3-4B37-AEB0-7920FBD0171D}">
      <dgm:prSet phldrT="[Text]"/>
      <dgm:spPr/>
      <dgm:t>
        <a:bodyPr/>
        <a:lstStyle/>
        <a:p>
          <a:r>
            <a:rPr lang="en-US" dirty="0"/>
            <a:t>Gen 5 </a:t>
          </a:r>
        </a:p>
      </dgm:t>
    </dgm:pt>
    <dgm:pt modelId="{83242269-F46B-4FD2-8B51-32A3506DD552}" type="parTrans" cxnId="{74B7FD31-5DA4-4F6E-A10A-39C7BF4CF44D}">
      <dgm:prSet/>
      <dgm:spPr/>
      <dgm:t>
        <a:bodyPr/>
        <a:lstStyle/>
        <a:p>
          <a:endParaRPr lang="en-US"/>
        </a:p>
      </dgm:t>
    </dgm:pt>
    <dgm:pt modelId="{D0F7DE2E-849E-4C67-AE8F-6938F547A084}" type="sibTrans" cxnId="{74B7FD31-5DA4-4F6E-A10A-39C7BF4CF44D}">
      <dgm:prSet/>
      <dgm:spPr/>
      <dgm:t>
        <a:bodyPr/>
        <a:lstStyle/>
        <a:p>
          <a:endParaRPr lang="en-US"/>
        </a:p>
      </dgm:t>
    </dgm:pt>
    <dgm:pt modelId="{9F894F83-F731-4B79-BE4D-7C001CC561DA}">
      <dgm:prSet phldrT="[Text]"/>
      <dgm:spPr/>
      <dgm:t>
        <a:bodyPr/>
        <a:lstStyle/>
        <a:p>
          <a:r>
            <a:rPr lang="en-US" dirty="0"/>
            <a:t>Combines SSD and Azure Storage </a:t>
          </a:r>
        </a:p>
      </dgm:t>
    </dgm:pt>
    <dgm:pt modelId="{85B3F9EF-A0FB-4DBB-8D1B-D66ED3E9FAFB}" type="parTrans" cxnId="{06CA958F-33F5-4C70-A673-E1EC3B13672F}">
      <dgm:prSet/>
      <dgm:spPr/>
      <dgm:t>
        <a:bodyPr/>
        <a:lstStyle/>
        <a:p>
          <a:endParaRPr lang="en-US"/>
        </a:p>
      </dgm:t>
    </dgm:pt>
    <dgm:pt modelId="{7AD5A19A-3791-48A1-822B-8DFD599BDE7B}" type="sibTrans" cxnId="{06CA958F-33F5-4C70-A673-E1EC3B13672F}">
      <dgm:prSet/>
      <dgm:spPr/>
      <dgm:t>
        <a:bodyPr/>
        <a:lstStyle/>
        <a:p>
          <a:endParaRPr lang="en-US"/>
        </a:p>
      </dgm:t>
    </dgm:pt>
    <dgm:pt modelId="{363BED9A-2E85-45A9-8DAF-E95A6DCC9FE8}" type="pres">
      <dgm:prSet presAssocID="{5792E485-8007-4858-B6D6-AE034D6C8BD7}" presName="linear" presStyleCnt="0">
        <dgm:presLayoutVars>
          <dgm:animLvl val="lvl"/>
          <dgm:resizeHandles val="exact"/>
        </dgm:presLayoutVars>
      </dgm:prSet>
      <dgm:spPr/>
    </dgm:pt>
    <dgm:pt modelId="{7E59A457-9AC1-48EA-8AB1-81365D4A0AA2}" type="pres">
      <dgm:prSet presAssocID="{F76F54FE-BE15-4615-BBE0-C298712AED67}" presName="parentText" presStyleLbl="node1" presStyleIdx="0" presStyleCnt="3" custLinFactNeighborX="94724" custLinFactNeighborY="-5369">
        <dgm:presLayoutVars>
          <dgm:chMax val="0"/>
          <dgm:bulletEnabled val="1"/>
        </dgm:presLayoutVars>
      </dgm:prSet>
      <dgm:spPr/>
    </dgm:pt>
    <dgm:pt modelId="{7B91D218-3687-4977-AC6C-64D59EA7F09A}" type="pres">
      <dgm:prSet presAssocID="{F76F54FE-BE15-4615-BBE0-C298712AED67}" presName="childText" presStyleLbl="revTx" presStyleIdx="0" presStyleCnt="3">
        <dgm:presLayoutVars>
          <dgm:bulletEnabled val="1"/>
        </dgm:presLayoutVars>
      </dgm:prSet>
      <dgm:spPr/>
    </dgm:pt>
    <dgm:pt modelId="{4392A7DA-5E74-4089-BA64-FFA4BC167949}" type="pres">
      <dgm:prSet presAssocID="{2A9BEE5B-B5C9-4267-BF11-35621FE9AE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29CAD1-4C31-45E7-A377-D31B3094E78F}" type="pres">
      <dgm:prSet presAssocID="{2A9BEE5B-B5C9-4267-BF11-35621FE9AE3B}" presName="childText" presStyleLbl="revTx" presStyleIdx="1" presStyleCnt="3">
        <dgm:presLayoutVars>
          <dgm:bulletEnabled val="1"/>
        </dgm:presLayoutVars>
      </dgm:prSet>
      <dgm:spPr/>
    </dgm:pt>
    <dgm:pt modelId="{6EE52177-0D44-4EDE-922E-673AFAF4B0B6}" type="pres">
      <dgm:prSet presAssocID="{7B74C593-3138-4936-BA7C-F660A4B2A2C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032FC59-BCF5-4B46-BAE4-638A7E54D7D0}" type="pres">
      <dgm:prSet presAssocID="{7B74C593-3138-4936-BA7C-F660A4B2A2C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A354A1E-2363-445E-9EC2-C4E8289E87BA}" type="presOf" srcId="{C0844ABE-C180-4FC9-B2CB-B7BA7BA23F9A}" destId="{7B91D218-3687-4977-AC6C-64D59EA7F09A}" srcOrd="0" destOrd="1" presId="urn:microsoft.com/office/officeart/2005/8/layout/vList2"/>
    <dgm:cxn modelId="{6EA3581F-682B-4EED-88C8-F4E09B434151}" srcId="{7B74C593-3138-4936-BA7C-F660A4B2A2CA}" destId="{53C345D7-EB9B-4ED6-95DE-D56B704F8B12}" srcOrd="0" destOrd="0" parTransId="{032FA99D-E873-4711-AD98-02B3D9A8F49D}" sibTransId="{F115BF30-80E6-40B8-A701-598BA56ADFFD}"/>
    <dgm:cxn modelId="{329FE430-7BF8-41E4-9030-59DD14ED1318}" type="presOf" srcId="{7B74C593-3138-4936-BA7C-F660A4B2A2CA}" destId="{6EE52177-0D44-4EDE-922E-673AFAF4B0B6}" srcOrd="0" destOrd="0" presId="urn:microsoft.com/office/officeart/2005/8/layout/vList2"/>
    <dgm:cxn modelId="{74B7FD31-5DA4-4F6E-A10A-39C7BF4CF44D}" srcId="{7B74C593-3138-4936-BA7C-F660A4B2A2CA}" destId="{E9244347-7EB3-4B37-AEB0-7920FBD0171D}" srcOrd="2" destOrd="0" parTransId="{83242269-F46B-4FD2-8B51-32A3506DD552}" sibTransId="{D0F7DE2E-849E-4C67-AE8F-6938F547A084}"/>
    <dgm:cxn modelId="{3DBEE337-8B36-485D-9B86-FD78559B9937}" type="presOf" srcId="{69EC3BC2-4177-47E3-8E60-61CE2CC1A2DA}" destId="{0E29CAD1-4C31-45E7-A377-D31B3094E78F}" srcOrd="0" destOrd="0" presId="urn:microsoft.com/office/officeart/2005/8/layout/vList2"/>
    <dgm:cxn modelId="{B2C35838-6E40-4076-A3AF-370190108D16}" type="presOf" srcId="{08C7B915-AAD6-440A-9CE4-257C27B70CCD}" destId="{7B91D218-3687-4977-AC6C-64D59EA7F09A}" srcOrd="0" destOrd="0" presId="urn:microsoft.com/office/officeart/2005/8/layout/vList2"/>
    <dgm:cxn modelId="{2E513239-8B94-4856-BD1F-943F782F964F}" srcId="{2A9BEE5B-B5C9-4267-BF11-35621FE9AE3B}" destId="{69EC3BC2-4177-47E3-8E60-61CE2CC1A2DA}" srcOrd="0" destOrd="0" parTransId="{0221948E-124E-41CD-A381-36F85D188C26}" sibTransId="{3F015D73-1056-4113-805B-B53CBB8338D0}"/>
    <dgm:cxn modelId="{0613C96E-D211-40A4-AD0A-F2717EFA5D59}" type="presOf" srcId="{2A9BEE5B-B5C9-4267-BF11-35621FE9AE3B}" destId="{4392A7DA-5E74-4089-BA64-FFA4BC167949}" srcOrd="0" destOrd="0" presId="urn:microsoft.com/office/officeart/2005/8/layout/vList2"/>
    <dgm:cxn modelId="{BFFF3F82-CBD4-46EF-934E-C7B324DA3D2C}" srcId="{5792E485-8007-4858-B6D6-AE034D6C8BD7}" destId="{2A9BEE5B-B5C9-4267-BF11-35621FE9AE3B}" srcOrd="1" destOrd="0" parTransId="{357117C0-278B-4105-BF39-6EC7EE47D84C}" sibTransId="{976A7165-089C-46ED-98F3-CD9F38743347}"/>
    <dgm:cxn modelId="{988D808A-1081-4393-BA48-FB68F97C532A}" type="presOf" srcId="{F76F54FE-BE15-4615-BBE0-C298712AED67}" destId="{7E59A457-9AC1-48EA-8AB1-81365D4A0AA2}" srcOrd="0" destOrd="0" presId="urn:microsoft.com/office/officeart/2005/8/layout/vList2"/>
    <dgm:cxn modelId="{1C1D2B8F-5538-476A-8701-B95DE2FADCC1}" type="presOf" srcId="{53C345D7-EB9B-4ED6-95DE-D56B704F8B12}" destId="{6032FC59-BCF5-4B46-BAE4-638A7E54D7D0}" srcOrd="0" destOrd="0" presId="urn:microsoft.com/office/officeart/2005/8/layout/vList2"/>
    <dgm:cxn modelId="{06CA958F-33F5-4C70-A673-E1EC3B13672F}" srcId="{7B74C593-3138-4936-BA7C-F660A4B2A2CA}" destId="{9F894F83-F731-4B79-BE4D-7C001CC561DA}" srcOrd="1" destOrd="0" parTransId="{85B3F9EF-A0FB-4DBB-8D1B-D66ED3E9FAFB}" sibTransId="{7AD5A19A-3791-48A1-822B-8DFD599BDE7B}"/>
    <dgm:cxn modelId="{4939C7A5-CD0D-4E71-8F5B-1126955A4BE2}" type="presOf" srcId="{E9244347-7EB3-4B37-AEB0-7920FBD0171D}" destId="{6032FC59-BCF5-4B46-BAE4-638A7E54D7D0}" srcOrd="0" destOrd="2" presId="urn:microsoft.com/office/officeart/2005/8/layout/vList2"/>
    <dgm:cxn modelId="{303F76A9-803E-434B-BAED-28B028CA32B3}" srcId="{2A9BEE5B-B5C9-4267-BF11-35621FE9AE3B}" destId="{9035C617-0696-4E2A-BD25-23F3C8034013}" srcOrd="1" destOrd="0" parTransId="{DB027FB7-407E-4323-934F-7BEBD4F8C401}" sibTransId="{64DC3207-0D28-43E0-9587-43FD5B1562B7}"/>
    <dgm:cxn modelId="{FF1CCCAC-4815-4DF4-BCBE-1D70837D8795}" srcId="{F76F54FE-BE15-4615-BBE0-C298712AED67}" destId="{C0844ABE-C180-4FC9-B2CB-B7BA7BA23F9A}" srcOrd="1" destOrd="0" parTransId="{A8781E6B-6425-408E-A104-2E5A9587528B}" sibTransId="{B257F6CF-9F03-4800-82A0-967A574BC7CF}"/>
    <dgm:cxn modelId="{AA8EB9AF-C6A6-40D3-AE1D-9322AF96E13C}" srcId="{5792E485-8007-4858-B6D6-AE034D6C8BD7}" destId="{7B74C593-3138-4936-BA7C-F660A4B2A2CA}" srcOrd="2" destOrd="0" parTransId="{8F140664-3FF4-4B34-8BE4-55B7DDEBBB5F}" sibTransId="{63479110-D627-4CC3-9C54-BCA91DE5C1E1}"/>
    <dgm:cxn modelId="{263299B0-C4D8-464E-9742-FA1F27326E24}" srcId="{5792E485-8007-4858-B6D6-AE034D6C8BD7}" destId="{F76F54FE-BE15-4615-BBE0-C298712AED67}" srcOrd="0" destOrd="0" parTransId="{2ECAAE7F-65F2-4A45-851B-F786A1350365}" sibTransId="{21186E40-A3B6-40B9-A07D-7AB8C4C35964}"/>
    <dgm:cxn modelId="{1F236ACE-5D29-4B13-961D-880C7B55B0D5}" type="presOf" srcId="{9035C617-0696-4E2A-BD25-23F3C8034013}" destId="{0E29CAD1-4C31-45E7-A377-D31B3094E78F}" srcOrd="0" destOrd="1" presId="urn:microsoft.com/office/officeart/2005/8/layout/vList2"/>
    <dgm:cxn modelId="{6462ACCE-30C6-4A4A-B59A-B116994ECE9B}" type="presOf" srcId="{9F894F83-F731-4B79-BE4D-7C001CC561DA}" destId="{6032FC59-BCF5-4B46-BAE4-638A7E54D7D0}" srcOrd="0" destOrd="1" presId="urn:microsoft.com/office/officeart/2005/8/layout/vList2"/>
    <dgm:cxn modelId="{52E591DB-03D7-4A8C-B5B8-B8F736FAF65B}" type="presOf" srcId="{5792E485-8007-4858-B6D6-AE034D6C8BD7}" destId="{363BED9A-2E85-45A9-8DAF-E95A6DCC9FE8}" srcOrd="0" destOrd="0" presId="urn:microsoft.com/office/officeart/2005/8/layout/vList2"/>
    <dgm:cxn modelId="{83B608E0-0A9A-4BC1-883C-B3AD6B302509}" srcId="{F76F54FE-BE15-4615-BBE0-C298712AED67}" destId="{08C7B915-AAD6-440A-9CE4-257C27B70CCD}" srcOrd="0" destOrd="0" parTransId="{6AD05B4D-99C8-4FA2-BD1C-F3D6CFCE5FC6}" sibTransId="{95ED4810-0D1D-4B5C-A5A5-6A39727B0277}"/>
    <dgm:cxn modelId="{6690CF49-FB61-4985-9BD8-5B23331129F2}" type="presParOf" srcId="{363BED9A-2E85-45A9-8DAF-E95A6DCC9FE8}" destId="{7E59A457-9AC1-48EA-8AB1-81365D4A0AA2}" srcOrd="0" destOrd="0" presId="urn:microsoft.com/office/officeart/2005/8/layout/vList2"/>
    <dgm:cxn modelId="{283B3317-32B1-44C0-8F00-1B9500748335}" type="presParOf" srcId="{363BED9A-2E85-45A9-8DAF-E95A6DCC9FE8}" destId="{7B91D218-3687-4977-AC6C-64D59EA7F09A}" srcOrd="1" destOrd="0" presId="urn:microsoft.com/office/officeart/2005/8/layout/vList2"/>
    <dgm:cxn modelId="{CC5AD5BB-BAF6-4EC9-BA1B-7451966CF285}" type="presParOf" srcId="{363BED9A-2E85-45A9-8DAF-E95A6DCC9FE8}" destId="{4392A7DA-5E74-4089-BA64-FFA4BC167949}" srcOrd="2" destOrd="0" presId="urn:microsoft.com/office/officeart/2005/8/layout/vList2"/>
    <dgm:cxn modelId="{7758D00D-3BA3-4980-8431-7FC7F00E4386}" type="presParOf" srcId="{363BED9A-2E85-45A9-8DAF-E95A6DCC9FE8}" destId="{0E29CAD1-4C31-45E7-A377-D31B3094E78F}" srcOrd="3" destOrd="0" presId="urn:microsoft.com/office/officeart/2005/8/layout/vList2"/>
    <dgm:cxn modelId="{A4885FB3-68F2-4709-95A1-BA73FFA355B1}" type="presParOf" srcId="{363BED9A-2E85-45A9-8DAF-E95A6DCC9FE8}" destId="{6EE52177-0D44-4EDE-922E-673AFAF4B0B6}" srcOrd="4" destOrd="0" presId="urn:microsoft.com/office/officeart/2005/8/layout/vList2"/>
    <dgm:cxn modelId="{FCF7EB45-CA33-4AFB-B2B0-E7F918D743F4}" type="presParOf" srcId="{363BED9A-2E85-45A9-8DAF-E95A6DCC9FE8}" destId="{6032FC59-BCF5-4B46-BAE4-638A7E54D7D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15D91A6-F1A5-4D7E-8141-E7FB02017B01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F017006-0A74-4D59-9802-6FDCA252FE89}">
      <dgm:prSet phldrT="[Text]"/>
      <dgm:spPr/>
      <dgm:t>
        <a:bodyPr/>
        <a:lstStyle/>
        <a:p>
          <a:r>
            <a:rPr lang="en-US" dirty="0"/>
            <a:t>Gen 5</a:t>
          </a:r>
        </a:p>
      </dgm:t>
    </dgm:pt>
    <dgm:pt modelId="{26E0ABB9-1A99-4706-8C4B-AA33E9C6B660}" type="parTrans" cxnId="{904A257E-4432-409D-9E7E-4521C18B21DA}">
      <dgm:prSet/>
      <dgm:spPr/>
      <dgm:t>
        <a:bodyPr/>
        <a:lstStyle/>
        <a:p>
          <a:endParaRPr lang="en-US"/>
        </a:p>
      </dgm:t>
    </dgm:pt>
    <dgm:pt modelId="{B77D769F-DEBA-4403-B424-5A556B83F8BF}" type="sibTrans" cxnId="{904A257E-4432-409D-9E7E-4521C18B21DA}">
      <dgm:prSet/>
      <dgm:spPr/>
      <dgm:t>
        <a:bodyPr/>
        <a:lstStyle/>
        <a:p>
          <a:endParaRPr lang="en-US"/>
        </a:p>
      </dgm:t>
    </dgm:pt>
    <dgm:pt modelId="{6D4B35D4-3105-46EC-A386-FAFAAD2A0288}">
      <dgm:prSet phldrT="[Text]"/>
      <dgm:spPr/>
      <dgm:t>
        <a:bodyPr/>
        <a:lstStyle/>
        <a:p>
          <a:r>
            <a:rPr lang="en-US" dirty="0"/>
            <a:t>2 vCore/10.5 GB memory – </a:t>
          </a:r>
          <a:br>
            <a:rPr lang="en-US" dirty="0"/>
          </a:br>
          <a:r>
            <a:rPr lang="en-US" dirty="0"/>
            <a:t>80 vCore/396 GB memory </a:t>
          </a:r>
        </a:p>
      </dgm:t>
    </dgm:pt>
    <dgm:pt modelId="{EE292018-0E4C-4D72-8761-822EF36AE180}" type="parTrans" cxnId="{A343BD16-670F-477A-8D18-DF579188779B}">
      <dgm:prSet/>
      <dgm:spPr/>
      <dgm:t>
        <a:bodyPr/>
        <a:lstStyle/>
        <a:p>
          <a:endParaRPr lang="en-US"/>
        </a:p>
      </dgm:t>
    </dgm:pt>
    <dgm:pt modelId="{B415BCC5-348E-40ED-81C7-0EC148C138D5}" type="sibTrans" cxnId="{A343BD16-670F-477A-8D18-DF579188779B}">
      <dgm:prSet/>
      <dgm:spPr/>
      <dgm:t>
        <a:bodyPr/>
        <a:lstStyle/>
        <a:p>
          <a:endParaRPr lang="en-US"/>
        </a:p>
      </dgm:t>
    </dgm:pt>
    <dgm:pt modelId="{9E593B4E-118E-4491-8C5F-39F4B002986D}">
      <dgm:prSet phldrT="[Text]"/>
      <dgm:spPr/>
      <dgm:t>
        <a:bodyPr/>
        <a:lstStyle/>
        <a:p>
          <a:r>
            <a:rPr lang="en-US" dirty="0"/>
            <a:t>Fsv2-series</a:t>
          </a:r>
        </a:p>
      </dgm:t>
    </dgm:pt>
    <dgm:pt modelId="{C4FE5870-53C8-4597-9C88-E0F921234F8F}" type="parTrans" cxnId="{89E05CBB-D05E-460A-831A-476693298A9F}">
      <dgm:prSet/>
      <dgm:spPr/>
      <dgm:t>
        <a:bodyPr/>
        <a:lstStyle/>
        <a:p>
          <a:endParaRPr lang="en-US"/>
        </a:p>
      </dgm:t>
    </dgm:pt>
    <dgm:pt modelId="{41C0533D-D3A0-403E-ABFE-B41CAAB62F84}" type="sibTrans" cxnId="{89E05CBB-D05E-460A-831A-476693298A9F}">
      <dgm:prSet/>
      <dgm:spPr/>
      <dgm:t>
        <a:bodyPr/>
        <a:lstStyle/>
        <a:p>
          <a:endParaRPr lang="en-US"/>
        </a:p>
      </dgm:t>
    </dgm:pt>
    <dgm:pt modelId="{D59833CF-FE9F-4888-807F-58674BCE20A8}">
      <dgm:prSet phldrT="[Text]"/>
      <dgm:spPr/>
      <dgm:t>
        <a:bodyPr/>
        <a:lstStyle/>
        <a:p>
          <a:r>
            <a:rPr lang="en-US" dirty="0"/>
            <a:t>CPU-optimized </a:t>
          </a:r>
        </a:p>
      </dgm:t>
    </dgm:pt>
    <dgm:pt modelId="{D710DC49-F497-49BA-BD78-4A2749B8C3D2}" type="parTrans" cxnId="{B1846814-726E-4A0A-A9D1-87458718DD0F}">
      <dgm:prSet/>
      <dgm:spPr/>
      <dgm:t>
        <a:bodyPr/>
        <a:lstStyle/>
        <a:p>
          <a:endParaRPr lang="en-US"/>
        </a:p>
      </dgm:t>
    </dgm:pt>
    <dgm:pt modelId="{56F63C58-7855-4908-B520-7ACDE271A026}" type="sibTrans" cxnId="{B1846814-726E-4A0A-A9D1-87458718DD0F}">
      <dgm:prSet/>
      <dgm:spPr/>
      <dgm:t>
        <a:bodyPr/>
        <a:lstStyle/>
        <a:p>
          <a:endParaRPr lang="en-US"/>
        </a:p>
      </dgm:t>
    </dgm:pt>
    <dgm:pt modelId="{EF7982F6-ECE9-44AC-ADCD-5D13AB82CCEE}">
      <dgm:prSet phldrT="[Text]"/>
      <dgm:spPr/>
      <dgm:t>
        <a:bodyPr/>
        <a:lstStyle/>
        <a:p>
          <a:r>
            <a:rPr lang="en-US" dirty="0"/>
            <a:t>M-series</a:t>
          </a:r>
        </a:p>
      </dgm:t>
    </dgm:pt>
    <dgm:pt modelId="{EDCDEBBF-B8D5-43BD-973B-7BD097FDE266}" type="parTrans" cxnId="{24B11FE3-9E6C-4220-895F-6843D93C71B0}">
      <dgm:prSet/>
      <dgm:spPr/>
      <dgm:t>
        <a:bodyPr/>
        <a:lstStyle/>
        <a:p>
          <a:endParaRPr lang="en-US"/>
        </a:p>
      </dgm:t>
    </dgm:pt>
    <dgm:pt modelId="{4D561AE0-89F6-4A30-9188-057DEF7A48C8}" type="sibTrans" cxnId="{24B11FE3-9E6C-4220-895F-6843D93C71B0}">
      <dgm:prSet/>
      <dgm:spPr/>
      <dgm:t>
        <a:bodyPr/>
        <a:lstStyle/>
        <a:p>
          <a:endParaRPr lang="en-US"/>
        </a:p>
      </dgm:t>
    </dgm:pt>
    <dgm:pt modelId="{D1D917F4-95E6-4198-BE72-699F4F9F2AA9}">
      <dgm:prSet phldrT="[Text]"/>
      <dgm:spPr/>
      <dgm:t>
        <a:bodyPr/>
        <a:lstStyle/>
        <a:p>
          <a:r>
            <a:rPr lang="en-US" dirty="0"/>
            <a:t>Memory-optimized</a:t>
          </a:r>
        </a:p>
      </dgm:t>
    </dgm:pt>
    <dgm:pt modelId="{126E882F-F85B-44E9-B74A-71E2B5B3D231}" type="parTrans" cxnId="{462E21C5-7B0C-413A-AA64-C6C77915C8D8}">
      <dgm:prSet/>
      <dgm:spPr/>
      <dgm:t>
        <a:bodyPr/>
        <a:lstStyle/>
        <a:p>
          <a:endParaRPr lang="en-US"/>
        </a:p>
      </dgm:t>
    </dgm:pt>
    <dgm:pt modelId="{FEE5D1D0-781F-4BC6-A3FA-05EE4788143A}" type="sibTrans" cxnId="{462E21C5-7B0C-413A-AA64-C6C77915C8D8}">
      <dgm:prSet/>
      <dgm:spPr/>
      <dgm:t>
        <a:bodyPr/>
        <a:lstStyle/>
        <a:p>
          <a:endParaRPr lang="en-US"/>
        </a:p>
      </dgm:t>
    </dgm:pt>
    <dgm:pt modelId="{6CA6D4BB-6413-43B1-976A-CC23CD3D67B1}">
      <dgm:prSet phldrT="[Text]"/>
      <dgm:spPr/>
      <dgm:t>
        <a:bodyPr/>
        <a:lstStyle/>
        <a:p>
          <a:endParaRPr lang="en-US" dirty="0"/>
        </a:p>
      </dgm:t>
    </dgm:pt>
    <dgm:pt modelId="{9AD2AD0B-FCFD-4024-B0A5-D29F0A84DDBA}" type="parTrans" cxnId="{3DC1E673-C337-4D98-B2C7-0BEC3BAA1633}">
      <dgm:prSet/>
      <dgm:spPr/>
      <dgm:t>
        <a:bodyPr/>
        <a:lstStyle/>
        <a:p>
          <a:endParaRPr lang="en-US"/>
        </a:p>
      </dgm:t>
    </dgm:pt>
    <dgm:pt modelId="{584E71F6-01D1-4FF2-9D28-B618EE2B1372}" type="sibTrans" cxnId="{3DC1E673-C337-4D98-B2C7-0BEC3BAA1633}">
      <dgm:prSet/>
      <dgm:spPr/>
      <dgm:t>
        <a:bodyPr/>
        <a:lstStyle/>
        <a:p>
          <a:endParaRPr lang="en-US"/>
        </a:p>
      </dgm:t>
    </dgm:pt>
    <dgm:pt modelId="{334D082E-5B2C-4536-9EDD-D2C6FCAABAFA}">
      <dgm:prSet phldrT="[Text]"/>
      <dgm:spPr/>
      <dgm:t>
        <a:bodyPr/>
        <a:lstStyle/>
        <a:p>
          <a:r>
            <a:rPr lang="en-US" dirty="0"/>
            <a:t>8 vCore/15.1 GB memory – </a:t>
          </a:r>
          <a:br>
            <a:rPr lang="en-US" dirty="0"/>
          </a:br>
          <a:r>
            <a:rPr lang="en-US" dirty="0"/>
            <a:t>72 vCore/136 GB memory </a:t>
          </a:r>
        </a:p>
      </dgm:t>
    </dgm:pt>
    <dgm:pt modelId="{7CB7B35C-7448-4F3A-918C-5CDD24BE53DD}" type="parTrans" cxnId="{E6AC1CDB-B4EA-4AF7-904C-58DD538BD545}">
      <dgm:prSet/>
      <dgm:spPr/>
      <dgm:t>
        <a:bodyPr/>
        <a:lstStyle/>
        <a:p>
          <a:endParaRPr lang="en-US"/>
        </a:p>
      </dgm:t>
    </dgm:pt>
    <dgm:pt modelId="{0600680F-0219-43F5-9A93-C45A45CCD80D}" type="sibTrans" cxnId="{E6AC1CDB-B4EA-4AF7-904C-58DD538BD545}">
      <dgm:prSet/>
      <dgm:spPr/>
      <dgm:t>
        <a:bodyPr/>
        <a:lstStyle/>
        <a:p>
          <a:endParaRPr lang="en-US"/>
        </a:p>
      </dgm:t>
    </dgm:pt>
    <dgm:pt modelId="{71B158B9-D1D0-4B3E-AE0C-0D9C3F47795B}">
      <dgm:prSet phldrT="[Text]"/>
      <dgm:spPr/>
      <dgm:t>
        <a:bodyPr/>
        <a:lstStyle/>
        <a:p>
          <a:r>
            <a:rPr lang="en-US" dirty="0"/>
            <a:t>8 vCore/235 GB RAM – </a:t>
          </a:r>
          <a:br>
            <a:rPr lang="en-US" dirty="0"/>
          </a:br>
          <a:r>
            <a:rPr lang="en-US" dirty="0"/>
            <a:t>128 vCore/3767 GB memory  </a:t>
          </a:r>
        </a:p>
      </dgm:t>
    </dgm:pt>
    <dgm:pt modelId="{8CD2DD7A-DC95-4636-9EC2-F91906925204}" type="parTrans" cxnId="{B6E93E66-269B-4B2D-B855-EEFF8AD218EE}">
      <dgm:prSet/>
      <dgm:spPr/>
      <dgm:t>
        <a:bodyPr/>
        <a:lstStyle/>
        <a:p>
          <a:endParaRPr lang="en-US"/>
        </a:p>
      </dgm:t>
    </dgm:pt>
    <dgm:pt modelId="{473945C4-A509-4100-AE48-2967188FA0E0}" type="sibTrans" cxnId="{B6E93E66-269B-4B2D-B855-EEFF8AD218EE}">
      <dgm:prSet/>
      <dgm:spPr/>
      <dgm:t>
        <a:bodyPr/>
        <a:lstStyle/>
        <a:p>
          <a:endParaRPr lang="en-US"/>
        </a:p>
      </dgm:t>
    </dgm:pt>
    <dgm:pt modelId="{17E2B4E1-0A68-4159-AD43-0401B89E81B4}" type="pres">
      <dgm:prSet presAssocID="{015D91A6-F1A5-4D7E-8141-E7FB02017B01}" presName="linear" presStyleCnt="0">
        <dgm:presLayoutVars>
          <dgm:animLvl val="lvl"/>
          <dgm:resizeHandles val="exact"/>
        </dgm:presLayoutVars>
      </dgm:prSet>
      <dgm:spPr/>
    </dgm:pt>
    <dgm:pt modelId="{A4AF4A68-2FC9-4F57-87F7-E266943C55D3}" type="pres">
      <dgm:prSet presAssocID="{DF017006-0A74-4D59-9802-6FDCA252FE8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63C9C74-5520-4AE6-B83D-65C3CBC6CB81}" type="pres">
      <dgm:prSet presAssocID="{DF017006-0A74-4D59-9802-6FDCA252FE89}" presName="childText" presStyleLbl="revTx" presStyleIdx="0" presStyleCnt="3">
        <dgm:presLayoutVars>
          <dgm:bulletEnabled val="1"/>
        </dgm:presLayoutVars>
      </dgm:prSet>
      <dgm:spPr/>
    </dgm:pt>
    <dgm:pt modelId="{917A9354-B192-41C1-9993-1F3FF664948F}" type="pres">
      <dgm:prSet presAssocID="{9E593B4E-118E-4491-8C5F-39F4B002986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D1F1E0-09F8-47F9-96B3-EF3CF23431F0}" type="pres">
      <dgm:prSet presAssocID="{9E593B4E-118E-4491-8C5F-39F4B002986D}" presName="childText" presStyleLbl="revTx" presStyleIdx="1" presStyleCnt="3">
        <dgm:presLayoutVars>
          <dgm:bulletEnabled val="1"/>
        </dgm:presLayoutVars>
      </dgm:prSet>
      <dgm:spPr/>
    </dgm:pt>
    <dgm:pt modelId="{F0E2C210-2378-41C3-BE9C-141D261EE315}" type="pres">
      <dgm:prSet presAssocID="{EF7982F6-ECE9-44AC-ADCD-5D13AB82CCE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548D902-7ED8-4C16-B9CF-2C3E9E84B38D}" type="pres">
      <dgm:prSet presAssocID="{EF7982F6-ECE9-44AC-ADCD-5D13AB82CCE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1846814-726E-4A0A-A9D1-87458718DD0F}" srcId="{9E593B4E-118E-4491-8C5F-39F4B002986D}" destId="{D59833CF-FE9F-4888-807F-58674BCE20A8}" srcOrd="0" destOrd="0" parTransId="{D710DC49-F497-49BA-BD78-4A2749B8C3D2}" sibTransId="{56F63C58-7855-4908-B520-7ACDE271A026}"/>
    <dgm:cxn modelId="{A343BD16-670F-477A-8D18-DF579188779B}" srcId="{DF017006-0A74-4D59-9802-6FDCA252FE89}" destId="{6D4B35D4-3105-46EC-A386-FAFAAD2A0288}" srcOrd="0" destOrd="0" parTransId="{EE292018-0E4C-4D72-8761-822EF36AE180}" sibTransId="{B415BCC5-348E-40ED-81C7-0EC148C138D5}"/>
    <dgm:cxn modelId="{874E0B21-7EF5-41CA-887A-E3ED812307A5}" type="presOf" srcId="{D1D917F4-95E6-4198-BE72-699F4F9F2AA9}" destId="{8548D902-7ED8-4C16-B9CF-2C3E9E84B38D}" srcOrd="0" destOrd="0" presId="urn:microsoft.com/office/officeart/2005/8/layout/vList2"/>
    <dgm:cxn modelId="{B6E93E66-269B-4B2D-B855-EEFF8AD218EE}" srcId="{EF7982F6-ECE9-44AC-ADCD-5D13AB82CCEE}" destId="{71B158B9-D1D0-4B3E-AE0C-0D9C3F47795B}" srcOrd="1" destOrd="0" parTransId="{8CD2DD7A-DC95-4636-9EC2-F91906925204}" sibTransId="{473945C4-A509-4100-AE48-2967188FA0E0}"/>
    <dgm:cxn modelId="{BFAF9A4E-E1C1-403E-A20F-2762DB8FFC4B}" type="presOf" srcId="{334D082E-5B2C-4536-9EDD-D2C6FCAABAFA}" destId="{D7D1F1E0-09F8-47F9-96B3-EF3CF23431F0}" srcOrd="0" destOrd="1" presId="urn:microsoft.com/office/officeart/2005/8/layout/vList2"/>
    <dgm:cxn modelId="{3DC1E673-C337-4D98-B2C7-0BEC3BAA1633}" srcId="{EF7982F6-ECE9-44AC-ADCD-5D13AB82CCEE}" destId="{6CA6D4BB-6413-43B1-976A-CC23CD3D67B1}" srcOrd="2" destOrd="0" parTransId="{9AD2AD0B-FCFD-4024-B0A5-D29F0A84DDBA}" sibTransId="{584E71F6-01D1-4FF2-9D28-B618EE2B1372}"/>
    <dgm:cxn modelId="{904A257E-4432-409D-9E7E-4521C18B21DA}" srcId="{015D91A6-F1A5-4D7E-8141-E7FB02017B01}" destId="{DF017006-0A74-4D59-9802-6FDCA252FE89}" srcOrd="0" destOrd="0" parTransId="{26E0ABB9-1A99-4706-8C4B-AA33E9C6B660}" sibTransId="{B77D769F-DEBA-4403-B424-5A556B83F8BF}"/>
    <dgm:cxn modelId="{0DB49E89-CDD7-4096-9EC2-7D1B21AA7BDB}" type="presOf" srcId="{9E593B4E-118E-4491-8C5F-39F4B002986D}" destId="{917A9354-B192-41C1-9993-1F3FF664948F}" srcOrd="0" destOrd="0" presId="urn:microsoft.com/office/officeart/2005/8/layout/vList2"/>
    <dgm:cxn modelId="{5EFCB790-5AB4-49AC-A4D8-6BDDB8668D52}" type="presOf" srcId="{71B158B9-D1D0-4B3E-AE0C-0D9C3F47795B}" destId="{8548D902-7ED8-4C16-B9CF-2C3E9E84B38D}" srcOrd="0" destOrd="1" presId="urn:microsoft.com/office/officeart/2005/8/layout/vList2"/>
    <dgm:cxn modelId="{0CE1E591-FB65-4585-9528-95F03E228503}" type="presOf" srcId="{DF017006-0A74-4D59-9802-6FDCA252FE89}" destId="{A4AF4A68-2FC9-4F57-87F7-E266943C55D3}" srcOrd="0" destOrd="0" presId="urn:microsoft.com/office/officeart/2005/8/layout/vList2"/>
    <dgm:cxn modelId="{B7F92793-A43A-4F41-94E9-1BEE3A859FC6}" type="presOf" srcId="{6CA6D4BB-6413-43B1-976A-CC23CD3D67B1}" destId="{8548D902-7ED8-4C16-B9CF-2C3E9E84B38D}" srcOrd="0" destOrd="2" presId="urn:microsoft.com/office/officeart/2005/8/layout/vList2"/>
    <dgm:cxn modelId="{ABF15D9F-C805-4AB7-92C7-58D5EB579AF4}" type="presOf" srcId="{D59833CF-FE9F-4888-807F-58674BCE20A8}" destId="{D7D1F1E0-09F8-47F9-96B3-EF3CF23431F0}" srcOrd="0" destOrd="0" presId="urn:microsoft.com/office/officeart/2005/8/layout/vList2"/>
    <dgm:cxn modelId="{3DD501B0-C0F4-48AB-BA5F-AF8B6F447706}" type="presOf" srcId="{6D4B35D4-3105-46EC-A386-FAFAAD2A0288}" destId="{B63C9C74-5520-4AE6-B83D-65C3CBC6CB81}" srcOrd="0" destOrd="0" presId="urn:microsoft.com/office/officeart/2005/8/layout/vList2"/>
    <dgm:cxn modelId="{87D814B6-9F18-4036-996B-AAFD97C2EB18}" type="presOf" srcId="{015D91A6-F1A5-4D7E-8141-E7FB02017B01}" destId="{17E2B4E1-0A68-4159-AD43-0401B89E81B4}" srcOrd="0" destOrd="0" presId="urn:microsoft.com/office/officeart/2005/8/layout/vList2"/>
    <dgm:cxn modelId="{89E05CBB-D05E-460A-831A-476693298A9F}" srcId="{015D91A6-F1A5-4D7E-8141-E7FB02017B01}" destId="{9E593B4E-118E-4491-8C5F-39F4B002986D}" srcOrd="1" destOrd="0" parTransId="{C4FE5870-53C8-4597-9C88-E0F921234F8F}" sibTransId="{41C0533D-D3A0-403E-ABFE-B41CAAB62F84}"/>
    <dgm:cxn modelId="{462E21C5-7B0C-413A-AA64-C6C77915C8D8}" srcId="{EF7982F6-ECE9-44AC-ADCD-5D13AB82CCEE}" destId="{D1D917F4-95E6-4198-BE72-699F4F9F2AA9}" srcOrd="0" destOrd="0" parTransId="{126E882F-F85B-44E9-B74A-71E2B5B3D231}" sibTransId="{FEE5D1D0-781F-4BC6-A3FA-05EE4788143A}"/>
    <dgm:cxn modelId="{E6AC1CDB-B4EA-4AF7-904C-58DD538BD545}" srcId="{9E593B4E-118E-4491-8C5F-39F4B002986D}" destId="{334D082E-5B2C-4536-9EDD-D2C6FCAABAFA}" srcOrd="1" destOrd="0" parTransId="{7CB7B35C-7448-4F3A-918C-5CDD24BE53DD}" sibTransId="{0600680F-0219-43F5-9A93-C45A45CCD80D}"/>
    <dgm:cxn modelId="{15A4BDDC-AEEE-46DA-9625-5E473F01E595}" type="presOf" srcId="{EF7982F6-ECE9-44AC-ADCD-5D13AB82CCEE}" destId="{F0E2C210-2378-41C3-BE9C-141D261EE315}" srcOrd="0" destOrd="0" presId="urn:microsoft.com/office/officeart/2005/8/layout/vList2"/>
    <dgm:cxn modelId="{24B11FE3-9E6C-4220-895F-6843D93C71B0}" srcId="{015D91A6-F1A5-4D7E-8141-E7FB02017B01}" destId="{EF7982F6-ECE9-44AC-ADCD-5D13AB82CCEE}" srcOrd="2" destOrd="0" parTransId="{EDCDEBBF-B8D5-43BD-973B-7BD097FDE266}" sibTransId="{4D561AE0-89F6-4A30-9188-057DEF7A48C8}"/>
    <dgm:cxn modelId="{FA2F9662-D770-4472-A323-3742E3B7A939}" type="presParOf" srcId="{17E2B4E1-0A68-4159-AD43-0401B89E81B4}" destId="{A4AF4A68-2FC9-4F57-87F7-E266943C55D3}" srcOrd="0" destOrd="0" presId="urn:microsoft.com/office/officeart/2005/8/layout/vList2"/>
    <dgm:cxn modelId="{8933B8BA-907A-4BA4-AE34-881FC826D92B}" type="presParOf" srcId="{17E2B4E1-0A68-4159-AD43-0401B89E81B4}" destId="{B63C9C74-5520-4AE6-B83D-65C3CBC6CB81}" srcOrd="1" destOrd="0" presId="urn:microsoft.com/office/officeart/2005/8/layout/vList2"/>
    <dgm:cxn modelId="{D1AD691A-5118-4658-8C57-7E9A3CC092A1}" type="presParOf" srcId="{17E2B4E1-0A68-4159-AD43-0401B89E81B4}" destId="{917A9354-B192-41C1-9993-1F3FF664948F}" srcOrd="2" destOrd="0" presId="urn:microsoft.com/office/officeart/2005/8/layout/vList2"/>
    <dgm:cxn modelId="{E500B59A-F94D-4711-A4B1-151A2E048B7F}" type="presParOf" srcId="{17E2B4E1-0A68-4159-AD43-0401B89E81B4}" destId="{D7D1F1E0-09F8-47F9-96B3-EF3CF23431F0}" srcOrd="3" destOrd="0" presId="urn:microsoft.com/office/officeart/2005/8/layout/vList2"/>
    <dgm:cxn modelId="{5B332C1A-4537-45A3-AA7C-605E6F61BE1A}" type="presParOf" srcId="{17E2B4E1-0A68-4159-AD43-0401B89E81B4}" destId="{F0E2C210-2378-41C3-BE9C-141D261EE315}" srcOrd="4" destOrd="0" presId="urn:microsoft.com/office/officeart/2005/8/layout/vList2"/>
    <dgm:cxn modelId="{DF603B81-9410-4A3D-8463-707B6EB57AC9}" type="presParOf" srcId="{17E2B4E1-0A68-4159-AD43-0401B89E81B4}" destId="{8548D902-7ED8-4C16-B9CF-2C3E9E84B38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C1CCA-7DE1-42E8-9F74-19AA96B5C2B6}">
      <dsp:nvSpPr>
        <dsp:cNvPr id="0" name=""/>
        <dsp:cNvSpPr/>
      </dsp:nvSpPr>
      <dsp:spPr>
        <a:xfrm>
          <a:off x="0" y="0"/>
          <a:ext cx="10510525" cy="785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Azure SQL </a:t>
          </a:r>
        </a:p>
      </dsp:txBody>
      <dsp:txXfrm>
        <a:off x="22994" y="22994"/>
        <a:ext cx="10464537" cy="739080"/>
      </dsp:txXfrm>
    </dsp:sp>
    <dsp:sp modelId="{20EBB39B-F360-423C-BADA-C8314F1AF76F}">
      <dsp:nvSpPr>
        <dsp:cNvPr id="0" name=""/>
        <dsp:cNvSpPr/>
      </dsp:nvSpPr>
      <dsp:spPr>
        <a:xfrm>
          <a:off x="2537" y="891822"/>
          <a:ext cx="1470935" cy="7850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Managed Instance</a:t>
          </a:r>
        </a:p>
      </dsp:txBody>
      <dsp:txXfrm>
        <a:off x="25531" y="914816"/>
        <a:ext cx="1424947" cy="739080"/>
      </dsp:txXfrm>
    </dsp:sp>
    <dsp:sp modelId="{25CFB109-4F63-4E78-B757-BB3339564160}">
      <dsp:nvSpPr>
        <dsp:cNvPr id="0" name=""/>
        <dsp:cNvSpPr/>
      </dsp:nvSpPr>
      <dsp:spPr>
        <a:xfrm>
          <a:off x="2537" y="1783134"/>
          <a:ext cx="1470935" cy="7850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vCore</a:t>
          </a:r>
          <a:r>
            <a:rPr lang="en-US" sz="2000" kern="1200" dirty="0"/>
            <a:t> </a:t>
          </a:r>
        </a:p>
      </dsp:txBody>
      <dsp:txXfrm>
        <a:off x="25531" y="1806128"/>
        <a:ext cx="1424947" cy="739080"/>
      </dsp:txXfrm>
    </dsp:sp>
    <dsp:sp modelId="{A7D36F33-0ACF-4FE7-A106-78D73F82D054}">
      <dsp:nvSpPr>
        <dsp:cNvPr id="0" name=""/>
        <dsp:cNvSpPr/>
      </dsp:nvSpPr>
      <dsp:spPr>
        <a:xfrm>
          <a:off x="2537" y="2674447"/>
          <a:ext cx="727825" cy="7850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General Purpose</a:t>
          </a:r>
        </a:p>
      </dsp:txBody>
      <dsp:txXfrm>
        <a:off x="23854" y="2695764"/>
        <a:ext cx="685191" cy="742434"/>
      </dsp:txXfrm>
    </dsp:sp>
    <dsp:sp modelId="{EE2682AB-D274-4FF7-A091-356A45B8AC4B}">
      <dsp:nvSpPr>
        <dsp:cNvPr id="0" name=""/>
        <dsp:cNvSpPr/>
      </dsp:nvSpPr>
      <dsp:spPr>
        <a:xfrm>
          <a:off x="745646" y="2674447"/>
          <a:ext cx="727825" cy="7850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Business Critical</a:t>
          </a:r>
        </a:p>
      </dsp:txBody>
      <dsp:txXfrm>
        <a:off x="766963" y="2695764"/>
        <a:ext cx="685191" cy="742434"/>
      </dsp:txXfrm>
    </dsp:sp>
    <dsp:sp modelId="{47A9B6D4-C6CC-431B-80D4-B898DD5414D5}">
      <dsp:nvSpPr>
        <dsp:cNvPr id="0" name=""/>
        <dsp:cNvSpPr/>
      </dsp:nvSpPr>
      <dsp:spPr>
        <a:xfrm>
          <a:off x="1534609" y="891822"/>
          <a:ext cx="5201767" cy="7850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Single Database </a:t>
          </a:r>
        </a:p>
      </dsp:txBody>
      <dsp:txXfrm>
        <a:off x="1557603" y="914816"/>
        <a:ext cx="5155779" cy="739080"/>
      </dsp:txXfrm>
    </dsp:sp>
    <dsp:sp modelId="{4482AF9A-5BB1-4459-A56D-737207A70D0C}">
      <dsp:nvSpPr>
        <dsp:cNvPr id="0" name=""/>
        <dsp:cNvSpPr/>
      </dsp:nvSpPr>
      <dsp:spPr>
        <a:xfrm>
          <a:off x="1534609" y="1783134"/>
          <a:ext cx="2214044" cy="7850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dirty="0">
              <a:solidFill>
                <a:schemeClr val="bg1"/>
              </a:solidFill>
            </a:rPr>
            <a:t>DTU </a:t>
          </a:r>
        </a:p>
      </dsp:txBody>
      <dsp:txXfrm>
        <a:off x="1557603" y="1806128"/>
        <a:ext cx="2168056" cy="739080"/>
      </dsp:txXfrm>
    </dsp:sp>
    <dsp:sp modelId="{89C41956-5FBA-46A7-A3B9-F6AF6FFEE011}">
      <dsp:nvSpPr>
        <dsp:cNvPr id="0" name=""/>
        <dsp:cNvSpPr/>
      </dsp:nvSpPr>
      <dsp:spPr>
        <a:xfrm>
          <a:off x="1534609" y="2674447"/>
          <a:ext cx="727825" cy="7850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 dirty="0">
              <a:solidFill>
                <a:schemeClr val="bg1"/>
              </a:solidFill>
            </a:rPr>
            <a:t>Basic </a:t>
          </a:r>
        </a:p>
      </dsp:txBody>
      <dsp:txXfrm>
        <a:off x="1555926" y="2695764"/>
        <a:ext cx="685191" cy="742434"/>
      </dsp:txXfrm>
    </dsp:sp>
    <dsp:sp modelId="{68DCBD71-BC53-4B01-AB04-D919CA24670B}">
      <dsp:nvSpPr>
        <dsp:cNvPr id="0" name=""/>
        <dsp:cNvSpPr/>
      </dsp:nvSpPr>
      <dsp:spPr>
        <a:xfrm>
          <a:off x="2277719" y="2674447"/>
          <a:ext cx="727825" cy="7850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 dirty="0">
              <a:solidFill>
                <a:schemeClr val="bg1"/>
              </a:solidFill>
            </a:rPr>
            <a:t>Standard</a:t>
          </a:r>
        </a:p>
      </dsp:txBody>
      <dsp:txXfrm>
        <a:off x="2299036" y="2695764"/>
        <a:ext cx="685191" cy="742434"/>
      </dsp:txXfrm>
    </dsp:sp>
    <dsp:sp modelId="{41B6DDB8-B695-48AB-8FB4-972B25E744A4}">
      <dsp:nvSpPr>
        <dsp:cNvPr id="0" name=""/>
        <dsp:cNvSpPr/>
      </dsp:nvSpPr>
      <dsp:spPr>
        <a:xfrm>
          <a:off x="3020828" y="2674447"/>
          <a:ext cx="727825" cy="7850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 dirty="0">
              <a:solidFill>
                <a:schemeClr val="bg1"/>
              </a:solidFill>
            </a:rPr>
            <a:t>Premium</a:t>
          </a:r>
        </a:p>
      </dsp:txBody>
      <dsp:txXfrm>
        <a:off x="3042145" y="2695764"/>
        <a:ext cx="685191" cy="742434"/>
      </dsp:txXfrm>
    </dsp:sp>
    <dsp:sp modelId="{68460FC5-7CC2-4D21-A276-F38E0ED34ACE}">
      <dsp:nvSpPr>
        <dsp:cNvPr id="0" name=""/>
        <dsp:cNvSpPr/>
      </dsp:nvSpPr>
      <dsp:spPr>
        <a:xfrm>
          <a:off x="3779222" y="1783134"/>
          <a:ext cx="2957154" cy="7850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vCore</a:t>
          </a:r>
          <a:endParaRPr lang="en-US" sz="2000" kern="1200" dirty="0"/>
        </a:p>
      </dsp:txBody>
      <dsp:txXfrm>
        <a:off x="3802216" y="1806128"/>
        <a:ext cx="2911166" cy="739080"/>
      </dsp:txXfrm>
    </dsp:sp>
    <dsp:sp modelId="{422A7392-38FF-4484-9D7C-C1575AA168BA}">
      <dsp:nvSpPr>
        <dsp:cNvPr id="0" name=""/>
        <dsp:cNvSpPr/>
      </dsp:nvSpPr>
      <dsp:spPr>
        <a:xfrm>
          <a:off x="3779222" y="2674447"/>
          <a:ext cx="1470935" cy="7850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General Purpose </a:t>
          </a:r>
        </a:p>
      </dsp:txBody>
      <dsp:txXfrm>
        <a:off x="3802216" y="2697441"/>
        <a:ext cx="1424947" cy="739080"/>
      </dsp:txXfrm>
    </dsp:sp>
    <dsp:sp modelId="{A32AB5A5-212F-45CA-A973-0644C9800078}">
      <dsp:nvSpPr>
        <dsp:cNvPr id="0" name=""/>
        <dsp:cNvSpPr/>
      </dsp:nvSpPr>
      <dsp:spPr>
        <a:xfrm>
          <a:off x="3779222" y="3565760"/>
          <a:ext cx="727825" cy="785068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Provisioned</a:t>
          </a:r>
        </a:p>
      </dsp:txBody>
      <dsp:txXfrm>
        <a:off x="3800539" y="3587077"/>
        <a:ext cx="685191" cy="742434"/>
      </dsp:txXfrm>
    </dsp:sp>
    <dsp:sp modelId="{D56B37DD-787C-4665-8602-69EFB1962614}">
      <dsp:nvSpPr>
        <dsp:cNvPr id="0" name=""/>
        <dsp:cNvSpPr/>
      </dsp:nvSpPr>
      <dsp:spPr>
        <a:xfrm>
          <a:off x="4522332" y="3565760"/>
          <a:ext cx="727825" cy="785068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Serverless</a:t>
          </a:r>
        </a:p>
      </dsp:txBody>
      <dsp:txXfrm>
        <a:off x="4543649" y="3587077"/>
        <a:ext cx="685191" cy="742434"/>
      </dsp:txXfrm>
    </dsp:sp>
    <dsp:sp modelId="{30430394-F25F-4339-9D13-40613CE8995A}">
      <dsp:nvSpPr>
        <dsp:cNvPr id="0" name=""/>
        <dsp:cNvSpPr/>
      </dsp:nvSpPr>
      <dsp:spPr>
        <a:xfrm>
          <a:off x="5265442" y="2674447"/>
          <a:ext cx="727825" cy="7850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Business Critical</a:t>
          </a:r>
        </a:p>
      </dsp:txBody>
      <dsp:txXfrm>
        <a:off x="5286759" y="2695764"/>
        <a:ext cx="685191" cy="742434"/>
      </dsp:txXfrm>
    </dsp:sp>
    <dsp:sp modelId="{BD09B168-54C0-4A0F-836E-F89E5EE6280B}">
      <dsp:nvSpPr>
        <dsp:cNvPr id="0" name=""/>
        <dsp:cNvSpPr/>
      </dsp:nvSpPr>
      <dsp:spPr>
        <a:xfrm>
          <a:off x="6008551" y="2674447"/>
          <a:ext cx="727825" cy="7850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Hyper-</a:t>
          </a:r>
          <a:br>
            <a:rPr lang="en-US" sz="1200" kern="1200" dirty="0"/>
          </a:br>
          <a:r>
            <a:rPr lang="en-US" sz="1200" kern="1200" dirty="0"/>
            <a:t>scale </a:t>
          </a:r>
        </a:p>
      </dsp:txBody>
      <dsp:txXfrm>
        <a:off x="6029868" y="2695764"/>
        <a:ext cx="685191" cy="742434"/>
      </dsp:txXfrm>
    </dsp:sp>
    <dsp:sp modelId="{3522BE3C-025D-4D44-8A67-DF766F005EAA}">
      <dsp:nvSpPr>
        <dsp:cNvPr id="0" name=""/>
        <dsp:cNvSpPr/>
      </dsp:nvSpPr>
      <dsp:spPr>
        <a:xfrm>
          <a:off x="6797514" y="891822"/>
          <a:ext cx="3715548" cy="7850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Elastic Pool</a:t>
          </a:r>
        </a:p>
      </dsp:txBody>
      <dsp:txXfrm>
        <a:off x="6820508" y="914816"/>
        <a:ext cx="3669560" cy="739080"/>
      </dsp:txXfrm>
    </dsp:sp>
    <dsp:sp modelId="{51E967E9-4BA7-4103-99EC-130F7EBE3E42}">
      <dsp:nvSpPr>
        <dsp:cNvPr id="0" name=""/>
        <dsp:cNvSpPr/>
      </dsp:nvSpPr>
      <dsp:spPr>
        <a:xfrm>
          <a:off x="6797514" y="1783134"/>
          <a:ext cx="2214044" cy="7850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dirty="0" err="1">
              <a:solidFill>
                <a:schemeClr val="bg1"/>
              </a:solidFill>
            </a:rPr>
            <a:t>eDTU</a:t>
          </a:r>
          <a:endParaRPr lang="en-US" sz="2000" i="0" kern="1200" dirty="0">
            <a:solidFill>
              <a:schemeClr val="bg1"/>
            </a:solidFill>
          </a:endParaRPr>
        </a:p>
      </dsp:txBody>
      <dsp:txXfrm>
        <a:off x="6820508" y="1806128"/>
        <a:ext cx="2168056" cy="739080"/>
      </dsp:txXfrm>
    </dsp:sp>
    <dsp:sp modelId="{2C2355F2-1D28-4A42-AE2C-AC227856B152}">
      <dsp:nvSpPr>
        <dsp:cNvPr id="0" name=""/>
        <dsp:cNvSpPr/>
      </dsp:nvSpPr>
      <dsp:spPr>
        <a:xfrm>
          <a:off x="6797514" y="2674447"/>
          <a:ext cx="727825" cy="7850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 dirty="0">
              <a:solidFill>
                <a:schemeClr val="bg1"/>
              </a:solidFill>
            </a:rPr>
            <a:t>Basic </a:t>
          </a:r>
        </a:p>
      </dsp:txBody>
      <dsp:txXfrm>
        <a:off x="6818831" y="2695764"/>
        <a:ext cx="685191" cy="742434"/>
      </dsp:txXfrm>
    </dsp:sp>
    <dsp:sp modelId="{61D45D18-BDEF-4B1C-8408-C0A1C0BE7D3B}">
      <dsp:nvSpPr>
        <dsp:cNvPr id="0" name=""/>
        <dsp:cNvSpPr/>
      </dsp:nvSpPr>
      <dsp:spPr>
        <a:xfrm>
          <a:off x="7540624" y="2674447"/>
          <a:ext cx="727825" cy="7850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 dirty="0">
              <a:solidFill>
                <a:schemeClr val="bg1"/>
              </a:solidFill>
            </a:rPr>
            <a:t>Standard</a:t>
          </a:r>
        </a:p>
      </dsp:txBody>
      <dsp:txXfrm>
        <a:off x="7561941" y="2695764"/>
        <a:ext cx="685191" cy="742434"/>
      </dsp:txXfrm>
    </dsp:sp>
    <dsp:sp modelId="{DAD2A1AB-B10D-4851-8E0D-628736D2A5FA}">
      <dsp:nvSpPr>
        <dsp:cNvPr id="0" name=""/>
        <dsp:cNvSpPr/>
      </dsp:nvSpPr>
      <dsp:spPr>
        <a:xfrm>
          <a:off x="8283733" y="2674447"/>
          <a:ext cx="727825" cy="7850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 dirty="0">
              <a:solidFill>
                <a:schemeClr val="bg1"/>
              </a:solidFill>
            </a:rPr>
            <a:t>Premium</a:t>
          </a:r>
        </a:p>
      </dsp:txBody>
      <dsp:txXfrm>
        <a:off x="8305050" y="2695764"/>
        <a:ext cx="685191" cy="742434"/>
      </dsp:txXfrm>
    </dsp:sp>
    <dsp:sp modelId="{139DA6BA-0E8A-4CD4-BC0C-064A923ABEC6}">
      <dsp:nvSpPr>
        <dsp:cNvPr id="0" name=""/>
        <dsp:cNvSpPr/>
      </dsp:nvSpPr>
      <dsp:spPr>
        <a:xfrm>
          <a:off x="9042127" y="1783134"/>
          <a:ext cx="1470935" cy="7850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vCore</a:t>
          </a:r>
          <a:r>
            <a:rPr lang="en-US" sz="2000" kern="1200" dirty="0"/>
            <a:t> </a:t>
          </a:r>
        </a:p>
      </dsp:txBody>
      <dsp:txXfrm>
        <a:off x="9065121" y="1806128"/>
        <a:ext cx="1424947" cy="739080"/>
      </dsp:txXfrm>
    </dsp:sp>
    <dsp:sp modelId="{36F48602-8CF8-4552-9CE4-407476BE4008}">
      <dsp:nvSpPr>
        <dsp:cNvPr id="0" name=""/>
        <dsp:cNvSpPr/>
      </dsp:nvSpPr>
      <dsp:spPr>
        <a:xfrm>
          <a:off x="9042127" y="2674447"/>
          <a:ext cx="727825" cy="7850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General Purpose </a:t>
          </a:r>
        </a:p>
      </dsp:txBody>
      <dsp:txXfrm>
        <a:off x="9063444" y="2695764"/>
        <a:ext cx="685191" cy="742434"/>
      </dsp:txXfrm>
    </dsp:sp>
    <dsp:sp modelId="{48B2D478-7EE7-45AA-913D-E8B3B05EC541}">
      <dsp:nvSpPr>
        <dsp:cNvPr id="0" name=""/>
        <dsp:cNvSpPr/>
      </dsp:nvSpPr>
      <dsp:spPr>
        <a:xfrm>
          <a:off x="9785237" y="2674447"/>
          <a:ext cx="727825" cy="7850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Business Critical</a:t>
          </a:r>
        </a:p>
      </dsp:txBody>
      <dsp:txXfrm>
        <a:off x="9806554" y="2695764"/>
        <a:ext cx="685191" cy="7424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BB815-4831-4BA5-BA47-01E4D84243CA}">
      <dsp:nvSpPr>
        <dsp:cNvPr id="0" name=""/>
        <dsp:cNvSpPr/>
      </dsp:nvSpPr>
      <dsp:spPr>
        <a:xfrm>
          <a:off x="0" y="368838"/>
          <a:ext cx="10515600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A fixed amount of compute resource for a fixed price billed </a:t>
          </a:r>
          <a:r>
            <a:rPr lang="en-US" sz="2200" b="1" i="0" kern="1200" dirty="0"/>
            <a:t>hourly</a:t>
          </a:r>
          <a:r>
            <a:rPr lang="en-US" sz="2200" b="0" i="0" kern="1200" dirty="0"/>
            <a:t>. 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Use cases – databases that are needed daily and hourly; predictable consistent usage. </a:t>
          </a:r>
        </a:p>
      </dsp:txBody>
      <dsp:txXfrm>
        <a:off x="0" y="368838"/>
        <a:ext cx="10515600" cy="1593900"/>
      </dsp:txXfrm>
    </dsp:sp>
    <dsp:sp modelId="{701895C6-39E8-4392-A6AE-B0B0316E1C7E}">
      <dsp:nvSpPr>
        <dsp:cNvPr id="0" name=""/>
        <dsp:cNvSpPr/>
      </dsp:nvSpPr>
      <dsp:spPr>
        <a:xfrm>
          <a:off x="525780" y="44118"/>
          <a:ext cx="7360920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Provisioned</a:t>
          </a:r>
        </a:p>
      </dsp:txBody>
      <dsp:txXfrm>
        <a:off x="557483" y="75821"/>
        <a:ext cx="7297514" cy="586034"/>
      </dsp:txXfrm>
    </dsp:sp>
    <dsp:sp modelId="{5757F0D6-1FCD-4479-9CD6-9056E5E82F2C}">
      <dsp:nvSpPr>
        <dsp:cNvPr id="0" name=""/>
        <dsp:cNvSpPr/>
      </dsp:nvSpPr>
      <dsp:spPr>
        <a:xfrm>
          <a:off x="0" y="2406258"/>
          <a:ext cx="10515600" cy="221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Optimizes price-performance and simplifies performance management for single databases with intermittent, unpredictable usage by auto-scaling compute and billing for compute used </a:t>
          </a:r>
          <a:r>
            <a:rPr lang="en-US" sz="2200" b="1" i="0" kern="1200" dirty="0"/>
            <a:t>per second</a:t>
          </a:r>
          <a:r>
            <a:rPr lang="en-US" sz="2200" b="0" i="0" kern="1200" dirty="0"/>
            <a:t>. 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Use cases – databases that are used for a period of time then go inactive; only pay for storage when compute is not needed. </a:t>
          </a:r>
        </a:p>
      </dsp:txBody>
      <dsp:txXfrm>
        <a:off x="0" y="2406258"/>
        <a:ext cx="10515600" cy="2217600"/>
      </dsp:txXfrm>
    </dsp:sp>
    <dsp:sp modelId="{0FCE3B0B-9940-4C8D-8D1D-1A0D2DF1760A}">
      <dsp:nvSpPr>
        <dsp:cNvPr id="0" name=""/>
        <dsp:cNvSpPr/>
      </dsp:nvSpPr>
      <dsp:spPr>
        <a:xfrm>
          <a:off x="525780" y="2081538"/>
          <a:ext cx="7360920" cy="64944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Serverless </a:t>
          </a:r>
        </a:p>
      </dsp:txBody>
      <dsp:txXfrm>
        <a:off x="557483" y="2113241"/>
        <a:ext cx="7297514" cy="5860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C1CCA-7DE1-42E8-9F74-19AA96B5C2B6}">
      <dsp:nvSpPr>
        <dsp:cNvPr id="0" name=""/>
        <dsp:cNvSpPr/>
      </dsp:nvSpPr>
      <dsp:spPr>
        <a:xfrm>
          <a:off x="0" y="0"/>
          <a:ext cx="10510525" cy="785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Azure SQL </a:t>
          </a:r>
        </a:p>
      </dsp:txBody>
      <dsp:txXfrm>
        <a:off x="22994" y="22994"/>
        <a:ext cx="10464537" cy="739080"/>
      </dsp:txXfrm>
    </dsp:sp>
    <dsp:sp modelId="{20EBB39B-F360-423C-BADA-C8314F1AF76F}">
      <dsp:nvSpPr>
        <dsp:cNvPr id="0" name=""/>
        <dsp:cNvSpPr/>
      </dsp:nvSpPr>
      <dsp:spPr>
        <a:xfrm>
          <a:off x="2537" y="891822"/>
          <a:ext cx="1470935" cy="7850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Managed Instance</a:t>
          </a:r>
        </a:p>
      </dsp:txBody>
      <dsp:txXfrm>
        <a:off x="25531" y="914816"/>
        <a:ext cx="1424947" cy="739080"/>
      </dsp:txXfrm>
    </dsp:sp>
    <dsp:sp modelId="{25CFB109-4F63-4E78-B757-BB3339564160}">
      <dsp:nvSpPr>
        <dsp:cNvPr id="0" name=""/>
        <dsp:cNvSpPr/>
      </dsp:nvSpPr>
      <dsp:spPr>
        <a:xfrm>
          <a:off x="2537" y="1783134"/>
          <a:ext cx="1470935" cy="7850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vCore</a:t>
          </a:r>
          <a:r>
            <a:rPr lang="en-US" sz="2000" kern="1200" dirty="0"/>
            <a:t> </a:t>
          </a:r>
        </a:p>
      </dsp:txBody>
      <dsp:txXfrm>
        <a:off x="25531" y="1806128"/>
        <a:ext cx="1424947" cy="739080"/>
      </dsp:txXfrm>
    </dsp:sp>
    <dsp:sp modelId="{A7D36F33-0ACF-4FE7-A106-78D73F82D054}">
      <dsp:nvSpPr>
        <dsp:cNvPr id="0" name=""/>
        <dsp:cNvSpPr/>
      </dsp:nvSpPr>
      <dsp:spPr>
        <a:xfrm>
          <a:off x="2537" y="2674447"/>
          <a:ext cx="727825" cy="7850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General Purpose</a:t>
          </a:r>
        </a:p>
      </dsp:txBody>
      <dsp:txXfrm>
        <a:off x="23854" y="2695764"/>
        <a:ext cx="685191" cy="742434"/>
      </dsp:txXfrm>
    </dsp:sp>
    <dsp:sp modelId="{EE2682AB-D274-4FF7-A091-356A45B8AC4B}">
      <dsp:nvSpPr>
        <dsp:cNvPr id="0" name=""/>
        <dsp:cNvSpPr/>
      </dsp:nvSpPr>
      <dsp:spPr>
        <a:xfrm>
          <a:off x="745646" y="2674447"/>
          <a:ext cx="727825" cy="7850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Business Critical</a:t>
          </a:r>
        </a:p>
      </dsp:txBody>
      <dsp:txXfrm>
        <a:off x="766963" y="2695764"/>
        <a:ext cx="685191" cy="742434"/>
      </dsp:txXfrm>
    </dsp:sp>
    <dsp:sp modelId="{47A9B6D4-C6CC-431B-80D4-B898DD5414D5}">
      <dsp:nvSpPr>
        <dsp:cNvPr id="0" name=""/>
        <dsp:cNvSpPr/>
      </dsp:nvSpPr>
      <dsp:spPr>
        <a:xfrm>
          <a:off x="1534609" y="891822"/>
          <a:ext cx="5201767" cy="7850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Single Database </a:t>
          </a:r>
        </a:p>
      </dsp:txBody>
      <dsp:txXfrm>
        <a:off x="1557603" y="914816"/>
        <a:ext cx="5155779" cy="739080"/>
      </dsp:txXfrm>
    </dsp:sp>
    <dsp:sp modelId="{4482AF9A-5BB1-4459-A56D-737207A70D0C}">
      <dsp:nvSpPr>
        <dsp:cNvPr id="0" name=""/>
        <dsp:cNvSpPr/>
      </dsp:nvSpPr>
      <dsp:spPr>
        <a:xfrm>
          <a:off x="1534609" y="1783134"/>
          <a:ext cx="2214044" cy="7850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dirty="0">
              <a:solidFill>
                <a:schemeClr val="bg1"/>
              </a:solidFill>
            </a:rPr>
            <a:t>DTU </a:t>
          </a:r>
        </a:p>
      </dsp:txBody>
      <dsp:txXfrm>
        <a:off x="1557603" y="1806128"/>
        <a:ext cx="2168056" cy="739080"/>
      </dsp:txXfrm>
    </dsp:sp>
    <dsp:sp modelId="{89C41956-5FBA-46A7-A3B9-F6AF6FFEE011}">
      <dsp:nvSpPr>
        <dsp:cNvPr id="0" name=""/>
        <dsp:cNvSpPr/>
      </dsp:nvSpPr>
      <dsp:spPr>
        <a:xfrm>
          <a:off x="1534609" y="2674447"/>
          <a:ext cx="727825" cy="7850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 dirty="0">
              <a:solidFill>
                <a:schemeClr val="bg1"/>
              </a:solidFill>
            </a:rPr>
            <a:t>Basic </a:t>
          </a:r>
        </a:p>
      </dsp:txBody>
      <dsp:txXfrm>
        <a:off x="1555926" y="2695764"/>
        <a:ext cx="685191" cy="742434"/>
      </dsp:txXfrm>
    </dsp:sp>
    <dsp:sp modelId="{68DCBD71-BC53-4B01-AB04-D919CA24670B}">
      <dsp:nvSpPr>
        <dsp:cNvPr id="0" name=""/>
        <dsp:cNvSpPr/>
      </dsp:nvSpPr>
      <dsp:spPr>
        <a:xfrm>
          <a:off x="2277719" y="2674447"/>
          <a:ext cx="727825" cy="7850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 dirty="0">
              <a:solidFill>
                <a:schemeClr val="bg1"/>
              </a:solidFill>
            </a:rPr>
            <a:t>Standard</a:t>
          </a:r>
        </a:p>
      </dsp:txBody>
      <dsp:txXfrm>
        <a:off x="2299036" y="2695764"/>
        <a:ext cx="685191" cy="742434"/>
      </dsp:txXfrm>
    </dsp:sp>
    <dsp:sp modelId="{41B6DDB8-B695-48AB-8FB4-972B25E744A4}">
      <dsp:nvSpPr>
        <dsp:cNvPr id="0" name=""/>
        <dsp:cNvSpPr/>
      </dsp:nvSpPr>
      <dsp:spPr>
        <a:xfrm>
          <a:off x="3020828" y="2674447"/>
          <a:ext cx="727825" cy="7850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 dirty="0">
              <a:solidFill>
                <a:schemeClr val="bg1"/>
              </a:solidFill>
            </a:rPr>
            <a:t>Premium</a:t>
          </a:r>
        </a:p>
      </dsp:txBody>
      <dsp:txXfrm>
        <a:off x="3042145" y="2695764"/>
        <a:ext cx="685191" cy="742434"/>
      </dsp:txXfrm>
    </dsp:sp>
    <dsp:sp modelId="{68460FC5-7CC2-4D21-A276-F38E0ED34ACE}">
      <dsp:nvSpPr>
        <dsp:cNvPr id="0" name=""/>
        <dsp:cNvSpPr/>
      </dsp:nvSpPr>
      <dsp:spPr>
        <a:xfrm>
          <a:off x="3779222" y="1783134"/>
          <a:ext cx="2957154" cy="7850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vCore</a:t>
          </a:r>
          <a:endParaRPr lang="en-US" sz="2000" kern="1200" dirty="0"/>
        </a:p>
      </dsp:txBody>
      <dsp:txXfrm>
        <a:off x="3802216" y="1806128"/>
        <a:ext cx="2911166" cy="739080"/>
      </dsp:txXfrm>
    </dsp:sp>
    <dsp:sp modelId="{422A7392-38FF-4484-9D7C-C1575AA168BA}">
      <dsp:nvSpPr>
        <dsp:cNvPr id="0" name=""/>
        <dsp:cNvSpPr/>
      </dsp:nvSpPr>
      <dsp:spPr>
        <a:xfrm>
          <a:off x="3779222" y="2674447"/>
          <a:ext cx="1470935" cy="7850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General Purpose </a:t>
          </a:r>
        </a:p>
      </dsp:txBody>
      <dsp:txXfrm>
        <a:off x="3802216" y="2697441"/>
        <a:ext cx="1424947" cy="739080"/>
      </dsp:txXfrm>
    </dsp:sp>
    <dsp:sp modelId="{A32AB5A5-212F-45CA-A973-0644C9800078}">
      <dsp:nvSpPr>
        <dsp:cNvPr id="0" name=""/>
        <dsp:cNvSpPr/>
      </dsp:nvSpPr>
      <dsp:spPr>
        <a:xfrm>
          <a:off x="3779222" y="3565760"/>
          <a:ext cx="727825" cy="785068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Provisioned</a:t>
          </a:r>
        </a:p>
      </dsp:txBody>
      <dsp:txXfrm>
        <a:off x="3800539" y="3587077"/>
        <a:ext cx="685191" cy="742434"/>
      </dsp:txXfrm>
    </dsp:sp>
    <dsp:sp modelId="{D56B37DD-787C-4665-8602-69EFB1962614}">
      <dsp:nvSpPr>
        <dsp:cNvPr id="0" name=""/>
        <dsp:cNvSpPr/>
      </dsp:nvSpPr>
      <dsp:spPr>
        <a:xfrm>
          <a:off x="4522332" y="3565760"/>
          <a:ext cx="727825" cy="785068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Serverless</a:t>
          </a:r>
        </a:p>
      </dsp:txBody>
      <dsp:txXfrm>
        <a:off x="4543649" y="3587077"/>
        <a:ext cx="685191" cy="742434"/>
      </dsp:txXfrm>
    </dsp:sp>
    <dsp:sp modelId="{30430394-F25F-4339-9D13-40613CE8995A}">
      <dsp:nvSpPr>
        <dsp:cNvPr id="0" name=""/>
        <dsp:cNvSpPr/>
      </dsp:nvSpPr>
      <dsp:spPr>
        <a:xfrm>
          <a:off x="5265442" y="2674447"/>
          <a:ext cx="727825" cy="7850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Business Critical</a:t>
          </a:r>
        </a:p>
      </dsp:txBody>
      <dsp:txXfrm>
        <a:off x="5286759" y="2695764"/>
        <a:ext cx="685191" cy="742434"/>
      </dsp:txXfrm>
    </dsp:sp>
    <dsp:sp modelId="{BD09B168-54C0-4A0F-836E-F89E5EE6280B}">
      <dsp:nvSpPr>
        <dsp:cNvPr id="0" name=""/>
        <dsp:cNvSpPr/>
      </dsp:nvSpPr>
      <dsp:spPr>
        <a:xfrm>
          <a:off x="6008551" y="2674447"/>
          <a:ext cx="727825" cy="7850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Hyper-</a:t>
          </a:r>
          <a:br>
            <a:rPr lang="en-US" sz="1200" kern="1200" dirty="0"/>
          </a:br>
          <a:r>
            <a:rPr lang="en-US" sz="1200" kern="1200" dirty="0"/>
            <a:t>scale </a:t>
          </a:r>
        </a:p>
      </dsp:txBody>
      <dsp:txXfrm>
        <a:off x="6029868" y="2695764"/>
        <a:ext cx="685191" cy="742434"/>
      </dsp:txXfrm>
    </dsp:sp>
    <dsp:sp modelId="{3522BE3C-025D-4D44-8A67-DF766F005EAA}">
      <dsp:nvSpPr>
        <dsp:cNvPr id="0" name=""/>
        <dsp:cNvSpPr/>
      </dsp:nvSpPr>
      <dsp:spPr>
        <a:xfrm>
          <a:off x="6797514" y="891822"/>
          <a:ext cx="3715548" cy="7850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Elastic Pool</a:t>
          </a:r>
        </a:p>
      </dsp:txBody>
      <dsp:txXfrm>
        <a:off x="6820508" y="914816"/>
        <a:ext cx="3669560" cy="739080"/>
      </dsp:txXfrm>
    </dsp:sp>
    <dsp:sp modelId="{51E967E9-4BA7-4103-99EC-130F7EBE3E42}">
      <dsp:nvSpPr>
        <dsp:cNvPr id="0" name=""/>
        <dsp:cNvSpPr/>
      </dsp:nvSpPr>
      <dsp:spPr>
        <a:xfrm>
          <a:off x="6797514" y="1783134"/>
          <a:ext cx="2214044" cy="7850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dirty="0" err="1">
              <a:solidFill>
                <a:schemeClr val="bg1"/>
              </a:solidFill>
            </a:rPr>
            <a:t>eDTU</a:t>
          </a:r>
          <a:endParaRPr lang="en-US" sz="2000" i="0" kern="1200" dirty="0">
            <a:solidFill>
              <a:schemeClr val="bg1"/>
            </a:solidFill>
          </a:endParaRPr>
        </a:p>
      </dsp:txBody>
      <dsp:txXfrm>
        <a:off x="6820508" y="1806128"/>
        <a:ext cx="2168056" cy="739080"/>
      </dsp:txXfrm>
    </dsp:sp>
    <dsp:sp modelId="{2C2355F2-1D28-4A42-AE2C-AC227856B152}">
      <dsp:nvSpPr>
        <dsp:cNvPr id="0" name=""/>
        <dsp:cNvSpPr/>
      </dsp:nvSpPr>
      <dsp:spPr>
        <a:xfrm>
          <a:off x="6797514" y="2674447"/>
          <a:ext cx="727825" cy="7850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 dirty="0">
              <a:solidFill>
                <a:schemeClr val="bg1"/>
              </a:solidFill>
            </a:rPr>
            <a:t>Basic </a:t>
          </a:r>
        </a:p>
      </dsp:txBody>
      <dsp:txXfrm>
        <a:off x="6818831" y="2695764"/>
        <a:ext cx="685191" cy="742434"/>
      </dsp:txXfrm>
    </dsp:sp>
    <dsp:sp modelId="{61D45D18-BDEF-4B1C-8408-C0A1C0BE7D3B}">
      <dsp:nvSpPr>
        <dsp:cNvPr id="0" name=""/>
        <dsp:cNvSpPr/>
      </dsp:nvSpPr>
      <dsp:spPr>
        <a:xfrm>
          <a:off x="7540624" y="2674447"/>
          <a:ext cx="727825" cy="7850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 dirty="0">
              <a:solidFill>
                <a:schemeClr val="bg1"/>
              </a:solidFill>
            </a:rPr>
            <a:t>Standard</a:t>
          </a:r>
        </a:p>
      </dsp:txBody>
      <dsp:txXfrm>
        <a:off x="7561941" y="2695764"/>
        <a:ext cx="685191" cy="742434"/>
      </dsp:txXfrm>
    </dsp:sp>
    <dsp:sp modelId="{DAD2A1AB-B10D-4851-8E0D-628736D2A5FA}">
      <dsp:nvSpPr>
        <dsp:cNvPr id="0" name=""/>
        <dsp:cNvSpPr/>
      </dsp:nvSpPr>
      <dsp:spPr>
        <a:xfrm>
          <a:off x="8283733" y="2674447"/>
          <a:ext cx="727825" cy="7850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 dirty="0">
              <a:solidFill>
                <a:schemeClr val="bg1"/>
              </a:solidFill>
            </a:rPr>
            <a:t>Premium</a:t>
          </a:r>
        </a:p>
      </dsp:txBody>
      <dsp:txXfrm>
        <a:off x="8305050" y="2695764"/>
        <a:ext cx="685191" cy="742434"/>
      </dsp:txXfrm>
    </dsp:sp>
    <dsp:sp modelId="{139DA6BA-0E8A-4CD4-BC0C-064A923ABEC6}">
      <dsp:nvSpPr>
        <dsp:cNvPr id="0" name=""/>
        <dsp:cNvSpPr/>
      </dsp:nvSpPr>
      <dsp:spPr>
        <a:xfrm>
          <a:off x="9042127" y="1783134"/>
          <a:ext cx="1470935" cy="7850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vCore</a:t>
          </a:r>
          <a:r>
            <a:rPr lang="en-US" sz="2000" kern="1200" dirty="0"/>
            <a:t> </a:t>
          </a:r>
        </a:p>
      </dsp:txBody>
      <dsp:txXfrm>
        <a:off x="9065121" y="1806128"/>
        <a:ext cx="1424947" cy="739080"/>
      </dsp:txXfrm>
    </dsp:sp>
    <dsp:sp modelId="{36F48602-8CF8-4552-9CE4-407476BE4008}">
      <dsp:nvSpPr>
        <dsp:cNvPr id="0" name=""/>
        <dsp:cNvSpPr/>
      </dsp:nvSpPr>
      <dsp:spPr>
        <a:xfrm>
          <a:off x="9042127" y="2674447"/>
          <a:ext cx="727825" cy="7850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General Purpose </a:t>
          </a:r>
        </a:p>
      </dsp:txBody>
      <dsp:txXfrm>
        <a:off x="9063444" y="2695764"/>
        <a:ext cx="685191" cy="742434"/>
      </dsp:txXfrm>
    </dsp:sp>
    <dsp:sp modelId="{48B2D478-7EE7-45AA-913D-E8B3B05EC541}">
      <dsp:nvSpPr>
        <dsp:cNvPr id="0" name=""/>
        <dsp:cNvSpPr/>
      </dsp:nvSpPr>
      <dsp:spPr>
        <a:xfrm>
          <a:off x="9785237" y="2674447"/>
          <a:ext cx="727825" cy="7850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Business Critical</a:t>
          </a:r>
        </a:p>
      </dsp:txBody>
      <dsp:txXfrm>
        <a:off x="9806554" y="2695764"/>
        <a:ext cx="685191" cy="7424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13BBE-0B1D-430B-B0D6-F35D7802CBA4}">
      <dsp:nvSpPr>
        <dsp:cNvPr id="0" name=""/>
        <dsp:cNvSpPr/>
      </dsp:nvSpPr>
      <dsp:spPr>
        <a:xfrm>
          <a:off x="0" y="707288"/>
          <a:ext cx="10515600" cy="1305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834E0-A1B9-4505-8063-A3C20ECB33F2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50B3F-769C-42EE-BDA1-C9361CC2854B}">
      <dsp:nvSpPr>
        <dsp:cNvPr id="0" name=""/>
        <dsp:cNvSpPr/>
      </dsp:nvSpPr>
      <dsp:spPr>
        <a:xfrm>
          <a:off x="1508156" y="707288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Lift and shift existing on-premises SQL Server instance or databases. </a:t>
          </a:r>
        </a:p>
      </dsp:txBody>
      <dsp:txXfrm>
        <a:off x="1508156" y="707288"/>
        <a:ext cx="9007443" cy="1305763"/>
      </dsp:txXfrm>
    </dsp:sp>
    <dsp:sp modelId="{8D0B1CEF-C119-4A56-A92A-29310CD7E083}">
      <dsp:nvSpPr>
        <dsp:cNvPr id="0" name=""/>
        <dsp:cNvSpPr/>
      </dsp:nvSpPr>
      <dsp:spPr>
        <a:xfrm>
          <a:off x="0" y="2339492"/>
          <a:ext cx="10515600" cy="13057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1A358-2B0F-4364-92B9-EF9B7DBAFF64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9CD69-24F6-4E72-B40A-8183A590624B}">
      <dsp:nvSpPr>
        <dsp:cNvPr id="0" name=""/>
        <dsp:cNvSpPr/>
      </dsp:nvSpPr>
      <dsp:spPr>
        <a:xfrm>
          <a:off x="1508156" y="2339492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 features of SQL Server that aren’t available in Single Database or Elastic Pool such as cross-database queries, SQL Server Agent jobs, Change Data Capture, Resource Governor, or Service Broker. </a:t>
          </a:r>
        </a:p>
      </dsp:txBody>
      <dsp:txXfrm>
        <a:off x="1508156" y="2339492"/>
        <a:ext cx="9007443" cy="13057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C4F40-F999-4815-BA67-C42EC45B7FFC}">
      <dsp:nvSpPr>
        <dsp:cNvPr id="0" name=""/>
        <dsp:cNvSpPr/>
      </dsp:nvSpPr>
      <dsp:spPr>
        <a:xfrm>
          <a:off x="1747800" y="13272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236CD-344B-44C0-AE29-0534010CDC4F}">
      <dsp:nvSpPr>
        <dsp:cNvPr id="0" name=""/>
        <dsp:cNvSpPr/>
      </dsp:nvSpPr>
      <dsp:spPr>
        <a:xfrm>
          <a:off x="559800" y="2689820"/>
          <a:ext cx="4320000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Simple database that can be migrated from an on-premises SQL Server or other relational databases (MySQL, PostgreSQL) </a:t>
          </a:r>
        </a:p>
      </dsp:txBody>
      <dsp:txXfrm>
        <a:off x="559800" y="2689820"/>
        <a:ext cx="4320000" cy="1530000"/>
      </dsp:txXfrm>
    </dsp:sp>
    <dsp:sp modelId="{772A8020-2998-4FE3-BB0A-C063972B273F}">
      <dsp:nvSpPr>
        <dsp:cNvPr id="0" name=""/>
        <dsp:cNvSpPr/>
      </dsp:nvSpPr>
      <dsp:spPr>
        <a:xfrm>
          <a:off x="6823800" y="13272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8A195-93EE-4983-B551-DE50B761860B}">
      <dsp:nvSpPr>
        <dsp:cNvPr id="0" name=""/>
        <dsp:cNvSpPr/>
      </dsp:nvSpPr>
      <dsp:spPr>
        <a:xfrm>
          <a:off x="5635800" y="2689820"/>
          <a:ext cx="4320000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New database used in a cloud application </a:t>
          </a:r>
        </a:p>
      </dsp:txBody>
      <dsp:txXfrm>
        <a:off x="5635800" y="2689820"/>
        <a:ext cx="4320000" cy="153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9FB15-EFE2-4BB8-9502-80091C8B7801}">
      <dsp:nvSpPr>
        <dsp:cNvPr id="0" name=""/>
        <dsp:cNvSpPr/>
      </dsp:nvSpPr>
      <dsp:spPr>
        <a:xfrm>
          <a:off x="212335" y="1508314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B721-0CE7-44BD-AFDC-37452AF4C643}">
      <dsp:nvSpPr>
        <dsp:cNvPr id="0" name=""/>
        <dsp:cNvSpPr/>
      </dsp:nvSpPr>
      <dsp:spPr>
        <a:xfrm>
          <a:off x="492877" y="1788856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AD8CA-D4D0-41D1-B6FA-A32084C2B0F1}">
      <dsp:nvSpPr>
        <dsp:cNvPr id="0" name=""/>
        <dsp:cNvSpPr/>
      </dsp:nvSpPr>
      <dsp:spPr>
        <a:xfrm>
          <a:off x="1834517" y="1508314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Multi-tenant SaaS application – many databases with the same schema that have varying usage patterns. </a:t>
          </a:r>
        </a:p>
      </dsp:txBody>
      <dsp:txXfrm>
        <a:off x="1834517" y="1508314"/>
        <a:ext cx="3148942" cy="1335915"/>
      </dsp:txXfrm>
    </dsp:sp>
    <dsp:sp modelId="{924469B4-959D-4E35-9787-89DB519FCC23}">
      <dsp:nvSpPr>
        <dsp:cNvPr id="0" name=""/>
        <dsp:cNvSpPr/>
      </dsp:nvSpPr>
      <dsp:spPr>
        <a:xfrm>
          <a:off x="5532139" y="1508314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BFC7A-B92B-4993-8059-356248D45109}">
      <dsp:nvSpPr>
        <dsp:cNvPr id="0" name=""/>
        <dsp:cNvSpPr/>
      </dsp:nvSpPr>
      <dsp:spPr>
        <a:xfrm>
          <a:off x="5812681" y="1788856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583B2-60AE-46E9-9423-F4B926D6A59F}">
      <dsp:nvSpPr>
        <dsp:cNvPr id="0" name=""/>
        <dsp:cNvSpPr/>
      </dsp:nvSpPr>
      <dsp:spPr>
        <a:xfrm>
          <a:off x="7154322" y="1508314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Databases that require cross-database communication – can use Elastic Tools features. </a:t>
          </a:r>
        </a:p>
      </dsp:txBody>
      <dsp:txXfrm>
        <a:off x="7154322" y="1508314"/>
        <a:ext cx="3148942" cy="13359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1683A-38C1-466D-AE0B-790CAD6E7965}">
      <dsp:nvSpPr>
        <dsp:cNvPr id="0" name=""/>
        <dsp:cNvSpPr/>
      </dsp:nvSpPr>
      <dsp:spPr>
        <a:xfrm>
          <a:off x="0" y="355454"/>
          <a:ext cx="10515600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 blended measurement of CPU, memory, and I/O.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Fixed amount of storage (maximum 4 TB).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Compute and storage scale together. </a:t>
          </a:r>
        </a:p>
      </dsp:txBody>
      <dsp:txXfrm>
        <a:off x="0" y="355454"/>
        <a:ext cx="10515600" cy="1738800"/>
      </dsp:txXfrm>
    </dsp:sp>
    <dsp:sp modelId="{C66802F1-CD02-4497-B27D-F31019BF2F30}">
      <dsp:nvSpPr>
        <dsp:cNvPr id="0" name=""/>
        <dsp:cNvSpPr/>
      </dsp:nvSpPr>
      <dsp:spPr>
        <a:xfrm>
          <a:off x="525780" y="15974"/>
          <a:ext cx="7360920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0" kern="1200" dirty="0"/>
            <a:t>DTU</a:t>
          </a:r>
          <a:r>
            <a:rPr lang="en-US" sz="2300" i="1" kern="1200" dirty="0"/>
            <a:t> </a:t>
          </a:r>
        </a:p>
      </dsp:txBody>
      <dsp:txXfrm>
        <a:off x="558924" y="49118"/>
        <a:ext cx="7294632" cy="612672"/>
      </dsp:txXfrm>
    </dsp:sp>
    <dsp:sp modelId="{81565A6B-D096-4BE4-8AFC-511A8A8572F1}">
      <dsp:nvSpPr>
        <dsp:cNvPr id="0" name=""/>
        <dsp:cNvSpPr/>
      </dsp:nvSpPr>
      <dsp:spPr>
        <a:xfrm>
          <a:off x="0" y="2557934"/>
          <a:ext cx="10515600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Compute and storage are paid for and scale separately.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You specify </a:t>
          </a:r>
          <a:r>
            <a:rPr lang="en-US" sz="2300" kern="1200" dirty="0" err="1"/>
            <a:t>vCores</a:t>
          </a:r>
          <a:r>
            <a:rPr lang="en-US" sz="2300" kern="1200" dirty="0"/>
            <a:t> desired; memory amount is tied to that choice.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You choose storage – General Purpose or Business Critical. </a:t>
          </a:r>
        </a:p>
      </dsp:txBody>
      <dsp:txXfrm>
        <a:off x="0" y="2557934"/>
        <a:ext cx="10515600" cy="1738800"/>
      </dsp:txXfrm>
    </dsp:sp>
    <dsp:sp modelId="{81904B0D-0C81-46C2-89CA-246E3E9497B3}">
      <dsp:nvSpPr>
        <dsp:cNvPr id="0" name=""/>
        <dsp:cNvSpPr/>
      </dsp:nvSpPr>
      <dsp:spPr>
        <a:xfrm>
          <a:off x="525780" y="2218454"/>
          <a:ext cx="7360920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vCore</a:t>
          </a:r>
          <a:r>
            <a:rPr lang="en-US" sz="2300" kern="1200" dirty="0"/>
            <a:t> </a:t>
          </a:r>
        </a:p>
      </dsp:txBody>
      <dsp:txXfrm>
        <a:off x="558924" y="2251598"/>
        <a:ext cx="7294632" cy="6126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15D7A-CCEB-4F0C-A6EC-0EC21F02302E}">
      <dsp:nvSpPr>
        <dsp:cNvPr id="0" name=""/>
        <dsp:cNvSpPr/>
      </dsp:nvSpPr>
      <dsp:spPr>
        <a:xfrm>
          <a:off x="5262" y="0"/>
          <a:ext cx="5062686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DTU</a:t>
          </a:r>
        </a:p>
      </dsp:txBody>
      <dsp:txXfrm>
        <a:off x="5262" y="0"/>
        <a:ext cx="5062686" cy="1305401"/>
      </dsp:txXfrm>
    </dsp:sp>
    <dsp:sp modelId="{710CC1EE-3CA3-47C2-9450-58AC159DE783}">
      <dsp:nvSpPr>
        <dsp:cNvPr id="0" name=""/>
        <dsp:cNvSpPr/>
      </dsp:nvSpPr>
      <dsp:spPr>
        <a:xfrm>
          <a:off x="511531" y="1305773"/>
          <a:ext cx="4050149" cy="8548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Basic</a:t>
          </a:r>
        </a:p>
      </dsp:txBody>
      <dsp:txXfrm>
        <a:off x="536569" y="1330811"/>
        <a:ext cx="4000073" cy="804787"/>
      </dsp:txXfrm>
    </dsp:sp>
    <dsp:sp modelId="{297EA96F-B18C-447C-BBDF-175167BD394F}">
      <dsp:nvSpPr>
        <dsp:cNvPr id="0" name=""/>
        <dsp:cNvSpPr/>
      </dsp:nvSpPr>
      <dsp:spPr>
        <a:xfrm>
          <a:off x="511531" y="2292154"/>
          <a:ext cx="4050149" cy="8548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Standard</a:t>
          </a:r>
        </a:p>
      </dsp:txBody>
      <dsp:txXfrm>
        <a:off x="536569" y="2317192"/>
        <a:ext cx="4000073" cy="804787"/>
      </dsp:txXfrm>
    </dsp:sp>
    <dsp:sp modelId="{EF3C95DA-B7C3-482D-8C6B-45D9B47B17CC}">
      <dsp:nvSpPr>
        <dsp:cNvPr id="0" name=""/>
        <dsp:cNvSpPr/>
      </dsp:nvSpPr>
      <dsp:spPr>
        <a:xfrm>
          <a:off x="511531" y="3278535"/>
          <a:ext cx="4050149" cy="8548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Premium</a:t>
          </a:r>
        </a:p>
      </dsp:txBody>
      <dsp:txXfrm>
        <a:off x="536569" y="3303573"/>
        <a:ext cx="4000073" cy="804787"/>
      </dsp:txXfrm>
    </dsp:sp>
    <dsp:sp modelId="{FD114468-3CA7-4630-A3E2-45D8F0D43A02}">
      <dsp:nvSpPr>
        <dsp:cNvPr id="0" name=""/>
        <dsp:cNvSpPr/>
      </dsp:nvSpPr>
      <dsp:spPr>
        <a:xfrm>
          <a:off x="5447650" y="0"/>
          <a:ext cx="5062686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 err="1"/>
            <a:t>vCore</a:t>
          </a:r>
          <a:endParaRPr lang="en-US" sz="6000" kern="1200" dirty="0"/>
        </a:p>
      </dsp:txBody>
      <dsp:txXfrm>
        <a:off x="5447650" y="0"/>
        <a:ext cx="5062686" cy="1305401"/>
      </dsp:txXfrm>
    </dsp:sp>
    <dsp:sp modelId="{F42AAE06-891B-485F-A457-30E8D8026808}">
      <dsp:nvSpPr>
        <dsp:cNvPr id="0" name=""/>
        <dsp:cNvSpPr/>
      </dsp:nvSpPr>
      <dsp:spPr>
        <a:xfrm>
          <a:off x="5953919" y="1305773"/>
          <a:ext cx="4050149" cy="8548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General Purpose</a:t>
          </a:r>
        </a:p>
      </dsp:txBody>
      <dsp:txXfrm>
        <a:off x="5978957" y="1330811"/>
        <a:ext cx="4000073" cy="804787"/>
      </dsp:txXfrm>
    </dsp:sp>
    <dsp:sp modelId="{F5015996-0BA0-47CA-A479-34E878BB3FB7}">
      <dsp:nvSpPr>
        <dsp:cNvPr id="0" name=""/>
        <dsp:cNvSpPr/>
      </dsp:nvSpPr>
      <dsp:spPr>
        <a:xfrm>
          <a:off x="5953919" y="2292154"/>
          <a:ext cx="4050149" cy="8548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Business Critical</a:t>
          </a:r>
        </a:p>
      </dsp:txBody>
      <dsp:txXfrm>
        <a:off x="5978957" y="2317192"/>
        <a:ext cx="4000073" cy="804787"/>
      </dsp:txXfrm>
    </dsp:sp>
    <dsp:sp modelId="{065BF795-8C90-48F9-87CE-87473916D367}">
      <dsp:nvSpPr>
        <dsp:cNvPr id="0" name=""/>
        <dsp:cNvSpPr/>
      </dsp:nvSpPr>
      <dsp:spPr>
        <a:xfrm>
          <a:off x="5953919" y="3278535"/>
          <a:ext cx="4050149" cy="8548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Hyperscale</a:t>
          </a:r>
        </a:p>
      </dsp:txBody>
      <dsp:txXfrm>
        <a:off x="5978957" y="3303573"/>
        <a:ext cx="4000073" cy="8047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9A457-9AC1-48EA-8AB1-81365D4A0AA2}">
      <dsp:nvSpPr>
        <dsp:cNvPr id="0" name=""/>
        <dsp:cNvSpPr/>
      </dsp:nvSpPr>
      <dsp:spPr>
        <a:xfrm>
          <a:off x="0" y="38079"/>
          <a:ext cx="10515600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Basic</a:t>
          </a:r>
        </a:p>
      </dsp:txBody>
      <dsp:txXfrm>
        <a:off x="32784" y="70863"/>
        <a:ext cx="10450032" cy="606012"/>
      </dsp:txXfrm>
    </dsp:sp>
    <dsp:sp modelId="{7B91D218-3687-4977-AC6C-64D59EA7F09A}">
      <dsp:nvSpPr>
        <dsp:cNvPr id="0" name=""/>
        <dsp:cNvSpPr/>
      </dsp:nvSpPr>
      <dsp:spPr>
        <a:xfrm>
          <a:off x="0" y="709659"/>
          <a:ext cx="10515600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5 DTUs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Max 2 GB</a:t>
          </a:r>
        </a:p>
      </dsp:txBody>
      <dsp:txXfrm>
        <a:off x="0" y="709659"/>
        <a:ext cx="10515600" cy="753480"/>
      </dsp:txXfrm>
    </dsp:sp>
    <dsp:sp modelId="{4392A7DA-5E74-4089-BA64-FFA4BC167949}">
      <dsp:nvSpPr>
        <dsp:cNvPr id="0" name=""/>
        <dsp:cNvSpPr/>
      </dsp:nvSpPr>
      <dsp:spPr>
        <a:xfrm>
          <a:off x="0" y="1463139"/>
          <a:ext cx="10515600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Standard </a:t>
          </a:r>
        </a:p>
      </dsp:txBody>
      <dsp:txXfrm>
        <a:off x="32784" y="1495923"/>
        <a:ext cx="10450032" cy="606012"/>
      </dsp:txXfrm>
    </dsp:sp>
    <dsp:sp modelId="{0E29CAD1-4C31-45E7-A377-D31B3094E78F}">
      <dsp:nvSpPr>
        <dsp:cNvPr id="0" name=""/>
        <dsp:cNvSpPr/>
      </dsp:nvSpPr>
      <dsp:spPr>
        <a:xfrm>
          <a:off x="0" y="2134719"/>
          <a:ext cx="10515600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10 – 3,000 DTUs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Max 1 TB</a:t>
          </a:r>
        </a:p>
      </dsp:txBody>
      <dsp:txXfrm>
        <a:off x="0" y="2134719"/>
        <a:ext cx="10515600" cy="753480"/>
      </dsp:txXfrm>
    </dsp:sp>
    <dsp:sp modelId="{6EE52177-0D44-4EDE-922E-673AFAF4B0B6}">
      <dsp:nvSpPr>
        <dsp:cNvPr id="0" name=""/>
        <dsp:cNvSpPr/>
      </dsp:nvSpPr>
      <dsp:spPr>
        <a:xfrm>
          <a:off x="0" y="2888199"/>
          <a:ext cx="10515600" cy="6715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Premium</a:t>
          </a:r>
        </a:p>
      </dsp:txBody>
      <dsp:txXfrm>
        <a:off x="32784" y="2920983"/>
        <a:ext cx="10450032" cy="606012"/>
      </dsp:txXfrm>
    </dsp:sp>
    <dsp:sp modelId="{6032FC59-BCF5-4B46-BAE4-638A7E54D7D0}">
      <dsp:nvSpPr>
        <dsp:cNvPr id="0" name=""/>
        <dsp:cNvSpPr/>
      </dsp:nvSpPr>
      <dsp:spPr>
        <a:xfrm>
          <a:off x="0" y="3559779"/>
          <a:ext cx="10515600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125 – 4,000 DTUs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Max 4 TB</a:t>
          </a:r>
        </a:p>
      </dsp:txBody>
      <dsp:txXfrm>
        <a:off x="0" y="3559779"/>
        <a:ext cx="10515600" cy="7534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9A457-9AC1-48EA-8AB1-81365D4A0AA2}">
      <dsp:nvSpPr>
        <dsp:cNvPr id="0" name=""/>
        <dsp:cNvSpPr/>
      </dsp:nvSpPr>
      <dsp:spPr>
        <a:xfrm>
          <a:off x="0" y="47223"/>
          <a:ext cx="4549181" cy="503685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General Purpose </a:t>
          </a:r>
        </a:p>
      </dsp:txBody>
      <dsp:txXfrm>
        <a:off x="24588" y="71811"/>
        <a:ext cx="4500005" cy="454509"/>
      </dsp:txXfrm>
    </dsp:sp>
    <dsp:sp modelId="{7B91D218-3687-4977-AC6C-64D59EA7F09A}">
      <dsp:nvSpPr>
        <dsp:cNvPr id="0" name=""/>
        <dsp:cNvSpPr/>
      </dsp:nvSpPr>
      <dsp:spPr>
        <a:xfrm>
          <a:off x="0" y="580665"/>
          <a:ext cx="4549181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43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Premium blob storage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Gen 5 or Fsv2-series  </a:t>
          </a:r>
        </a:p>
      </dsp:txBody>
      <dsp:txXfrm>
        <a:off x="0" y="580665"/>
        <a:ext cx="4549181" cy="554242"/>
      </dsp:txXfrm>
    </dsp:sp>
    <dsp:sp modelId="{4392A7DA-5E74-4089-BA64-FFA4BC167949}">
      <dsp:nvSpPr>
        <dsp:cNvPr id="0" name=""/>
        <dsp:cNvSpPr/>
      </dsp:nvSpPr>
      <dsp:spPr>
        <a:xfrm>
          <a:off x="0" y="1134908"/>
          <a:ext cx="4549181" cy="503685"/>
        </a:xfrm>
        <a:prstGeom prst="roundRect">
          <a:avLst/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Business Critical  </a:t>
          </a:r>
        </a:p>
      </dsp:txBody>
      <dsp:txXfrm>
        <a:off x="24588" y="1159496"/>
        <a:ext cx="4500005" cy="454509"/>
      </dsp:txXfrm>
    </dsp:sp>
    <dsp:sp modelId="{0E29CAD1-4C31-45E7-A377-D31B3094E78F}">
      <dsp:nvSpPr>
        <dsp:cNvPr id="0" name=""/>
        <dsp:cNvSpPr/>
      </dsp:nvSpPr>
      <dsp:spPr>
        <a:xfrm>
          <a:off x="0" y="1638593"/>
          <a:ext cx="4549181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43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Local SSD storage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Gen 5 or M-series  </a:t>
          </a:r>
        </a:p>
      </dsp:txBody>
      <dsp:txXfrm>
        <a:off x="0" y="1638593"/>
        <a:ext cx="4549181" cy="554242"/>
      </dsp:txXfrm>
    </dsp:sp>
    <dsp:sp modelId="{6EE52177-0D44-4EDE-922E-673AFAF4B0B6}">
      <dsp:nvSpPr>
        <dsp:cNvPr id="0" name=""/>
        <dsp:cNvSpPr/>
      </dsp:nvSpPr>
      <dsp:spPr>
        <a:xfrm>
          <a:off x="0" y="2192835"/>
          <a:ext cx="4549181" cy="503685"/>
        </a:xfrm>
        <a:prstGeom prst="roundRect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Hyperscale </a:t>
          </a:r>
        </a:p>
      </dsp:txBody>
      <dsp:txXfrm>
        <a:off x="24588" y="2217423"/>
        <a:ext cx="4500005" cy="454509"/>
      </dsp:txXfrm>
    </dsp:sp>
    <dsp:sp modelId="{6032FC59-BCF5-4B46-BAE4-638A7E54D7D0}">
      <dsp:nvSpPr>
        <dsp:cNvPr id="0" name=""/>
        <dsp:cNvSpPr/>
      </dsp:nvSpPr>
      <dsp:spPr>
        <a:xfrm>
          <a:off x="0" y="2696520"/>
          <a:ext cx="4549181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43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Rapid, dynamic storage scaling up to 100 TB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Combines SSD and Azure Storage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Gen 5 </a:t>
          </a:r>
        </a:p>
      </dsp:txBody>
      <dsp:txXfrm>
        <a:off x="0" y="2696520"/>
        <a:ext cx="4549181" cy="8259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F4A68-2FC9-4F57-87F7-E266943C55D3}">
      <dsp:nvSpPr>
        <dsp:cNvPr id="0" name=""/>
        <dsp:cNvSpPr/>
      </dsp:nvSpPr>
      <dsp:spPr>
        <a:xfrm>
          <a:off x="0" y="27510"/>
          <a:ext cx="4927872" cy="503685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Gen 5</a:t>
          </a:r>
        </a:p>
      </dsp:txBody>
      <dsp:txXfrm>
        <a:off x="24588" y="52098"/>
        <a:ext cx="4878696" cy="454509"/>
      </dsp:txXfrm>
    </dsp:sp>
    <dsp:sp modelId="{B63C9C74-5520-4AE6-B83D-65C3CBC6CB81}">
      <dsp:nvSpPr>
        <dsp:cNvPr id="0" name=""/>
        <dsp:cNvSpPr/>
      </dsp:nvSpPr>
      <dsp:spPr>
        <a:xfrm>
          <a:off x="0" y="531195"/>
          <a:ext cx="4927872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2 vCore/10.5 GB memory – </a:t>
          </a:r>
          <a:br>
            <a:rPr lang="en-US" sz="1600" kern="1200" dirty="0"/>
          </a:br>
          <a:r>
            <a:rPr lang="en-US" sz="1600" kern="1200" dirty="0"/>
            <a:t>80 vCore/396 GB memory </a:t>
          </a:r>
        </a:p>
      </dsp:txBody>
      <dsp:txXfrm>
        <a:off x="0" y="531195"/>
        <a:ext cx="4927872" cy="499904"/>
      </dsp:txXfrm>
    </dsp:sp>
    <dsp:sp modelId="{917A9354-B192-41C1-9993-1F3FF664948F}">
      <dsp:nvSpPr>
        <dsp:cNvPr id="0" name=""/>
        <dsp:cNvSpPr/>
      </dsp:nvSpPr>
      <dsp:spPr>
        <a:xfrm>
          <a:off x="0" y="1031100"/>
          <a:ext cx="4927872" cy="503685"/>
        </a:xfrm>
        <a:prstGeom prst="roundRect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Fsv2-series</a:t>
          </a:r>
        </a:p>
      </dsp:txBody>
      <dsp:txXfrm>
        <a:off x="24588" y="1055688"/>
        <a:ext cx="4878696" cy="454509"/>
      </dsp:txXfrm>
    </dsp:sp>
    <dsp:sp modelId="{D7D1F1E0-09F8-47F9-96B3-EF3CF23431F0}">
      <dsp:nvSpPr>
        <dsp:cNvPr id="0" name=""/>
        <dsp:cNvSpPr/>
      </dsp:nvSpPr>
      <dsp:spPr>
        <a:xfrm>
          <a:off x="0" y="1534785"/>
          <a:ext cx="4927872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CPU-optimized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8 vCore/15.1 GB memory – </a:t>
          </a:r>
          <a:br>
            <a:rPr lang="en-US" sz="1600" kern="1200" dirty="0"/>
          </a:br>
          <a:r>
            <a:rPr lang="en-US" sz="1600" kern="1200" dirty="0"/>
            <a:t>72 vCore/136 GB memory </a:t>
          </a:r>
        </a:p>
      </dsp:txBody>
      <dsp:txXfrm>
        <a:off x="0" y="1534785"/>
        <a:ext cx="4927872" cy="782460"/>
      </dsp:txXfrm>
    </dsp:sp>
    <dsp:sp modelId="{F0E2C210-2378-41C3-BE9C-141D261EE315}">
      <dsp:nvSpPr>
        <dsp:cNvPr id="0" name=""/>
        <dsp:cNvSpPr/>
      </dsp:nvSpPr>
      <dsp:spPr>
        <a:xfrm>
          <a:off x="0" y="2317245"/>
          <a:ext cx="4927872" cy="503685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M-series</a:t>
          </a:r>
        </a:p>
      </dsp:txBody>
      <dsp:txXfrm>
        <a:off x="24588" y="2341833"/>
        <a:ext cx="4878696" cy="454509"/>
      </dsp:txXfrm>
    </dsp:sp>
    <dsp:sp modelId="{8548D902-7ED8-4C16-B9CF-2C3E9E84B38D}">
      <dsp:nvSpPr>
        <dsp:cNvPr id="0" name=""/>
        <dsp:cNvSpPr/>
      </dsp:nvSpPr>
      <dsp:spPr>
        <a:xfrm>
          <a:off x="0" y="2820930"/>
          <a:ext cx="4927872" cy="106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Memory-optimized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8 vCore/235 GB RAM – </a:t>
          </a:r>
          <a:br>
            <a:rPr lang="en-US" sz="1600" kern="1200" dirty="0"/>
          </a:br>
          <a:r>
            <a:rPr lang="en-US" sz="1600" kern="1200" dirty="0"/>
            <a:t>128 vCore/3767 GB memory 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/>
        </a:p>
      </dsp:txBody>
      <dsp:txXfrm>
        <a:off x="0" y="2820930"/>
        <a:ext cx="4927872" cy="1065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3488D-0FB7-46F2-923E-A5D3B13A88B0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D42A1-0B26-45BB-8E85-EF84DE56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4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ql/database/features-comparison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ql/database/features-compariso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Deployment Option – the choice you make about how to structure the server and its databases.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D42A1-0B26-45BB-8E85-EF84DE5654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4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https://docs.microsoft.com/en-us/azure/azure-sql/database/features-comparison</a:t>
            </a:r>
            <a:r>
              <a:rPr lang="en-US" dirty="0"/>
              <a:t> </a:t>
            </a:r>
          </a:p>
          <a:p>
            <a:r>
              <a:rPr lang="en-US" dirty="0"/>
              <a:t>Not supported: </a:t>
            </a:r>
          </a:p>
          <a:p>
            <a:r>
              <a:rPr lang="en-US" dirty="0"/>
              <a:t>DB Mirroring </a:t>
            </a:r>
          </a:p>
          <a:p>
            <a:r>
              <a:rPr lang="en-US" dirty="0"/>
              <a:t>DB Snapshots </a:t>
            </a:r>
          </a:p>
          <a:p>
            <a:r>
              <a:rPr lang="en-US" dirty="0"/>
              <a:t>MS DTC </a:t>
            </a:r>
          </a:p>
          <a:p>
            <a:r>
              <a:rPr lang="en-US" dirty="0"/>
              <a:t>Event Notifications </a:t>
            </a:r>
          </a:p>
          <a:p>
            <a:r>
              <a:rPr lang="en-US" dirty="0"/>
              <a:t>Extended Stored </a:t>
            </a:r>
            <a:r>
              <a:rPr lang="en-US" dirty="0" err="1"/>
              <a:t>procecures</a:t>
            </a:r>
            <a:r>
              <a:rPr lang="en-US" dirty="0"/>
              <a:t>. </a:t>
            </a:r>
          </a:p>
          <a:p>
            <a:r>
              <a:rPr lang="en-US" dirty="0" err="1"/>
              <a:t>Filestream</a:t>
            </a:r>
            <a:r>
              <a:rPr lang="en-US" dirty="0"/>
              <a:t>. </a:t>
            </a:r>
          </a:p>
          <a:p>
            <a:r>
              <a:rPr lang="en-US" dirty="0"/>
              <a:t>Linked Servers from files </a:t>
            </a:r>
          </a:p>
          <a:p>
            <a:r>
              <a:rPr lang="en-US" dirty="0"/>
              <a:t>Bulk import (minimal logging) </a:t>
            </a:r>
          </a:p>
          <a:p>
            <a:r>
              <a:rPr lang="en-US" dirty="0"/>
              <a:t>Windows Auth (Azure AD Auth is) </a:t>
            </a:r>
          </a:p>
          <a:p>
            <a:r>
              <a:rPr lang="en-US" dirty="0"/>
              <a:t>WSFC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D42A1-0B26-45BB-8E85-EF84DE5654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6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https://docs.microsoft.com/en-us/azure/azure-sql/database/features-comparison</a:t>
            </a:r>
            <a:r>
              <a:rPr lang="en-US" dirty="0"/>
              <a:t> </a:t>
            </a:r>
          </a:p>
          <a:p>
            <a:r>
              <a:rPr lang="en-US" dirty="0"/>
              <a:t>Not supported: </a:t>
            </a:r>
          </a:p>
          <a:p>
            <a:r>
              <a:rPr lang="en-US" dirty="0"/>
              <a:t>CDC </a:t>
            </a:r>
          </a:p>
          <a:p>
            <a:r>
              <a:rPr lang="en-US" dirty="0"/>
              <a:t>Collation </a:t>
            </a:r>
          </a:p>
          <a:p>
            <a:r>
              <a:rPr lang="en-US" dirty="0"/>
              <a:t>CLR </a:t>
            </a:r>
          </a:p>
          <a:p>
            <a:r>
              <a:rPr lang="en-US" dirty="0"/>
              <a:t>Cross-database queries or transactions </a:t>
            </a:r>
          </a:p>
          <a:p>
            <a:r>
              <a:rPr lang="en-US" dirty="0"/>
              <a:t>Database mail </a:t>
            </a:r>
          </a:p>
          <a:p>
            <a:r>
              <a:rPr lang="en-US" dirty="0"/>
              <a:t>DB mirroring </a:t>
            </a:r>
          </a:p>
          <a:p>
            <a:r>
              <a:rPr lang="en-US" dirty="0"/>
              <a:t>DB snapshots </a:t>
            </a:r>
          </a:p>
          <a:p>
            <a:r>
              <a:rPr lang="en-US" dirty="0"/>
              <a:t>MS DTC </a:t>
            </a:r>
          </a:p>
          <a:p>
            <a:r>
              <a:rPr lang="en-US" dirty="0"/>
              <a:t>Notifications </a:t>
            </a:r>
          </a:p>
          <a:p>
            <a:r>
              <a:rPr lang="en-US" dirty="0" err="1"/>
              <a:t>Filestream</a:t>
            </a:r>
            <a:r>
              <a:rPr lang="en-US" dirty="0"/>
              <a:t> </a:t>
            </a:r>
          </a:p>
          <a:p>
            <a:r>
              <a:rPr lang="en-US" dirty="0"/>
              <a:t>Linked servers </a:t>
            </a:r>
          </a:p>
          <a:p>
            <a:r>
              <a:rPr lang="en-US" dirty="0"/>
              <a:t>Resource governor </a:t>
            </a:r>
          </a:p>
          <a:p>
            <a:r>
              <a:rPr lang="en-US" dirty="0"/>
              <a:t>Service Broker </a:t>
            </a:r>
          </a:p>
          <a:p>
            <a:r>
              <a:rPr lang="en-US" dirty="0"/>
              <a:t>SQL Server Agent </a:t>
            </a:r>
          </a:p>
          <a:p>
            <a:r>
              <a:rPr lang="en-US" dirty="0"/>
              <a:t>Time zone choice </a:t>
            </a:r>
          </a:p>
          <a:p>
            <a:r>
              <a:rPr lang="en-US" dirty="0"/>
              <a:t>Trace Flags </a:t>
            </a:r>
          </a:p>
          <a:p>
            <a:r>
              <a:rPr lang="en-US" dirty="0"/>
              <a:t>Windows Auth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D42A1-0B26-45BB-8E85-EF84DE5654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00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Create Single DB &gt; vCore &gt; Gen Purpose &gt; Provisioned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New-AzSqlDatabase.ps1 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Create Elastic Pool &gt; </a:t>
            </a:r>
            <a:r>
              <a:rPr lang="en-US" dirty="0" err="1"/>
              <a:t>eDTU</a:t>
            </a:r>
            <a:r>
              <a:rPr lang="en-US" dirty="0"/>
              <a:t> &gt; Standard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New-</a:t>
            </a:r>
            <a:r>
              <a:rPr lang="en-US" dirty="0" err="1"/>
              <a:t>AzSqlElasticPool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Create Managed Instance &gt; vCore &gt; General Purpose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New-</a:t>
            </a:r>
            <a:r>
              <a:rPr lang="en-US" dirty="0" err="1"/>
              <a:t>AzSqlInstance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D42A1-0B26-45BB-8E85-EF84DE5654A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6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D88A-E3C6-4E5B-8A37-F3D3B63B9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E566B-BA24-4636-91DA-FE8CFA55A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922AA-77D7-46BB-B9BC-6C95B3A5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5/6/2020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32CC-C304-493F-B040-3D988763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29047-F6DC-44E7-AE97-48F0F3D0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0B-C50A-4326-82A4-83FC2525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3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212B-87EF-43AC-BE8F-294F4243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13360-B642-4675-819F-85824BFBB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2496A-C0C1-4809-BE54-949D02A8B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5/6/2020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80E93-49EA-4456-A874-5E3AB442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B964A-128A-4D05-A535-D05FD248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0B-C50A-4326-82A4-83FC2525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7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DFED0-89ED-48C6-A539-3B176B30C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052C3-36C3-478C-95D4-D78FED6B7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887D7-2BBA-4965-82B6-B8D4A6FE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5/6/2020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E8C2-8998-4A53-B2D8-58ABC810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7850B-6258-4F2B-B872-88C7B108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0B-C50A-4326-82A4-83FC2525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95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26DE-16AD-4B07-9381-3789C7D5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B1253-4A79-4FE2-BD46-4F3D8D6AC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068C1-AEB0-4D73-9A6B-09D49F95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5/6/2020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9CB47-73A5-4583-BBB9-23D157C3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BDC32-8116-42DF-9BE2-AB442543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0B-C50A-4326-82A4-83FC2525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0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BD3D-F1B4-474D-AFDE-BA7BD6B5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CEC0B-CECC-4C9A-845A-0B3934826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468FB-BB8B-4E8E-8AB3-DA291793B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5/6/2020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DCBD6-154F-4BB8-B8E0-1EB67A99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493ED-D2BB-42CB-A7D1-A11C168E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0B-C50A-4326-82A4-83FC2525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7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6A32-88AA-434F-B91F-E8AB9CF3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01C80-BB3D-42A3-A30E-887FD8F4C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394FC-BF37-4A9D-A614-1747EDF0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5/6/2020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B379F-82F5-4FC5-8402-E7209AA7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0824B-F895-43EF-934D-97DE8D7D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0B-C50A-4326-82A4-83FC2525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6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939D-5E9F-4ED2-9D51-BB16DC7A4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87444-C065-44F7-8219-8FFA72891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992DB-5180-4416-94C6-3701DEAD1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6A573-F647-4E15-8077-0530E3AE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5/6/2020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A1BB4-34BD-45E5-8B8F-8C9345BE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46AF3-715C-4787-A063-3ED89C89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0B-C50A-4326-82A4-83FC2525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2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C975-8EC4-4E0C-B94A-71B29355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A7529-6B3B-4310-ACD2-98DE55FB0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AA08A-0566-4B89-84B7-B003A8FA0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EA74D-126A-4606-98FD-28A0F0D35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A78CD-208E-4C86-B0DC-FA7170EC5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02AAA-5132-409F-B402-EC9E0106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5/6/2020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856B3-20CE-4DEB-B5F8-70F97F95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9E915-3E02-476A-A551-E75DEB24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0B-C50A-4326-82A4-83FC2525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5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97B5-2DE0-4059-B0A1-DD4B3025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11168-4112-4C69-B1EF-28C47D9E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5/6/2020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217B2-A137-4176-8214-5F39242E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E9FE4-4E33-42AB-ABD3-E95743A7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0B-C50A-4326-82A4-83FC2525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5C8AF-88C9-458E-9238-C32B1599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5/6/2020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1833F-9DA8-4C97-A44E-AF786886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374B0-254D-4006-BF57-5B55547E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0B-C50A-4326-82A4-83FC2525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5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2F3B-F581-4351-8934-4F6B083A1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9862E-1094-4DAC-9B7A-D0F11DE98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D5C1E-B15D-48BB-8301-98A10624C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9BA79-3AC9-4BAA-81E4-A39DFB66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5/6/2020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7E18F-B9BD-4CCD-B6C2-C0DE2DEC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9C78A-1D90-4008-9DA4-4019E022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0B-C50A-4326-82A4-83FC2525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42F6-F5C9-41A7-86D9-82168C613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B6946-2724-47CF-944B-B44B5A439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289FA-3799-4CB3-8AC5-81BA29478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550FA-CC21-4990-9922-1512569F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5/6/2020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D208A-7A40-440A-93FF-90582AB9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E46DB-7E69-4EDE-BEF5-F1533E26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0B-C50A-4326-82A4-83FC2525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4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C8BF0-7634-4F24-A69A-49E34C3F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29838-21EA-49BB-910F-54954F2BB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91251-7931-474E-A3DE-1E373E7FB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5/6/2020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E9BBE-17B2-4658-A498-E56487F05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Modified May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3DE21-903F-4F83-AA39-0E6EED176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D3A0B-C50A-4326-82A4-83FC2525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rlgeek/azure-sql-server" TargetMode="External"/><Relationship Id="rId2" Type="http://schemas.openxmlformats.org/officeDocument/2006/relationships/hyperlink" Target="mailto:jes.schultz@microsoft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jesschultz/" TargetMode="External"/><Relationship Id="rId4" Type="http://schemas.openxmlformats.org/officeDocument/2006/relationships/hyperlink" Target="https://twitter.com/grrl_gee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61C1C-019B-4396-9C42-D0371CCCD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US" sz="5600" dirty="0"/>
              <a:t>Choose the Right Azure SQL Deployment Option and Service Tier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0323B59-B634-44A8-92D3-5E2D5AD4C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0469"/>
            <a:ext cx="9144000" cy="118213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Jes Schultz (she/her)</a:t>
            </a:r>
          </a:p>
          <a:p>
            <a:r>
              <a:rPr lang="en-US" sz="2800" dirty="0"/>
              <a:t>Software Engineer, CSE</a:t>
            </a:r>
            <a:r>
              <a:rPr lang="en-US" sz="2800"/>
              <a:t>, Microsoft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0306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0123-A142-4ED2-990C-727E6987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cases for single database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298ECE5-C927-47D8-AD48-CDD04A2BB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05345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DAA20-307C-4023-B8A7-8E1A3CE0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</p:spTree>
    <p:extLst>
      <p:ext uri="{BB962C8B-B14F-4D97-AF65-F5344CB8AC3E}">
        <p14:creationId xmlns:p14="http://schemas.microsoft.com/office/powerpoint/2010/main" val="108038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8F4E-24C2-4780-A59A-B859C1BD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Elastic pool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0AD3F-70F4-4D63-B1C0-17AA4A5A6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8581" y="2000249"/>
            <a:ext cx="7694839" cy="41767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A collection of databases with a shared set of resources. </a:t>
            </a:r>
          </a:p>
          <a:p>
            <a:r>
              <a:rPr lang="en-US" sz="2400"/>
              <a:t>Managed via a logical “SQL server”. </a:t>
            </a:r>
          </a:p>
          <a:p>
            <a:r>
              <a:rPr lang="en-US" sz="2400"/>
              <a:t>Optimized for the multi-tenant SaaS application pattern.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C7042-979C-4B0A-ABE9-BED16F1B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</p:spTree>
    <p:extLst>
      <p:ext uri="{BB962C8B-B14F-4D97-AF65-F5344CB8AC3E}">
        <p14:creationId xmlns:p14="http://schemas.microsoft.com/office/powerpoint/2010/main" val="259204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0123-A142-4ED2-990C-727E6987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cases for elastic pool 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303A8F1C-2C97-4B7D-952E-607FF3D502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513027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A8591-9DB9-4A9B-BCE5-855676DF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</p:spTree>
    <p:extLst>
      <p:ext uri="{BB962C8B-B14F-4D97-AF65-F5344CB8AC3E}">
        <p14:creationId xmlns:p14="http://schemas.microsoft.com/office/powerpoint/2010/main" val="101879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4ED9-2402-46E4-9DB8-9CCB02DC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model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B47C0-5259-4E4A-AC79-E6880F702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94279-BA5F-4DB4-AC1B-E326F4313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</p:spTree>
    <p:extLst>
      <p:ext uri="{BB962C8B-B14F-4D97-AF65-F5344CB8AC3E}">
        <p14:creationId xmlns:p14="http://schemas.microsoft.com/office/powerpoint/2010/main" val="2165480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DE5E-7A9C-4F19-AD03-50C31FC5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Model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ABDDBE0-8350-422D-AD36-01E1588951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7896392"/>
              </p:ext>
            </p:extLst>
          </p:nvPr>
        </p:nvGraphicFramePr>
        <p:xfrm>
          <a:off x="838200" y="1825625"/>
          <a:ext cx="10515600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029FA-1F78-48C1-9F95-93B8438F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</p:spTree>
    <p:extLst>
      <p:ext uri="{BB962C8B-B14F-4D97-AF65-F5344CB8AC3E}">
        <p14:creationId xmlns:p14="http://schemas.microsoft.com/office/powerpoint/2010/main" val="210618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4ED9-2402-46E4-9DB8-9CCB02DC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tier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B47C0-5259-4E4A-AC79-E6880F702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4B42A-B2AA-44F8-9B32-F0F3064A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</p:spTree>
    <p:extLst>
      <p:ext uri="{BB962C8B-B14F-4D97-AF65-F5344CB8AC3E}">
        <p14:creationId xmlns:p14="http://schemas.microsoft.com/office/powerpoint/2010/main" val="366664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3B3F-BF1F-4E42-BAA8-344C66AF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service tiers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055227-F3D8-4C92-9D05-7518DE7EB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6945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F3B94-7103-47AD-86DA-DFA19A4F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</p:spTree>
    <p:extLst>
      <p:ext uri="{BB962C8B-B14F-4D97-AF65-F5344CB8AC3E}">
        <p14:creationId xmlns:p14="http://schemas.microsoft.com/office/powerpoint/2010/main" val="204824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C333-F476-4C1E-A196-B214FFF5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DTUs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E2E1D4-0F83-4439-A1B2-C889E369F2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8275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17CD3-3A0D-4C10-8DA8-0CF95C22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</p:spTree>
    <p:extLst>
      <p:ext uri="{BB962C8B-B14F-4D97-AF65-F5344CB8AC3E}">
        <p14:creationId xmlns:p14="http://schemas.microsoft.com/office/powerpoint/2010/main" val="3703746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C333-F476-4C1E-A196-B214FFF5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vCore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E2E1D4-0F83-4439-A1B2-C889E369F2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39669"/>
              </p:ext>
            </p:extLst>
          </p:nvPr>
        </p:nvGraphicFramePr>
        <p:xfrm>
          <a:off x="6096000" y="1847850"/>
          <a:ext cx="4549181" cy="3599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C4D29-4877-45A1-8B5A-2A73B09F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0DD608E-1B57-4092-9A30-EC5EB4FA0C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3700079"/>
              </p:ext>
            </p:extLst>
          </p:nvPr>
        </p:nvGraphicFramePr>
        <p:xfrm>
          <a:off x="838200" y="1847850"/>
          <a:ext cx="4927872" cy="3913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25137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4ED9-2402-46E4-9DB8-9CCB02DC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tier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B47C0-5259-4E4A-AC79-E6880F702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2854C-C69B-44CF-9DD3-6F63E4D9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</p:spTree>
    <p:extLst>
      <p:ext uri="{BB962C8B-B14F-4D97-AF65-F5344CB8AC3E}">
        <p14:creationId xmlns:p14="http://schemas.microsoft.com/office/powerpoint/2010/main" val="207059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C8F3FA-B6AD-4DB6-AB4E-5D68D471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SQL?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68A4E-B477-48D1-A1C4-9AAEEA070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400" dirty="0">
                <a:solidFill>
                  <a:srgbClr val="000000"/>
                </a:solidFill>
              </a:rPr>
              <a:t>Not just SQL Server in the cloud! 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</a:rPr>
              <a:t>It’s Microsoft’s fully managed relational database solution that allows you to focus on development and performance, not management! 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</a:rPr>
              <a:t>Handles most of the database management functions such as upgrading, patching, backups, and monitoring without user involvement. 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</a:rPr>
              <a:t>Always running on the latest stable version of SQL Server Database Engine. 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</a:rPr>
              <a:t>Patched OS with 99.99% availability. </a:t>
            </a:r>
          </a:p>
          <a:p>
            <a:pPr lvl="0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D8014-2454-4764-B4AB-9DEBAFE4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</p:spTree>
    <p:extLst>
      <p:ext uri="{BB962C8B-B14F-4D97-AF65-F5344CB8AC3E}">
        <p14:creationId xmlns:p14="http://schemas.microsoft.com/office/powerpoint/2010/main" val="2846416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5BFD-9931-4DA1-8F57-C00B070C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compute tiers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626E73-28E2-4ED2-99D4-BC1A0F2242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7969447"/>
              </p:ext>
            </p:extLst>
          </p:nvPr>
        </p:nvGraphicFramePr>
        <p:xfrm>
          <a:off x="838200" y="1580084"/>
          <a:ext cx="10515600" cy="4667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D9D7D-65DF-4F22-B5E4-FEC65494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</p:spTree>
    <p:extLst>
      <p:ext uri="{BB962C8B-B14F-4D97-AF65-F5344CB8AC3E}">
        <p14:creationId xmlns:p14="http://schemas.microsoft.com/office/powerpoint/2010/main" val="1502783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BAC0-52B3-4C2E-BF22-B2439121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54" y="2766218"/>
            <a:ext cx="10515600" cy="1325563"/>
          </a:xfrm>
        </p:spPr>
        <p:txBody>
          <a:bodyPr/>
          <a:lstStyle/>
          <a:p>
            <a:r>
              <a:rPr lang="en-US" dirty="0"/>
              <a:t>Demo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496EE-3638-4048-A7A5-7977E982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</p:spTree>
    <p:extLst>
      <p:ext uri="{BB962C8B-B14F-4D97-AF65-F5344CB8AC3E}">
        <p14:creationId xmlns:p14="http://schemas.microsoft.com/office/powerpoint/2010/main" val="707180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25A61-7E10-47A8-A6C2-D1853E08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E265B-143C-4162-81EA-FACD7C19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A0D7DD5F-79EF-4DED-B162-453460FD35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83844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150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D3614-4BB4-4771-8165-89FEC977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32EE-A9FB-4F5A-80FC-CD1A7EE55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Azure SQL is our PaaS relational SQL Server database. </a:t>
            </a:r>
          </a:p>
          <a:p>
            <a:r>
              <a:rPr lang="en-US" sz="2000" dirty="0"/>
              <a:t>It’s designed to minimize management and optimize performance. </a:t>
            </a:r>
          </a:p>
          <a:p>
            <a:r>
              <a:rPr lang="en-US" sz="2000" dirty="0"/>
              <a:t>Multiple deployment options and service tiers are offered to give you the right blend of management, features, compute, and storage.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9DEEB-BE35-4135-A7C9-11477564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</p:spTree>
    <p:extLst>
      <p:ext uri="{BB962C8B-B14F-4D97-AF65-F5344CB8AC3E}">
        <p14:creationId xmlns:p14="http://schemas.microsoft.com/office/powerpoint/2010/main" val="2909287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99C1B-2D23-4435-B387-E385D020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Questions? 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29227-4320-4E36-A63E-621777B7B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jes.schultz@microsoft.com</a:t>
            </a:r>
            <a:endParaRPr lang="en-US" dirty="0"/>
          </a:p>
          <a:p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grrlgeek</a:t>
            </a:r>
            <a:r>
              <a:rPr lang="en-US" dirty="0">
                <a:hlinkClick r:id="rId3"/>
              </a:rPr>
              <a:t>/azure-</a:t>
            </a:r>
            <a:r>
              <a:rPr lang="en-US" dirty="0" err="1">
                <a:hlinkClick r:id="rId3"/>
              </a:rPr>
              <a:t>sql</a:t>
            </a:r>
            <a:r>
              <a:rPr lang="en-US" dirty="0">
                <a:hlinkClick r:id="rId3"/>
              </a:rPr>
              <a:t>-server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@grrl_geek</a:t>
            </a:r>
            <a:endParaRPr lang="en-US" dirty="0"/>
          </a:p>
          <a:p>
            <a:r>
              <a:rPr lang="en-US" dirty="0">
                <a:hlinkClick r:id="rId5"/>
              </a:rPr>
              <a:t>linkedin.com/in/jesschultz/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9DBF3-4AB5-477B-83DD-DB2998EC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Modified May 2020</a:t>
            </a:r>
          </a:p>
        </p:txBody>
      </p:sp>
    </p:spTree>
    <p:extLst>
      <p:ext uri="{BB962C8B-B14F-4D97-AF65-F5344CB8AC3E}">
        <p14:creationId xmlns:p14="http://schemas.microsoft.com/office/powerpoint/2010/main" val="233419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2A21EF-7364-487E-B08A-238904569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Azure SQL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057D5-9792-449D-8080-6EE610724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226" y="2564027"/>
            <a:ext cx="9833548" cy="38738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Cloud-first development pattern 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New features come to Azure SQL before SQL Server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Backups are performed automatically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High availability is built in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Disaster recovery is easy to set up and use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Easily and quickly scale up or down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Performance improvement tools 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Query Performance Insight 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Automatic plan correction 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Automatic index tuning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38EAC-576E-4707-933C-2570DDBB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</p:spTree>
    <p:extLst>
      <p:ext uri="{BB962C8B-B14F-4D97-AF65-F5344CB8AC3E}">
        <p14:creationId xmlns:p14="http://schemas.microsoft.com/office/powerpoint/2010/main" val="268725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EA931B-E06D-4427-A62C-52D8452B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Glossary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0D355-6A56-4248-970A-9CA9D7519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2000" dirty="0">
                <a:solidFill>
                  <a:srgbClr val="000000"/>
                </a:solidFill>
              </a:rPr>
              <a:t>Deployment Option – the choice you make about how to structure the server and its databases. 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</a:rPr>
              <a:t>Purchase Model – within the deployment option, the choice you make about how to pay for the service. 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</a:rPr>
              <a:t>Service Tier – within the purchase model, the level of compute power you want. 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</a:rPr>
              <a:t>Compute Tier – within the service tier, the ability to have compute 24/7 or on demand.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2DC7D-4EB7-4AB7-AB98-418D6E1B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</p:spTree>
    <p:extLst>
      <p:ext uri="{BB962C8B-B14F-4D97-AF65-F5344CB8AC3E}">
        <p14:creationId xmlns:p14="http://schemas.microsoft.com/office/powerpoint/2010/main" val="256710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A626AD-FC1D-4876-AD78-87BB705A8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1317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F25F42D8-51A3-444C-874E-3FAF6B7F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Offerings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C4169-4832-4516-939D-FB8B2645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</p:spTree>
    <p:extLst>
      <p:ext uri="{BB962C8B-B14F-4D97-AF65-F5344CB8AC3E}">
        <p14:creationId xmlns:p14="http://schemas.microsoft.com/office/powerpoint/2010/main" val="11715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6E3F-4A3B-4436-9E56-C056F207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Deployment Options </a:t>
            </a:r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22D1F411-BFEB-4444-844E-6281C7379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2501465"/>
            <a:ext cx="10525125" cy="299965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D2E7B4-A5EB-4D36-9B5E-E70CC35C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</p:spTree>
    <p:extLst>
      <p:ext uri="{BB962C8B-B14F-4D97-AF65-F5344CB8AC3E}">
        <p14:creationId xmlns:p14="http://schemas.microsoft.com/office/powerpoint/2010/main" val="403923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05DB-59DC-44B6-92DE-33424034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Managed Instance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8398608-3CC6-4A23-BC52-ADDF14713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8581" y="2000249"/>
            <a:ext cx="7694839" cy="4176713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2400"/>
              <a:t>A collection of system and user databases with a shared set of resources that is lift-and-shift ready. </a:t>
            </a:r>
          </a:p>
          <a:p>
            <a:pPr lvl="0"/>
            <a:r>
              <a:rPr lang="en-US" sz="2400"/>
              <a:t>Great for moving existing on-premises SQL Server instances and databases to a PaaS offering in Azure with minimal code changes. </a:t>
            </a:r>
          </a:p>
          <a:p>
            <a:pPr lvl="0"/>
            <a:r>
              <a:rPr lang="en-US" sz="2400"/>
              <a:t>Offers near-100% compatibility with on-premises SQL Server. </a:t>
            </a:r>
          </a:p>
          <a:p>
            <a:pPr lvl="0"/>
            <a:endParaRPr lang="en-US" sz="24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D32F4B-35DE-470A-A594-09E19B2B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</p:spTree>
    <p:extLst>
      <p:ext uri="{BB962C8B-B14F-4D97-AF65-F5344CB8AC3E}">
        <p14:creationId xmlns:p14="http://schemas.microsoft.com/office/powerpoint/2010/main" val="136751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0123-A142-4ED2-990C-727E6987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cases for managed instance 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1F48E91-93A7-4BA8-95AB-D6753C42DD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932067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5D82F-E87E-4E8D-9C38-BE7E7E9C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</p:spTree>
    <p:extLst>
      <p:ext uri="{BB962C8B-B14F-4D97-AF65-F5344CB8AC3E}">
        <p14:creationId xmlns:p14="http://schemas.microsoft.com/office/powerpoint/2010/main" val="393883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9B3D-E223-45A4-B6D9-35C981DD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Single Database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07B3F-9F25-48E4-A4EF-5A08CAE07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8581" y="2000249"/>
            <a:ext cx="7694839" cy="4176713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2400" dirty="0"/>
              <a:t>A single database given its own set of resources. </a:t>
            </a:r>
          </a:p>
          <a:p>
            <a:pPr lvl="0"/>
            <a:r>
              <a:rPr lang="en-US" sz="2400" dirty="0"/>
              <a:t>Managed via a logical “SQL server”. </a:t>
            </a:r>
          </a:p>
          <a:p>
            <a:pPr lvl="0"/>
            <a:r>
              <a:rPr lang="en-US" sz="2400" dirty="0"/>
              <a:t>Optimized for development of new, cloud-native applications.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79711-FBAF-4B8F-8FCC-6A66642B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Modified May 2020</a:t>
            </a:r>
          </a:p>
        </p:txBody>
      </p:sp>
    </p:spTree>
    <p:extLst>
      <p:ext uri="{BB962C8B-B14F-4D97-AF65-F5344CB8AC3E}">
        <p14:creationId xmlns:p14="http://schemas.microsoft.com/office/powerpoint/2010/main" val="2579274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1100</Words>
  <Application>Microsoft Office PowerPoint</Application>
  <PresentationFormat>Widescreen</PresentationFormat>
  <Paragraphs>229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Choose the Right Azure SQL Deployment Option and Service Tier </vt:lpstr>
      <vt:lpstr>What is  Azure SQL? </vt:lpstr>
      <vt:lpstr>Benefits of Azure SQL </vt:lpstr>
      <vt:lpstr>Glossary </vt:lpstr>
      <vt:lpstr>Offerings </vt:lpstr>
      <vt:lpstr>Deployment Options </vt:lpstr>
      <vt:lpstr>Managed Instance </vt:lpstr>
      <vt:lpstr>Use cases for managed instance </vt:lpstr>
      <vt:lpstr>Single Database </vt:lpstr>
      <vt:lpstr>Use cases for single database</vt:lpstr>
      <vt:lpstr>Elastic pool </vt:lpstr>
      <vt:lpstr>Use cases for elastic pool </vt:lpstr>
      <vt:lpstr>Purchase model </vt:lpstr>
      <vt:lpstr>Purchase Model </vt:lpstr>
      <vt:lpstr>Service tier </vt:lpstr>
      <vt:lpstr>Available service tiers </vt:lpstr>
      <vt:lpstr>DTUs</vt:lpstr>
      <vt:lpstr>vCore</vt:lpstr>
      <vt:lpstr>Compute tier </vt:lpstr>
      <vt:lpstr>Available compute tiers</vt:lpstr>
      <vt:lpstr>Demo </vt:lpstr>
      <vt:lpstr>Putting it all together </vt:lpstr>
      <vt:lpstr>Summary 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Choose the Right Azure SQL Deployment Option and Service Tier </dc:title>
  <dc:creator>Jes Schultz</dc:creator>
  <cp:lastModifiedBy>Jes Schultz</cp:lastModifiedBy>
  <cp:revision>1</cp:revision>
  <dcterms:created xsi:type="dcterms:W3CDTF">2020-08-04T21:41:57Z</dcterms:created>
  <dcterms:modified xsi:type="dcterms:W3CDTF">2020-08-04T21:47:27Z</dcterms:modified>
</cp:coreProperties>
</file>