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7/22/2016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t>Diversity in Enrollment in Community Colleges in the Portland Metropolitan Area</a:t>
            </a:r>
          </a:p>
        </p:txBody>
      </p:sp>
      <p:sp>
        <p:nvSpPr>
          <p:cNvPr id="3" name="Subtitle 2"/>
          <p:cNvSpPr>
            <a:spLocks noGrp="1"/>
          </p:cNvSpPr>
          <p:nvPr>
            <p:ph type="subTitle" idx="1"/>
          </p:nvPr>
        </p:nvSpPr>
        <p:spPr/>
        <p:txBody>
          <a:bodyPr/>
          <a:lstStyle/>
          <a:p>
            <a:r>
              <a:rPr lang="en-US" dirty="0" smtClean="0"/>
              <a:t>Spring 2016</a:t>
            </a:r>
            <a:endParaRPr lang="en-US" dirty="0"/>
          </a:p>
        </p:txBody>
      </p:sp>
    </p:spTree>
    <p:extLst>
      <p:ext uri="{BB962C8B-B14F-4D97-AF65-F5344CB8AC3E}">
        <p14:creationId xmlns:p14="http://schemas.microsoft.com/office/powerpoint/2010/main" val="238802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College in the Portland Area</a:t>
            </a:r>
            <a:endParaRPr lang="en-US" dirty="0"/>
          </a:p>
        </p:txBody>
      </p:sp>
      <p:pic>
        <p:nvPicPr>
          <p:cNvPr id="6" name="Content Placeholder 5" descr="Group of teenage students enjoying outsid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1523555"/>
            <a:ext cx="5678488" cy="3782314"/>
          </a:xfrm>
        </p:spPr>
      </p:pic>
      <p:sp>
        <p:nvSpPr>
          <p:cNvPr id="5" name="Text Placeholder 4"/>
          <p:cNvSpPr>
            <a:spLocks noGrp="1"/>
          </p:cNvSpPr>
          <p:nvPr>
            <p:ph type="body" sz="half" idx="2"/>
          </p:nvPr>
        </p:nvSpPr>
        <p:spPr/>
        <p:txBody>
          <a:bodyPr/>
          <a:lstStyle/>
          <a:p>
            <a:r>
              <a:rPr lang="en-US" dirty="0"/>
              <a:t>The Portland metropolitan area benefits from a wide array of public and private colleges.  By far, most students are enrolled at one of the local community colleges.  </a:t>
            </a:r>
          </a:p>
        </p:txBody>
      </p:sp>
    </p:spTree>
    <p:extLst>
      <p:ext uri="{BB962C8B-B14F-4D97-AF65-F5344CB8AC3E}">
        <p14:creationId xmlns:p14="http://schemas.microsoft.com/office/powerpoint/2010/main" val="270136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PCC</a:t>
            </a:r>
            <a:endParaRPr lang="en-US" dirty="0"/>
          </a:p>
        </p:txBody>
      </p:sp>
      <p:pic>
        <p:nvPicPr>
          <p:cNvPr id="5" name="Content Placeholder 4" descr="File:Building 9 Portland Community College - Rock Creek Campus.JPG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820" y="2000597"/>
            <a:ext cx="5678488" cy="2950151"/>
          </a:xfrm>
        </p:spPr>
      </p:pic>
      <p:sp>
        <p:nvSpPr>
          <p:cNvPr id="4" name="Text Placeholder 3"/>
          <p:cNvSpPr>
            <a:spLocks noGrp="1"/>
          </p:cNvSpPr>
          <p:nvPr>
            <p:ph type="body" sz="half" idx="2"/>
          </p:nvPr>
        </p:nvSpPr>
        <p:spPr>
          <a:xfrm>
            <a:off x="1488948" y="2318466"/>
            <a:ext cx="4389120" cy="3762294"/>
          </a:xfrm>
        </p:spPr>
        <p:txBody>
          <a:bodyPr/>
          <a:lstStyle/>
          <a:p>
            <a:r>
              <a:rPr lang="en-US" b="1" dirty="0"/>
              <a:t>Portland Community College</a:t>
            </a:r>
            <a:r>
              <a:rPr lang="en-US" dirty="0"/>
              <a:t> (PCC) is the largest, with four full fledges campuses and several smaller learning centers.  In 2014, over 30,000 students attended Portland Community College.  PCC offers certificate programs, Associates degree programs through 149 major areas.</a:t>
            </a:r>
          </a:p>
          <a:p>
            <a:endParaRPr lang="en-US" dirty="0"/>
          </a:p>
        </p:txBody>
      </p:sp>
    </p:spTree>
    <p:extLst>
      <p:ext uri="{BB962C8B-B14F-4D97-AF65-F5344CB8AC3E}">
        <p14:creationId xmlns:p14="http://schemas.microsoft.com/office/powerpoint/2010/main" val="55173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MHCC</a:t>
            </a:r>
            <a:endParaRPr lang="en-US" dirty="0"/>
          </a:p>
        </p:txBody>
      </p:sp>
      <p:pic>
        <p:nvPicPr>
          <p:cNvPr id="5" name="Content Placeholder 4" descr="Mt. Hood Community College | Flickr - Photo Shar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994" y="1828800"/>
            <a:ext cx="4762500" cy="3171825"/>
          </a:xfrm>
        </p:spPr>
      </p:pic>
      <p:sp>
        <p:nvSpPr>
          <p:cNvPr id="4" name="Text Placeholder 3"/>
          <p:cNvSpPr>
            <a:spLocks noGrp="1"/>
          </p:cNvSpPr>
          <p:nvPr>
            <p:ph type="body" sz="half" idx="2"/>
          </p:nvPr>
        </p:nvSpPr>
        <p:spPr/>
        <p:txBody>
          <a:bodyPr/>
          <a:lstStyle/>
          <a:p>
            <a:r>
              <a:rPr lang="en-US" b="1" dirty="0"/>
              <a:t>Mt Hood Community College</a:t>
            </a:r>
            <a:r>
              <a:rPr lang="en-US" dirty="0"/>
              <a:t> (MHCC) serves students who live north and east of Portland proper.  In 2014, over 9,000 students attended MHCC.  Mt Hood offers certificate programs, Associates degree programs with 99 different majors</a:t>
            </a:r>
            <a:r>
              <a:rPr lang="en-US" dirty="0" smtClean="0"/>
              <a:t>.</a:t>
            </a:r>
            <a:endParaRPr lang="en-US" dirty="0"/>
          </a:p>
        </p:txBody>
      </p:sp>
    </p:spTree>
    <p:extLst>
      <p:ext uri="{BB962C8B-B14F-4D97-AF65-F5344CB8AC3E}">
        <p14:creationId xmlns:p14="http://schemas.microsoft.com/office/powerpoint/2010/main" val="327292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CCC</a:t>
            </a:r>
            <a:endParaRPr lang="en-US" dirty="0"/>
          </a:p>
        </p:txBody>
      </p:sp>
      <p:sp>
        <p:nvSpPr>
          <p:cNvPr id="4" name="Text Placeholder 3"/>
          <p:cNvSpPr>
            <a:spLocks noGrp="1"/>
          </p:cNvSpPr>
          <p:nvPr>
            <p:ph type="body" sz="half" idx="2"/>
          </p:nvPr>
        </p:nvSpPr>
        <p:spPr/>
        <p:txBody>
          <a:bodyPr/>
          <a:lstStyle/>
          <a:p>
            <a:r>
              <a:rPr lang="en-US" b="1" dirty="0"/>
              <a:t>Clackamas Community College</a:t>
            </a:r>
            <a:r>
              <a:rPr lang="en-US" dirty="0"/>
              <a:t> (CCC) serves students who live south of the Portland area.  In 2014 over 7,000 attended CCC.  They were offered certificate and Associates degree programs with a possibility of 88 majors</a:t>
            </a:r>
            <a:r>
              <a:rPr lang="en-US" dirty="0" smtClean="0"/>
              <a:t>.</a:t>
            </a:r>
            <a:endParaRPr lang="en-US" dirty="0"/>
          </a:p>
        </p:txBody>
      </p:sp>
      <p:pic>
        <p:nvPicPr>
          <p:cNvPr id="1026" name="Picture 2" descr="http://www.clackamas.edu/uploadedImages/Resources/Site_Photos/300_x_200/RookHall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68293" y="2208868"/>
            <a:ext cx="4493387" cy="2995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6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 in Enrollment</a:t>
            </a:r>
            <a:endParaRPr lang="en-US" dirty="0"/>
          </a:p>
        </p:txBody>
      </p:sp>
      <p:sp>
        <p:nvSpPr>
          <p:cNvPr id="4" name="Text Placeholder 3"/>
          <p:cNvSpPr>
            <a:spLocks noGrp="1"/>
          </p:cNvSpPr>
          <p:nvPr>
            <p:ph type="body" sz="half" idx="2"/>
          </p:nvPr>
        </p:nvSpPr>
        <p:spPr/>
        <p:txBody>
          <a:bodyPr/>
          <a:lstStyle/>
          <a:p>
            <a:r>
              <a:rPr lang="en-US" dirty="0"/>
              <a:t>Each college has plans to increase diversity in both students and employees to more closely reflect the population of the metropolitan area</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24074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185</TotalTime>
  <Words>201</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Diversity in Enrollment in Community Colleges in the Portland Metropolitan Area</vt:lpstr>
      <vt:lpstr>College in the Portland Area</vt:lpstr>
      <vt:lpstr>PCC</vt:lpstr>
      <vt:lpstr>MHCC</vt:lpstr>
      <vt:lpstr>CCC</vt:lpstr>
      <vt:lpstr>Diversity in Enrollment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in Enrollment in Community Colleges in the Portland Metropolitan Area</dc:title>
  <dc:creator>pccuser</dc:creator>
  <cp:lastModifiedBy>pccuser</cp:lastModifiedBy>
  <cp:revision>9</cp:revision>
  <dcterms:created xsi:type="dcterms:W3CDTF">2016-07-21T16:02:11Z</dcterms:created>
  <dcterms:modified xsi:type="dcterms:W3CDTF">2016-07-22T17:14:02Z</dcterms:modified>
</cp:coreProperties>
</file>