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58" r:id="rId2"/>
    <p:sldMasterId id="2147483739" r:id="rId3"/>
  </p:sldMasterIdLst>
  <p:notesMasterIdLst>
    <p:notesMasterId r:id="rId23"/>
  </p:notesMasterIdLst>
  <p:handoutMasterIdLst>
    <p:handoutMasterId r:id="rId24"/>
  </p:handoutMasterIdLst>
  <p:sldIdLst>
    <p:sldId id="268" r:id="rId4"/>
    <p:sldId id="269" r:id="rId5"/>
    <p:sldId id="288" r:id="rId6"/>
    <p:sldId id="270" r:id="rId7"/>
    <p:sldId id="271" r:id="rId8"/>
    <p:sldId id="274" r:id="rId9"/>
    <p:sldId id="290" r:id="rId10"/>
    <p:sldId id="289" r:id="rId11"/>
    <p:sldId id="291" r:id="rId12"/>
    <p:sldId id="292" r:id="rId13"/>
    <p:sldId id="293" r:id="rId14"/>
    <p:sldId id="294" r:id="rId15"/>
    <p:sldId id="272" r:id="rId16"/>
    <p:sldId id="277" r:id="rId17"/>
    <p:sldId id="278" r:id="rId18"/>
    <p:sldId id="295" r:id="rId19"/>
    <p:sldId id="261" r:id="rId20"/>
    <p:sldId id="25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398E1-FA87-4EA0-B50B-63D0E0D29126}" v="64" dt="2022-12-08T10:24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ski, Olaf" userId="S::olaf.gorski@keyloop.com::b9d38bc6-67b6-4ed9-97aa-76b382bd70a4" providerId="AD" clId="Web-{CAE13A58-0928-F311-F7AF-0980DE4D8082}"/>
    <pc:docChg chg="modSld">
      <pc:chgData name="Gorski, Olaf" userId="S::olaf.gorski@keyloop.com::b9d38bc6-67b6-4ed9-97aa-76b382bd70a4" providerId="AD" clId="Web-{CAE13A58-0928-F311-F7AF-0980DE4D8082}" dt="2022-11-23T18:45:21.365" v="6" actId="1076"/>
      <pc:docMkLst>
        <pc:docMk/>
      </pc:docMkLst>
      <pc:sldChg chg="modSp">
        <pc:chgData name="Gorski, Olaf" userId="S::olaf.gorski@keyloop.com::b9d38bc6-67b6-4ed9-97aa-76b382bd70a4" providerId="AD" clId="Web-{CAE13A58-0928-F311-F7AF-0980DE4D8082}" dt="2022-11-23T18:45:21.365" v="6" actId="1076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CAE13A58-0928-F311-F7AF-0980DE4D8082}" dt="2022-11-23T18:45:21.365" v="6" actId="1076"/>
          <ac:spMkLst>
            <pc:docMk/>
            <pc:sldMk cId="1690255666" sldId="268"/>
            <ac:spMk id="219" creationId="{00000000-0000-0000-0000-000000000000}"/>
          </ac:spMkLst>
        </pc:spChg>
      </pc:sldChg>
      <pc:sldChg chg="modSp">
        <pc:chgData name="Gorski, Olaf" userId="S::olaf.gorski@keyloop.com::b9d38bc6-67b6-4ed9-97aa-76b382bd70a4" providerId="AD" clId="Web-{CAE13A58-0928-F311-F7AF-0980DE4D8082}" dt="2022-11-23T18:45:12.521" v="2" actId="1076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CAE13A58-0928-F311-F7AF-0980DE4D8082}" dt="2022-11-23T18:45:12.521" v="2" actId="1076"/>
          <ac:spMkLst>
            <pc:docMk/>
            <pc:sldMk cId="3667500370" sldId="274"/>
            <ac:spMk id="3" creationId="{C6B31437-24E4-49F0-AA0B-6E5A4CF7BD32}"/>
          </ac:spMkLst>
        </pc:spChg>
      </pc:sldChg>
    </pc:docChg>
  </pc:docChgLst>
  <pc:docChgLst>
    <pc:chgData name="Gorski, Olaf" userId="b9d38bc6-67b6-4ed9-97aa-76b382bd70a4" providerId="ADAL" clId="{3C9AA2BD-0CCA-4A34-A913-A6B0ACE33317}"/>
    <pc:docChg chg="undo custSel addSld delSld modSld sldOrd delMainMaster modMainMaster modNotesMaster">
      <pc:chgData name="Gorski, Olaf" userId="b9d38bc6-67b6-4ed9-97aa-76b382bd70a4" providerId="ADAL" clId="{3C9AA2BD-0CCA-4A34-A913-A6B0ACE33317}" dt="2022-11-18T08:45:03.739" v="8929" actId="20577"/>
      <pc:docMkLst>
        <pc:docMk/>
      </pc:docMkLst>
      <pc:sldChg chg="delSp modSp mod">
        <pc:chgData name="Gorski, Olaf" userId="b9d38bc6-67b6-4ed9-97aa-76b382bd70a4" providerId="ADAL" clId="{3C9AA2BD-0CCA-4A34-A913-A6B0ACE33317}" dt="2022-11-18T00:45:26.670" v="231" actId="478"/>
        <pc:sldMkLst>
          <pc:docMk/>
          <pc:sldMk cId="144312225" sldId="260"/>
        </pc:sldMkLst>
        <pc:spChg chg="del">
          <ac:chgData name="Gorski, Olaf" userId="b9d38bc6-67b6-4ed9-97aa-76b382bd70a4" providerId="ADAL" clId="{3C9AA2BD-0CCA-4A34-A913-A6B0ACE33317}" dt="2022-11-18T00:45:26.670" v="231" actId="478"/>
          <ac:spMkLst>
            <pc:docMk/>
            <pc:sldMk cId="144312225" sldId="260"/>
            <ac:spMk id="8" creationId="{3691C6C5-BA38-4CA6-9078-80FF39186192}"/>
          </ac:spMkLst>
        </pc:spChg>
        <pc:spChg chg="del mod">
          <ac:chgData name="Gorski, Olaf" userId="b9d38bc6-67b6-4ed9-97aa-76b382bd70a4" providerId="ADAL" clId="{3C9AA2BD-0CCA-4A34-A913-A6B0ACE33317}" dt="2022-11-18T00:45:24.821" v="230" actId="478"/>
          <ac:spMkLst>
            <pc:docMk/>
            <pc:sldMk cId="144312225" sldId="260"/>
            <ac:spMk id="10" creationId="{D3A25E4C-F486-4476-982B-0910474A5BA9}"/>
          </ac:spMkLst>
        </pc:spChg>
      </pc:sldChg>
      <pc:sldChg chg="delSp modSp mod">
        <pc:chgData name="Gorski, Olaf" userId="b9d38bc6-67b6-4ed9-97aa-76b382bd70a4" providerId="ADAL" clId="{3C9AA2BD-0CCA-4A34-A913-A6B0ACE33317}" dt="2022-11-18T00:45:10.043" v="228" actId="478"/>
        <pc:sldMkLst>
          <pc:docMk/>
          <pc:sldMk cId="3804046324" sldId="261"/>
        </pc:sldMkLst>
        <pc:spChg chg="del mod">
          <ac:chgData name="Gorski, Olaf" userId="b9d38bc6-67b6-4ed9-97aa-76b382bd70a4" providerId="ADAL" clId="{3C9AA2BD-0CCA-4A34-A913-A6B0ACE33317}" dt="2022-11-18T00:45:10.043" v="228" actId="478"/>
          <ac:spMkLst>
            <pc:docMk/>
            <pc:sldMk cId="3804046324" sldId="261"/>
            <ac:spMk id="7" creationId="{72A67ADF-8DE4-40E2-9008-469CED30B969}"/>
          </ac:spMkLst>
        </pc:spChg>
        <pc:spChg chg="del">
          <ac:chgData name="Gorski, Olaf" userId="b9d38bc6-67b6-4ed9-97aa-76b382bd70a4" providerId="ADAL" clId="{3C9AA2BD-0CCA-4A34-A913-A6B0ACE33317}" dt="2022-11-18T00:45:07.022" v="226" actId="478"/>
          <ac:spMkLst>
            <pc:docMk/>
            <pc:sldMk cId="3804046324" sldId="261"/>
            <ac:spMk id="9" creationId="{9E440AD6-4906-4530-8533-6556657D1129}"/>
          </ac:spMkLst>
        </pc:spChg>
      </pc:sldChg>
      <pc:sldChg chg="del">
        <pc:chgData name="Gorski, Olaf" userId="b9d38bc6-67b6-4ed9-97aa-76b382bd70a4" providerId="ADAL" clId="{3C9AA2BD-0CCA-4A34-A913-A6B0ACE33317}" dt="2022-11-18T08:36:26.128" v="7884" actId="47"/>
        <pc:sldMkLst>
          <pc:docMk/>
          <pc:sldMk cId="3939879707" sldId="266"/>
        </pc:sldMkLst>
      </pc:sldChg>
      <pc:sldChg chg="delSp del mod ord">
        <pc:chgData name="Gorski, Olaf" userId="b9d38bc6-67b6-4ed9-97aa-76b382bd70a4" providerId="ADAL" clId="{3C9AA2BD-0CCA-4A34-A913-A6B0ACE33317}" dt="2022-11-18T08:36:23.740" v="7883" actId="47"/>
        <pc:sldMkLst>
          <pc:docMk/>
          <pc:sldMk cId="2088454933" sldId="267"/>
        </pc:sldMkLst>
        <pc:spChg chg="del">
          <ac:chgData name="Gorski, Olaf" userId="b9d38bc6-67b6-4ed9-97aa-76b382bd70a4" providerId="ADAL" clId="{3C9AA2BD-0CCA-4A34-A913-A6B0ACE33317}" dt="2022-11-18T00:44:48.698" v="225" actId="478"/>
          <ac:spMkLst>
            <pc:docMk/>
            <pc:sldMk cId="2088454933" sldId="267"/>
            <ac:spMk id="15" creationId="{9E0EC287-C451-47C0-82BE-97FA4C189C2C}"/>
          </ac:spMkLst>
        </pc:spChg>
        <pc:spChg chg="del">
          <ac:chgData name="Gorski, Olaf" userId="b9d38bc6-67b6-4ed9-97aa-76b382bd70a4" providerId="ADAL" clId="{3C9AA2BD-0CCA-4A34-A913-A6B0ACE33317}" dt="2022-11-18T00:44:45.187" v="224" actId="478"/>
          <ac:spMkLst>
            <pc:docMk/>
            <pc:sldMk cId="2088454933" sldId="267"/>
            <ac:spMk id="16" creationId="{5FE083FF-B41E-49B8-856F-F9A373055AB4}"/>
          </ac:spMkLst>
        </pc:spChg>
      </pc:sldChg>
      <pc:sldChg chg="modSp mod">
        <pc:chgData name="Gorski, Olaf" userId="b9d38bc6-67b6-4ed9-97aa-76b382bd70a4" providerId="ADAL" clId="{3C9AA2BD-0CCA-4A34-A913-A6B0ACE33317}" dt="2022-11-18T00:29:18.434" v="111" actId="1076"/>
        <pc:sldMkLst>
          <pc:docMk/>
          <pc:sldMk cId="1690255666" sldId="268"/>
        </pc:sldMkLst>
        <pc:spChg chg="mod">
          <ac:chgData name="Gorski, Olaf" userId="b9d38bc6-67b6-4ed9-97aa-76b382bd70a4" providerId="ADAL" clId="{3C9AA2BD-0CCA-4A34-A913-A6B0ACE33317}" dt="2022-11-18T00:29:18.434" v="111" actId="1076"/>
          <ac:spMkLst>
            <pc:docMk/>
            <pc:sldMk cId="1690255666" sldId="268"/>
            <ac:spMk id="8" creationId="{E47F3A96-DCEF-481E-96FA-B901FB586511}"/>
          </ac:spMkLst>
        </pc:spChg>
      </pc:sldChg>
      <pc:sldChg chg="delSp modSp mod">
        <pc:chgData name="Gorski, Olaf" userId="b9d38bc6-67b6-4ed9-97aa-76b382bd70a4" providerId="ADAL" clId="{3C9AA2BD-0CCA-4A34-A913-A6B0ACE33317}" dt="2022-11-18T00:29:24.718" v="113" actId="478"/>
        <pc:sldMkLst>
          <pc:docMk/>
          <pc:sldMk cId="78206314" sldId="269"/>
        </pc:sldMkLst>
        <pc:spChg chg="del mod">
          <ac:chgData name="Gorski, Olaf" userId="b9d38bc6-67b6-4ed9-97aa-76b382bd70a4" providerId="ADAL" clId="{3C9AA2BD-0CCA-4A34-A913-A6B0ACE33317}" dt="2022-11-18T00:29:24.718" v="113" actId="478"/>
          <ac:spMkLst>
            <pc:docMk/>
            <pc:sldMk cId="78206314" sldId="269"/>
            <ac:spMk id="7" creationId="{E16BD6AB-61D0-4A4D-AD44-19CE0DAE4C1F}"/>
          </ac:spMkLst>
        </pc:spChg>
      </pc:sldChg>
      <pc:sldChg chg="delSp modSp mod">
        <pc:chgData name="Gorski, Olaf" userId="b9d38bc6-67b6-4ed9-97aa-76b382bd70a4" providerId="ADAL" clId="{3C9AA2BD-0CCA-4A34-A913-A6B0ACE33317}" dt="2022-11-18T07:32:58.828" v="237" actId="20577"/>
        <pc:sldMkLst>
          <pc:docMk/>
          <pc:sldMk cId="171930913" sldId="270"/>
        </pc:sldMkLst>
        <pc:spChg chg="del mod">
          <ac:chgData name="Gorski, Olaf" userId="b9d38bc6-67b6-4ed9-97aa-76b382bd70a4" providerId="ADAL" clId="{3C9AA2BD-0CCA-4A34-A913-A6B0ACE33317}" dt="2022-11-18T00:44:10.150" v="218" actId="478"/>
          <ac:spMkLst>
            <pc:docMk/>
            <pc:sldMk cId="171930913" sldId="270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2:58.828" v="237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7:50:53.955" v="2718" actId="20577"/>
        <pc:sldMkLst>
          <pc:docMk/>
          <pc:sldMk cId="2991986361" sldId="271"/>
        </pc:sldMkLst>
        <pc:spChg chg="add del">
          <ac:chgData name="Gorski, Olaf" userId="b9d38bc6-67b6-4ed9-97aa-76b382bd70a4" providerId="ADAL" clId="{3C9AA2BD-0CCA-4A34-A913-A6B0ACE33317}" dt="2022-11-18T07:36:05.222" v="443"/>
          <ac:spMkLst>
            <pc:docMk/>
            <pc:sldMk cId="2991986361" sldId="271"/>
            <ac:spMk id="2" creationId="{5C9C16B6-94B5-4575-9865-89D12D9D7D6D}"/>
          </ac:spMkLst>
        </pc:spChg>
        <pc:spChg chg="add del">
          <ac:chgData name="Gorski, Olaf" userId="b9d38bc6-67b6-4ed9-97aa-76b382bd70a4" providerId="ADAL" clId="{3C9AA2BD-0CCA-4A34-A913-A6B0ACE33317}" dt="2022-11-18T07:36:10.353" v="447"/>
          <ac:spMkLst>
            <pc:docMk/>
            <pc:sldMk cId="2991986361" sldId="271"/>
            <ac:spMk id="3" creationId="{1347885B-39E2-4520-917F-A715630E4FDE}"/>
          </ac:spMkLst>
        </pc:spChg>
        <pc:spChg chg="add mod">
          <ac:chgData name="Gorski, Olaf" userId="b9d38bc6-67b6-4ed9-97aa-76b382bd70a4" providerId="ADAL" clId="{3C9AA2BD-0CCA-4A34-A913-A6B0ACE33317}" dt="2022-11-18T07:50:53.955" v="2718" actId="20577"/>
          <ac:spMkLst>
            <pc:docMk/>
            <pc:sldMk cId="2991986361" sldId="271"/>
            <ac:spMk id="4" creationId="{7CF63199-7101-4B76-B135-AD73AFE3740E}"/>
          </ac:spMkLst>
        </pc:spChg>
        <pc:spChg chg="del">
          <ac:chgData name="Gorski, Olaf" userId="b9d38bc6-67b6-4ed9-97aa-76b382bd70a4" providerId="ADAL" clId="{3C9AA2BD-0CCA-4A34-A913-A6B0ACE33317}" dt="2022-11-18T00:44:12.560" v="219" actId="478"/>
          <ac:spMkLst>
            <pc:docMk/>
            <pc:sldMk cId="2991986361" sldId="271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6:11.217" v="448" actId="1076"/>
          <ac:spMkLst>
            <pc:docMk/>
            <pc:sldMk cId="2991986361" sldId="271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0:44:19.461" v="222" actId="20577"/>
        <pc:sldMkLst>
          <pc:docMk/>
          <pc:sldMk cId="128602428" sldId="272"/>
        </pc:sldMkLst>
        <pc:spChg chg="add del">
          <ac:chgData name="Gorski, Olaf" userId="b9d38bc6-67b6-4ed9-97aa-76b382bd70a4" providerId="ADAL" clId="{3C9AA2BD-0CCA-4A34-A913-A6B0ACE33317}" dt="2022-11-18T00:44:16.174" v="221" actId="478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b9d38bc6-67b6-4ed9-97aa-76b382bd70a4" providerId="ADAL" clId="{3C9AA2BD-0CCA-4A34-A913-A6B0ACE33317}" dt="2022-11-18T00:44:19.461" v="222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del mod ord">
        <pc:chgData name="Gorski, Olaf" userId="b9d38bc6-67b6-4ed9-97aa-76b382bd70a4" providerId="ADAL" clId="{3C9AA2BD-0CCA-4A34-A913-A6B0ACE33317}" dt="2022-11-18T07:43:59.431" v="1412" actId="47"/>
        <pc:sldMkLst>
          <pc:docMk/>
          <pc:sldMk cId="1304058836" sldId="273"/>
        </pc:sldMkLst>
        <pc:spChg chg="mod">
          <ac:chgData name="Gorski, Olaf" userId="b9d38bc6-67b6-4ed9-97aa-76b382bd70a4" providerId="ADAL" clId="{3C9AA2BD-0CCA-4A34-A913-A6B0ACE33317}" dt="2022-11-18T00:44:32.364" v="223" actId="1076"/>
          <ac:spMkLst>
            <pc:docMk/>
            <pc:sldMk cId="1304058836" sldId="273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7:43:56.564" v="1411" actId="20577"/>
          <ac:spMkLst>
            <pc:docMk/>
            <pc:sldMk cId="1304058836" sldId="273"/>
            <ac:spMk id="219" creationId="{00000000-0000-0000-0000-000000000000}"/>
          </ac:spMkLst>
        </pc:spChg>
      </pc:sldChg>
      <pc:sldChg chg="addSp modSp mod">
        <pc:chgData name="Gorski, Olaf" userId="b9d38bc6-67b6-4ed9-97aa-76b382bd70a4" providerId="ADAL" clId="{3C9AA2BD-0CCA-4A34-A913-A6B0ACE33317}" dt="2022-11-18T07:44:49.387" v="1734" actId="20577"/>
        <pc:sldMkLst>
          <pc:docMk/>
          <pc:sldMk cId="3667500370" sldId="274"/>
        </pc:sldMkLst>
        <pc:spChg chg="mod">
          <ac:chgData name="Gorski, Olaf" userId="b9d38bc6-67b6-4ed9-97aa-76b382bd70a4" providerId="ADAL" clId="{3C9AA2BD-0CCA-4A34-A913-A6B0ACE33317}" dt="2022-11-18T07:42:33.207" v="1083" actId="255"/>
          <ac:spMkLst>
            <pc:docMk/>
            <pc:sldMk cId="3667500370" sldId="274"/>
            <ac:spMk id="2" creationId="{3E10BAD0-F323-BF49-B19D-DD6FD409720B}"/>
          </ac:spMkLst>
        </pc:spChg>
        <pc:spChg chg="add mod">
          <ac:chgData name="Gorski, Olaf" userId="b9d38bc6-67b6-4ed9-97aa-76b382bd70a4" providerId="ADAL" clId="{3C9AA2BD-0CCA-4A34-A913-A6B0ACE33317}" dt="2022-11-18T07:44:49.387" v="1734" actId="20577"/>
          <ac:spMkLst>
            <pc:docMk/>
            <pc:sldMk cId="3667500370" sldId="274"/>
            <ac:spMk id="3" creationId="{C6B31437-24E4-49F0-AA0B-6E5A4CF7BD32}"/>
          </ac:spMkLst>
        </pc:spChg>
      </pc:sldChg>
      <pc:sldChg chg="modSp add mod ord">
        <pc:chgData name="Gorski, Olaf" userId="b9d38bc6-67b6-4ed9-97aa-76b382bd70a4" providerId="ADAL" clId="{3C9AA2BD-0CCA-4A34-A913-A6B0ACE33317}" dt="2022-11-18T07:50:33.867" v="2710" actId="113"/>
        <pc:sldMkLst>
          <pc:docMk/>
          <pc:sldMk cId="3265355660" sldId="275"/>
        </pc:sldMkLst>
        <pc:spChg chg="mod">
          <ac:chgData name="Gorski, Olaf" userId="b9d38bc6-67b6-4ed9-97aa-76b382bd70a4" providerId="ADAL" clId="{3C9AA2BD-0CCA-4A34-A913-A6B0ACE33317}" dt="2022-11-18T07:46:22.560" v="1969" actId="20577"/>
          <ac:spMkLst>
            <pc:docMk/>
            <pc:sldMk cId="3265355660" sldId="275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0:33.867" v="2710" actId="113"/>
          <ac:spMkLst>
            <pc:docMk/>
            <pc:sldMk cId="3265355660" sldId="275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5:06.759" v="1747" actId="20577"/>
          <ac:spMkLst>
            <pc:docMk/>
            <pc:sldMk cId="3265355660" sldId="275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6:27.229" v="1984" actId="20577"/>
          <ac:spMkLst>
            <pc:docMk/>
            <pc:sldMk cId="3265355660" sldId="275"/>
            <ac:spMk id="269" creationId="{00000000-0000-0000-0000-000000000000}"/>
          </ac:spMkLst>
        </pc:spChg>
      </pc:sldChg>
      <pc:sldChg chg="modSp add mod ord">
        <pc:chgData name="Gorski, Olaf" userId="b9d38bc6-67b6-4ed9-97aa-76b382bd70a4" providerId="ADAL" clId="{3C9AA2BD-0CCA-4A34-A913-A6B0ACE33317}" dt="2022-11-18T07:48:51.395" v="2551" actId="20577"/>
        <pc:sldMkLst>
          <pc:docMk/>
          <pc:sldMk cId="244297032" sldId="276"/>
        </pc:sldMkLst>
        <pc:spChg chg="mod">
          <ac:chgData name="Gorski, Olaf" userId="b9d38bc6-67b6-4ed9-97aa-76b382bd70a4" providerId="ADAL" clId="{3C9AA2BD-0CCA-4A34-A913-A6B0ACE33317}" dt="2022-11-18T07:48:51.395" v="2551" actId="20577"/>
          <ac:spMkLst>
            <pc:docMk/>
            <pc:sldMk cId="244297032" sldId="276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7:49:01.623" v="2556" actId="255"/>
        <pc:sldMkLst>
          <pc:docMk/>
          <pc:sldMk cId="824645803" sldId="277"/>
        </pc:sldMkLst>
        <pc:spChg chg="mod">
          <ac:chgData name="Gorski, Olaf" userId="b9d38bc6-67b6-4ed9-97aa-76b382bd70a4" providerId="ADAL" clId="{3C9AA2BD-0CCA-4A34-A913-A6B0ACE33317}" dt="2022-11-18T07:49:01.623" v="2556" actId="255"/>
          <ac:spMkLst>
            <pc:docMk/>
            <pc:sldMk cId="824645803" sldId="277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3:51.487" v="6265" actId="113"/>
        <pc:sldMkLst>
          <pc:docMk/>
          <pc:sldMk cId="1080915481" sldId="278"/>
        </pc:sldMkLst>
        <pc:spChg chg="mod">
          <ac:chgData name="Gorski, Olaf" userId="b9d38bc6-67b6-4ed9-97aa-76b382bd70a4" providerId="ADAL" clId="{3C9AA2BD-0CCA-4A34-A913-A6B0ACE33317}" dt="2022-11-18T07:51:40.427" v="2799" actId="20577"/>
          <ac:spMkLst>
            <pc:docMk/>
            <pc:sldMk cId="1080915481" sldId="278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3:51.487" v="6265" actId="113"/>
          <ac:spMkLst>
            <pc:docMk/>
            <pc:sldMk cId="1080915481" sldId="278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1:26.430" v="2725" actId="20577"/>
          <ac:spMkLst>
            <pc:docMk/>
            <pc:sldMk cId="1080915481" sldId="278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2:31.356" v="2932" actId="20577"/>
          <ac:spMkLst>
            <pc:docMk/>
            <pc:sldMk cId="1080915481" sldId="278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06:40.635" v="5732" actId="113"/>
        <pc:sldMkLst>
          <pc:docMk/>
          <pc:sldMk cId="3780406331" sldId="279"/>
        </pc:sldMkLst>
        <pc:spChg chg="mod">
          <ac:chgData name="Gorski, Olaf" userId="b9d38bc6-67b6-4ed9-97aa-76b382bd70a4" providerId="ADAL" clId="{3C9AA2BD-0CCA-4A34-A913-A6B0ACE33317}" dt="2022-11-18T08:06:40.635" v="5732" actId="113"/>
          <ac:spMkLst>
            <pc:docMk/>
            <pc:sldMk cId="3780406331" sldId="279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9:55.042" v="5042" actId="20577"/>
          <ac:spMkLst>
            <pc:docMk/>
            <pc:sldMk cId="3780406331" sldId="279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3C9AA2BD-0CCA-4A34-A913-A6B0ACE33317}" dt="2022-11-18T08:08:15.867" v="5741" actId="1076"/>
        <pc:sldMkLst>
          <pc:docMk/>
          <pc:sldMk cId="808974848" sldId="280"/>
        </pc:sldMkLst>
        <pc:spChg chg="add del mod">
          <ac:chgData name="Gorski, Olaf" userId="b9d38bc6-67b6-4ed9-97aa-76b382bd70a4" providerId="ADAL" clId="{3C9AA2BD-0CCA-4A34-A913-A6B0ACE33317}" dt="2022-11-18T08:04:01.948" v="5669" actId="478"/>
          <ac:spMkLst>
            <pc:docMk/>
            <pc:sldMk cId="808974848" sldId="280"/>
            <ac:spMk id="3" creationId="{CAAA9AC1-E480-453F-8D56-50269DA91505}"/>
          </ac:spMkLst>
        </pc:spChg>
        <pc:spChg chg="add mod">
          <ac:chgData name="Gorski, Olaf" userId="b9d38bc6-67b6-4ed9-97aa-76b382bd70a4" providerId="ADAL" clId="{3C9AA2BD-0CCA-4A34-A913-A6B0ACE33317}" dt="2022-11-18T08:08:15.867" v="5741" actId="1076"/>
          <ac:spMkLst>
            <pc:docMk/>
            <pc:sldMk cId="808974848" sldId="280"/>
            <ac:spMk id="4" creationId="{8FAC26A7-CDDE-471F-B01E-FBC5D2E43992}"/>
          </ac:spMkLst>
        </pc:spChg>
        <pc:spChg chg="del">
          <ac:chgData name="Gorski, Olaf" userId="b9d38bc6-67b6-4ed9-97aa-76b382bd70a4" providerId="ADAL" clId="{3C9AA2BD-0CCA-4A34-A913-A6B0ACE33317}" dt="2022-11-18T08:03:59.587" v="5668" actId="478"/>
          <ac:spMkLst>
            <pc:docMk/>
            <pc:sldMk cId="808974848" sldId="280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05:12.173" v="5716" actId="20577"/>
          <ac:spMkLst>
            <pc:docMk/>
            <pc:sldMk cId="808974848" sldId="280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2:15.909" v="6002" actId="20577"/>
        <pc:sldMkLst>
          <pc:docMk/>
          <pc:sldMk cId="1434715848" sldId="281"/>
        </pc:sldMkLst>
        <pc:spChg chg="mod">
          <ac:chgData name="Gorski, Olaf" userId="b9d38bc6-67b6-4ed9-97aa-76b382bd70a4" providerId="ADAL" clId="{3C9AA2BD-0CCA-4A34-A913-A6B0ACE33317}" dt="2022-11-18T08:12:15.909" v="6002" actId="20577"/>
          <ac:spMkLst>
            <pc:docMk/>
            <pc:sldMk cId="1434715848" sldId="281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14:05.647" v="6266"/>
        <pc:sldMkLst>
          <pc:docMk/>
          <pc:sldMk cId="3943414268" sldId="282"/>
        </pc:sldMkLst>
      </pc:sldChg>
      <pc:sldChg chg="modSp add mod">
        <pc:chgData name="Gorski, Olaf" userId="b9d38bc6-67b6-4ed9-97aa-76b382bd70a4" providerId="ADAL" clId="{3C9AA2BD-0CCA-4A34-A913-A6B0ACE33317}" dt="2022-11-18T08:42:39.329" v="8715" actId="20577"/>
        <pc:sldMkLst>
          <pc:docMk/>
          <pc:sldMk cId="3922180334" sldId="283"/>
        </pc:sldMkLst>
        <pc:spChg chg="mod">
          <ac:chgData name="Gorski, Olaf" userId="b9d38bc6-67b6-4ed9-97aa-76b382bd70a4" providerId="ADAL" clId="{3C9AA2BD-0CCA-4A34-A913-A6B0ACE33317}" dt="2022-11-18T08:15:03.445" v="6365" actId="20577"/>
          <ac:spMkLst>
            <pc:docMk/>
            <pc:sldMk cId="3922180334" sldId="283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42:39.329" v="8715" actId="20577"/>
          <ac:spMkLst>
            <pc:docMk/>
            <pc:sldMk cId="3922180334" sldId="283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18.784" v="6272" actId="20577"/>
          <ac:spMkLst>
            <pc:docMk/>
            <pc:sldMk cId="3922180334" sldId="283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51.967" v="6342" actId="20577"/>
          <ac:spMkLst>
            <pc:docMk/>
            <pc:sldMk cId="3922180334" sldId="283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6:20.477" v="7882" actId="20577"/>
        <pc:sldMkLst>
          <pc:docMk/>
          <pc:sldMk cId="3337959332" sldId="284"/>
        </pc:sldMkLst>
        <pc:spChg chg="mod">
          <ac:chgData name="Gorski, Olaf" userId="b9d38bc6-67b6-4ed9-97aa-76b382bd70a4" providerId="ADAL" clId="{3C9AA2BD-0CCA-4A34-A913-A6B0ACE33317}" dt="2022-11-18T08:35:39.360" v="7650" actId="20577"/>
          <ac:spMkLst>
            <pc:docMk/>
            <pc:sldMk cId="3337959332" sldId="284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6:20.477" v="7882" actId="20577"/>
          <ac:spMkLst>
            <pc:docMk/>
            <pc:sldMk cId="3337959332" sldId="284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28.355" v="7629" actId="5793"/>
          <ac:spMkLst>
            <pc:docMk/>
            <pc:sldMk cId="3337959332" sldId="284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44.367" v="7681" actId="20577"/>
          <ac:spMkLst>
            <pc:docMk/>
            <pc:sldMk cId="3337959332" sldId="284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7:07.733" v="7919" actId="20577"/>
        <pc:sldMkLst>
          <pc:docMk/>
          <pc:sldMk cId="1307353118" sldId="285"/>
        </pc:sldMkLst>
        <pc:spChg chg="mod">
          <ac:chgData name="Gorski, Olaf" userId="b9d38bc6-67b6-4ed9-97aa-76b382bd70a4" providerId="ADAL" clId="{3C9AA2BD-0CCA-4A34-A913-A6B0ACE33317}" dt="2022-11-18T08:37:07.733" v="7919" actId="20577"/>
          <ac:spMkLst>
            <pc:docMk/>
            <pc:sldMk cId="1307353118" sldId="285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36:50.494" v="7886"/>
        <pc:sldMkLst>
          <pc:docMk/>
          <pc:sldMk cId="235768307" sldId="286"/>
        </pc:sldMkLst>
      </pc:sldChg>
      <pc:sldChg chg="modSp add mod">
        <pc:chgData name="Gorski, Olaf" userId="b9d38bc6-67b6-4ed9-97aa-76b382bd70a4" providerId="ADAL" clId="{3C9AA2BD-0CCA-4A34-A913-A6B0ACE33317}" dt="2022-11-18T08:45:03.739" v="8929" actId="20577"/>
        <pc:sldMkLst>
          <pc:docMk/>
          <pc:sldMk cId="2333342714" sldId="287"/>
        </pc:sldMkLst>
        <pc:spChg chg="mod">
          <ac:chgData name="Gorski, Olaf" userId="b9d38bc6-67b6-4ed9-97aa-76b382bd70a4" providerId="ADAL" clId="{3C9AA2BD-0CCA-4A34-A913-A6B0ACE33317}" dt="2022-11-18T08:44:57.672" v="8891" actId="1076"/>
          <ac:spMkLst>
            <pc:docMk/>
            <pc:sldMk cId="2333342714" sldId="287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8:45:03.739" v="8929" actId="20577"/>
          <ac:spMkLst>
            <pc:docMk/>
            <pc:sldMk cId="2333342714" sldId="287"/>
            <ac:spMk id="219" creationId="{00000000-0000-0000-0000-000000000000}"/>
          </ac:spMkLst>
        </pc:spChg>
      </pc:sldChg>
      <pc:sldMasterChg chg="addSp delSp modSp mod delSldLayout modSldLayout">
        <pc:chgData name="Gorski, Olaf" userId="b9d38bc6-67b6-4ed9-97aa-76b382bd70a4" providerId="ADAL" clId="{3C9AA2BD-0CCA-4A34-A913-A6B0ACE33317}" dt="2022-11-18T08:36:23.740" v="7883" actId="47"/>
        <pc:sldMasterMkLst>
          <pc:docMk/>
          <pc:sldMasterMk cId="0" sldId="2147483667"/>
        </pc:sldMasterMkLst>
        <pc:spChg chg="add mod">
          <ac:chgData name="Gorski, Olaf" userId="b9d38bc6-67b6-4ed9-97aa-76b382bd70a4" providerId="ADAL" clId="{3C9AA2BD-0CCA-4A34-A913-A6B0ACE33317}" dt="2022-11-18T00:28:29.877" v="108" actId="1076"/>
          <ac:spMkLst>
            <pc:docMk/>
            <pc:sldMasterMk cId="0" sldId="2147483667"/>
            <ac:spMk id="2" creationId="{D2BBA2BC-D5CE-4195-90B3-C1CF046A9EB9}"/>
          </ac:spMkLst>
        </pc:spChg>
        <pc:spChg chg="mod">
          <ac:chgData name="Gorski, Olaf" userId="b9d38bc6-67b6-4ed9-97aa-76b382bd70a4" providerId="ADAL" clId="{3C9AA2BD-0CCA-4A34-A913-A6B0ACE33317}" dt="2022-11-18T00:40:34.747" v="203" actId="20577"/>
          <ac:spMkLst>
            <pc:docMk/>
            <pc:sldMasterMk cId="0" sldId="2147483667"/>
            <ac:spMk id="7" creationId="{00000000-0000-0000-0000-000000000000}"/>
          </ac:spMkLst>
        </pc:spChg>
        <pc:spChg chg="add del mod">
          <ac:chgData name="Gorski, Olaf" userId="b9d38bc6-67b6-4ed9-97aa-76b382bd70a4" providerId="ADAL" clId="{3C9AA2BD-0CCA-4A34-A913-A6B0ACE33317}" dt="2022-11-18T00:34:10.663" v="160" actId="478"/>
          <ac:spMkLst>
            <pc:docMk/>
            <pc:sldMasterMk cId="0" sldId="2147483667"/>
            <ac:spMk id="9" creationId="{B1A183C4-BE68-4CCA-82B7-4A12F0653631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0" creationId="{6A280A1B-BE7F-4D83-8E3F-1E79495CF73B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1" creationId="{BE3902AD-41B9-4B70-B4DC-7178462D120C}"/>
          </ac:spMkLst>
        </pc:spChg>
        <pc:picChg chg="del">
          <ac:chgData name="Gorski, Olaf" userId="b9d38bc6-67b6-4ed9-97aa-76b382bd70a4" providerId="ADAL" clId="{3C9AA2BD-0CCA-4A34-A913-A6B0ACE33317}" dt="2022-11-18T00:27:18.094" v="2" actId="478"/>
          <ac:picMkLst>
            <pc:docMk/>
            <pc:sldMasterMk cId="0" sldId="2147483667"/>
            <ac:picMk id="6" creationId="{00000000-0000-0000-0000-000000000000}"/>
          </ac:picMkLst>
        </pc:picChg>
        <pc:cxnChg chg="add">
          <ac:chgData name="Gorski, Olaf" userId="b9d38bc6-67b6-4ed9-97aa-76b382bd70a4" providerId="ADAL" clId="{3C9AA2BD-0CCA-4A34-A913-A6B0ACE33317}" dt="2022-11-18T00:28:45.389" v="109" actId="11529"/>
          <ac:cxnSpMkLst>
            <pc:docMk/>
            <pc:sldMasterMk cId="0" sldId="2147483667"/>
            <ac:cxnSpMk id="4" creationId="{C7F01A2A-3B85-4754-BB8C-5659630E13F8}"/>
          </ac:cxnSpMkLst>
        </pc:cxnChg>
        <pc:cxnChg chg="add del mod">
          <ac:chgData name="Gorski, Olaf" userId="b9d38bc6-67b6-4ed9-97aa-76b382bd70a4" providerId="ADAL" clId="{3C9AA2BD-0CCA-4A34-A913-A6B0ACE33317}" dt="2022-11-18T00:34:03.445" v="156" actId="478"/>
          <ac:cxnSpMkLst>
            <pc:docMk/>
            <pc:sldMasterMk cId="0" sldId="2147483667"/>
            <ac:cxnSpMk id="8" creationId="{CF68C3AD-208D-4579-95A1-69E8B7334C85}"/>
          </ac:cxnSpMkLst>
        </pc:cxnChg>
        <pc:sldLayoutChg chg="delSp mod">
          <pc:chgData name="Gorski, Olaf" userId="b9d38bc6-67b6-4ed9-97aa-76b382bd70a4" providerId="ADAL" clId="{3C9AA2BD-0CCA-4A34-A913-A6B0ACE33317}" dt="2022-11-18T00:31:16.095" v="134" actId="478"/>
          <pc:sldLayoutMkLst>
            <pc:docMk/>
            <pc:sldMasterMk cId="0" sldId="2147483667"/>
            <pc:sldLayoutMk cId="0" sldId="2147483648"/>
          </pc:sldLayoutMkLst>
          <pc:picChg chg="del">
            <ac:chgData name="Gorski, Olaf" userId="b9d38bc6-67b6-4ed9-97aa-76b382bd70a4" providerId="ADAL" clId="{3C9AA2BD-0CCA-4A34-A913-A6B0ACE33317}" dt="2022-11-18T00:31:16.095" v="134" actId="478"/>
            <ac:picMkLst>
              <pc:docMk/>
              <pc:sldMasterMk cId="0" sldId="2147483667"/>
              <pc:sldLayoutMk cId="0" sldId="2147483648"/>
              <ac:picMk id="10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21.903" v="135" actId="478"/>
          <pc:sldLayoutMkLst>
            <pc:docMk/>
            <pc:sldMasterMk cId="0" sldId="2147483667"/>
            <pc:sldLayoutMk cId="0" sldId="2147483649"/>
          </pc:sldLayoutMkLst>
          <pc:picChg chg="del">
            <ac:chgData name="Gorski, Olaf" userId="b9d38bc6-67b6-4ed9-97aa-76b382bd70a4" providerId="ADAL" clId="{3C9AA2BD-0CCA-4A34-A913-A6B0ACE33317}" dt="2022-11-18T00:31:21.903" v="135" actId="478"/>
            <ac:picMkLst>
              <pc:docMk/>
              <pc:sldMasterMk cId="0" sldId="2147483667"/>
              <pc:sldLayoutMk cId="0" sldId="2147483649"/>
              <ac:picMk id="25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47.915" v="114" actId="478"/>
          <pc:sldLayoutMkLst>
            <pc:docMk/>
            <pc:sldMasterMk cId="0" sldId="2147483667"/>
            <pc:sldLayoutMk cId="0" sldId="2147483650"/>
          </pc:sldLayoutMkLst>
          <pc:picChg chg="del">
            <ac:chgData name="Gorski, Olaf" userId="b9d38bc6-67b6-4ed9-97aa-76b382bd70a4" providerId="ADAL" clId="{3C9AA2BD-0CCA-4A34-A913-A6B0ACE33317}" dt="2022-11-18T00:29:47.915" v="114" actId="478"/>
            <ac:picMkLst>
              <pc:docMk/>
              <pc:sldMasterMk cId="0" sldId="2147483667"/>
              <pc:sldLayoutMk cId="0" sldId="2147483650"/>
              <ac:picMk id="3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58.329" v="115" actId="478"/>
          <pc:sldLayoutMkLst>
            <pc:docMk/>
            <pc:sldMasterMk cId="0" sldId="2147483667"/>
            <pc:sldLayoutMk cId="0" sldId="2147483651"/>
          </pc:sldLayoutMkLst>
          <pc:picChg chg="del">
            <ac:chgData name="Gorski, Olaf" userId="b9d38bc6-67b6-4ed9-97aa-76b382bd70a4" providerId="ADAL" clId="{3C9AA2BD-0CCA-4A34-A913-A6B0ACE33317}" dt="2022-11-18T00:29:58.329" v="115" actId="478"/>
            <ac:picMkLst>
              <pc:docMk/>
              <pc:sldMasterMk cId="0" sldId="2147483667"/>
              <pc:sldLayoutMk cId="0" sldId="2147483651"/>
              <ac:picMk id="4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02.322" v="116" actId="478"/>
          <pc:sldLayoutMkLst>
            <pc:docMk/>
            <pc:sldMasterMk cId="0" sldId="2147483667"/>
            <pc:sldLayoutMk cId="0" sldId="2147483652"/>
          </pc:sldLayoutMkLst>
          <pc:picChg chg="del">
            <ac:chgData name="Gorski, Olaf" userId="b9d38bc6-67b6-4ed9-97aa-76b382bd70a4" providerId="ADAL" clId="{3C9AA2BD-0CCA-4A34-A913-A6B0ACE33317}" dt="2022-11-18T00:30:02.322" v="116" actId="478"/>
            <ac:picMkLst>
              <pc:docMk/>
              <pc:sldMasterMk cId="0" sldId="2147483667"/>
              <pc:sldLayoutMk cId="0" sldId="2147483652"/>
              <ac:picMk id="64" creationId="{00000000-0000-0000-0000-000000000000}"/>
            </ac:picMkLst>
          </pc:picChg>
        </pc:sldLayoutChg>
        <pc:sldLayoutChg chg="delSp modSp mod">
          <pc:chgData name="Gorski, Olaf" userId="b9d38bc6-67b6-4ed9-97aa-76b382bd70a4" providerId="ADAL" clId="{3C9AA2BD-0CCA-4A34-A913-A6B0ACE33317}" dt="2022-11-18T00:30:10.251" v="118" actId="20577"/>
          <pc:sldLayoutMkLst>
            <pc:docMk/>
            <pc:sldMasterMk cId="0" sldId="2147483667"/>
            <pc:sldLayoutMk cId="0" sldId="2147483653"/>
          </pc:sldLayoutMkLst>
          <pc:spChg chg="mod">
            <ac:chgData name="Gorski, Olaf" userId="b9d38bc6-67b6-4ed9-97aa-76b382bd70a4" providerId="ADAL" clId="{3C9AA2BD-0CCA-4A34-A913-A6B0ACE33317}" dt="2022-11-18T00:30:10.251" v="118" actId="20577"/>
            <ac:spMkLst>
              <pc:docMk/>
              <pc:sldMasterMk cId="0" sldId="2147483667"/>
              <pc:sldLayoutMk cId="0" sldId="2147483653"/>
              <ac:spMk id="94" creationId="{00000000-0000-0000-0000-000000000000}"/>
            </ac:spMkLst>
          </pc:spChg>
          <pc:picChg chg="del">
            <ac:chgData name="Gorski, Olaf" userId="b9d38bc6-67b6-4ed9-97aa-76b382bd70a4" providerId="ADAL" clId="{3C9AA2BD-0CCA-4A34-A913-A6B0ACE33317}" dt="2022-11-18T00:30:06.836" v="117" actId="478"/>
            <ac:picMkLst>
              <pc:docMk/>
              <pc:sldMasterMk cId="0" sldId="2147483667"/>
              <pc:sldLayoutMk cId="0" sldId="2147483653"/>
              <ac:picMk id="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2.699" v="119" actId="478"/>
          <pc:sldLayoutMkLst>
            <pc:docMk/>
            <pc:sldMasterMk cId="0" sldId="2147483667"/>
            <pc:sldLayoutMk cId="0" sldId="2147483654"/>
          </pc:sldLayoutMkLst>
          <pc:picChg chg="del">
            <ac:chgData name="Gorski, Olaf" userId="b9d38bc6-67b6-4ed9-97aa-76b382bd70a4" providerId="ADAL" clId="{3C9AA2BD-0CCA-4A34-A913-A6B0ACE33317}" dt="2022-11-18T00:30:12.699" v="119" actId="478"/>
            <ac:picMkLst>
              <pc:docMk/>
              <pc:sldMasterMk cId="0" sldId="2147483667"/>
              <pc:sldLayoutMk cId="0" sldId="2147483654"/>
              <ac:picMk id="98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6.788" v="120" actId="478"/>
          <pc:sldLayoutMkLst>
            <pc:docMk/>
            <pc:sldMasterMk cId="0" sldId="2147483667"/>
            <pc:sldLayoutMk cId="0" sldId="2147483656"/>
          </pc:sldLayoutMkLst>
          <pc:picChg chg="del">
            <ac:chgData name="Gorski, Olaf" userId="b9d38bc6-67b6-4ed9-97aa-76b382bd70a4" providerId="ADAL" clId="{3C9AA2BD-0CCA-4A34-A913-A6B0ACE33317}" dt="2022-11-18T00:30:16.788" v="120" actId="478"/>
            <ac:picMkLst>
              <pc:docMk/>
              <pc:sldMasterMk cId="0" sldId="2147483667"/>
              <pc:sldLayoutMk cId="0" sldId="2147483656"/>
              <ac:picMk id="117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41.943" v="136" actId="478"/>
          <pc:sldLayoutMkLst>
            <pc:docMk/>
            <pc:sldMasterMk cId="0" sldId="2147483667"/>
            <pc:sldLayoutMk cId="0" sldId="2147483657"/>
          </pc:sldLayoutMkLst>
          <pc:picChg chg="del">
            <ac:chgData name="Gorski, Olaf" userId="b9d38bc6-67b6-4ed9-97aa-76b382bd70a4" providerId="ADAL" clId="{3C9AA2BD-0CCA-4A34-A913-A6B0ACE33317}" dt="2022-11-18T00:31:41.943" v="136" actId="478"/>
            <ac:picMkLst>
              <pc:docMk/>
              <pc:sldMasterMk cId="0" sldId="2147483667"/>
              <pc:sldLayoutMk cId="0" sldId="2147483657"/>
              <ac:picMk id="125" creationId="{00000000-0000-0000-0000-000000000000}"/>
            </ac:picMkLst>
          </pc:picChg>
        </pc:sldLayoutChg>
        <pc:sldLayoutChg chg="addSp delSp modSp mod">
          <pc:chgData name="Gorski, Olaf" userId="b9d38bc6-67b6-4ed9-97aa-76b382bd70a4" providerId="ADAL" clId="{3C9AA2BD-0CCA-4A34-A913-A6B0ACE33317}" dt="2022-11-18T00:34:51.326" v="162" actId="1076"/>
          <pc:sldLayoutMkLst>
            <pc:docMk/>
            <pc:sldMasterMk cId="0" sldId="2147483667"/>
            <pc:sldLayoutMk cId="0" sldId="2147483658"/>
          </pc:sldLayoutMkLst>
          <pc:spChg chg="add mod">
            <ac:chgData name="Gorski, Olaf" userId="b9d38bc6-67b6-4ed9-97aa-76b382bd70a4" providerId="ADAL" clId="{3C9AA2BD-0CCA-4A34-A913-A6B0ACE33317}" dt="2022-11-18T00:34:51.326" v="162" actId="1076"/>
            <ac:spMkLst>
              <pc:docMk/>
              <pc:sldMasterMk cId="0" sldId="2147483667"/>
              <pc:sldLayoutMk cId="0" sldId="2147483658"/>
              <ac:spMk id="8" creationId="{46CF5DE6-419D-4A0F-8A18-E69B3E1FE2C9}"/>
            </ac:spMkLst>
          </pc:spChg>
          <pc:picChg chg="del">
            <ac:chgData name="Gorski, Olaf" userId="b9d38bc6-67b6-4ed9-97aa-76b382bd70a4" providerId="ADAL" clId="{3C9AA2BD-0CCA-4A34-A913-A6B0ACE33317}" dt="2022-11-18T00:32:05.655" v="137" actId="478"/>
            <ac:picMkLst>
              <pc:docMk/>
              <pc:sldMasterMk cId="0" sldId="2147483667"/>
              <pc:sldLayoutMk cId="0" sldId="2147483658"/>
              <ac:picMk id="130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2:24.807" v="138"/>
            <ac:cxnSpMkLst>
              <pc:docMk/>
              <pc:sldMasterMk cId="0" sldId="2147483667"/>
              <pc:sldLayoutMk cId="0" sldId="2147483658"/>
              <ac:cxnSpMk id="4" creationId="{373DC632-F59C-4619-A4B8-0E7A27B62063}"/>
            </ac:cxnSpMkLst>
          </pc:cxnChg>
          <pc:cxnChg chg="add del mod">
            <ac:chgData name="Gorski, Olaf" userId="b9d38bc6-67b6-4ed9-97aa-76b382bd70a4" providerId="ADAL" clId="{3C9AA2BD-0CCA-4A34-A913-A6B0ACE33317}" dt="2022-11-18T00:32:27.259" v="140"/>
            <ac:cxnSpMkLst>
              <pc:docMk/>
              <pc:sldMasterMk cId="0" sldId="2147483667"/>
              <pc:sldLayoutMk cId="0" sldId="2147483658"/>
              <ac:cxnSpMk id="5" creationId="{9C87048B-44D0-40DE-ABA9-EB67EB56C082}"/>
            </ac:cxnSpMkLst>
          </pc:cxnChg>
          <pc:cxnChg chg="add mod">
            <ac:chgData name="Gorski, Olaf" userId="b9d38bc6-67b6-4ed9-97aa-76b382bd70a4" providerId="ADAL" clId="{3C9AA2BD-0CCA-4A34-A913-A6B0ACE33317}" dt="2022-11-18T00:33:41.050" v="154" actId="14100"/>
            <ac:cxnSpMkLst>
              <pc:docMk/>
              <pc:sldMasterMk cId="0" sldId="2147483667"/>
              <pc:sldLayoutMk cId="0" sldId="2147483658"/>
              <ac:cxnSpMk id="6" creationId="{47CA4654-8273-45FD-A470-4F249B268370}"/>
            </ac:cxnSpMkLst>
          </pc:cxnChg>
        </pc:sldLayoutChg>
        <pc:sldLayoutChg chg="addSp delSp modSp mod">
          <pc:chgData name="Gorski, Olaf" userId="b9d38bc6-67b6-4ed9-97aa-76b382bd70a4" providerId="ADAL" clId="{3C9AA2BD-0CCA-4A34-A913-A6B0ACE33317}" dt="2022-11-18T00:35:54.162" v="168" actId="1076"/>
          <pc:sldLayoutMkLst>
            <pc:docMk/>
            <pc:sldMasterMk cId="0" sldId="2147483667"/>
            <pc:sldLayoutMk cId="0" sldId="2147483659"/>
          </pc:sldLayoutMkLst>
          <pc:spChg chg="add mod">
            <ac:chgData name="Gorski, Olaf" userId="b9d38bc6-67b6-4ed9-97aa-76b382bd70a4" providerId="ADAL" clId="{3C9AA2BD-0CCA-4A34-A913-A6B0ACE33317}" dt="2022-11-18T00:35:54.162" v="168" actId="1076"/>
            <ac:spMkLst>
              <pc:docMk/>
              <pc:sldMasterMk cId="0" sldId="2147483667"/>
              <pc:sldLayoutMk cId="0" sldId="2147483659"/>
              <ac:spMk id="7" creationId="{FD685E88-79A7-439F-B30E-A1A52CDA524F}"/>
            </ac:spMkLst>
          </pc:spChg>
          <pc:picChg chg="del">
            <ac:chgData name="Gorski, Olaf" userId="b9d38bc6-67b6-4ed9-97aa-76b382bd70a4" providerId="ADAL" clId="{3C9AA2BD-0CCA-4A34-A913-A6B0ACE33317}" dt="2022-11-18T00:34:46.716" v="161" actId="478"/>
            <ac:picMkLst>
              <pc:docMk/>
              <pc:sldMasterMk cId="0" sldId="2147483667"/>
              <pc:sldLayoutMk cId="0" sldId="2147483659"/>
              <ac:picMk id="134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5:21.789" v="163"/>
            <ac:cxnSpMkLst>
              <pc:docMk/>
              <pc:sldMasterMk cId="0" sldId="2147483667"/>
              <pc:sldLayoutMk cId="0" sldId="2147483659"/>
              <ac:cxnSpMk id="5" creationId="{6BD9D75B-8C59-4CC4-8AC1-9EDD41654447}"/>
            </ac:cxnSpMkLst>
          </pc:cxnChg>
        </pc:sldLayoutChg>
        <pc:sldLayoutChg chg="addSp modSp">
          <pc:chgData name="Gorski, Olaf" userId="b9d38bc6-67b6-4ed9-97aa-76b382bd70a4" providerId="ADAL" clId="{3C9AA2BD-0CCA-4A34-A913-A6B0ACE33317}" dt="2022-11-18T00:42:34.794" v="214"/>
          <pc:sldLayoutMkLst>
            <pc:docMk/>
            <pc:sldMasterMk cId="0" sldId="2147483667"/>
            <pc:sldLayoutMk cId="0" sldId="2147483660"/>
          </pc:sldLayoutMkLst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2" creationId="{976CA6FA-0782-4EE0-9CFD-1DAD94768D6A}"/>
            </ac:spMkLst>
          </pc:spChg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3" creationId="{DE727B41-C973-4E20-8FD6-0C4A47177B01}"/>
            </ac:spMkLst>
          </pc:spChg>
        </pc:sldLayoutChg>
        <pc:sldLayoutChg chg="delSp mod">
          <pc:chgData name="Gorski, Olaf" userId="b9d38bc6-67b6-4ed9-97aa-76b382bd70a4" providerId="ADAL" clId="{3C9AA2BD-0CCA-4A34-A913-A6B0ACE33317}" dt="2022-11-18T00:36:16.949" v="169" actId="478"/>
          <pc:sldLayoutMkLst>
            <pc:docMk/>
            <pc:sldMasterMk cId="0" sldId="2147483667"/>
            <pc:sldLayoutMk cId="0" sldId="2147483661"/>
          </pc:sldLayoutMkLst>
          <pc:picChg chg="del">
            <ac:chgData name="Gorski, Olaf" userId="b9d38bc6-67b6-4ed9-97aa-76b382bd70a4" providerId="ADAL" clId="{3C9AA2BD-0CCA-4A34-A913-A6B0ACE33317}" dt="2022-11-18T00:36:16.949" v="169" actId="478"/>
            <ac:picMkLst>
              <pc:docMk/>
              <pc:sldMasterMk cId="0" sldId="2147483667"/>
              <pc:sldLayoutMk cId="0" sldId="2147483661"/>
              <ac:picMk id="138" creationId="{00000000-0000-0000-0000-000000000000}"/>
            </ac:picMkLst>
          </pc:picChg>
        </pc:sldLayoutChg>
        <pc:sldLayoutChg chg="delSp del mod">
          <pc:chgData name="Gorski, Olaf" userId="b9d38bc6-67b6-4ed9-97aa-76b382bd70a4" providerId="ADAL" clId="{3C9AA2BD-0CCA-4A34-A913-A6B0ACE33317}" dt="2022-11-18T08:36:23.740" v="7883" actId="47"/>
          <pc:sldLayoutMkLst>
            <pc:docMk/>
            <pc:sldMasterMk cId="0" sldId="2147483667"/>
            <pc:sldLayoutMk cId="0" sldId="2147483662"/>
          </pc:sldLayoutMkLst>
          <pc:picChg chg="del">
            <ac:chgData name="Gorski, Olaf" userId="b9d38bc6-67b6-4ed9-97aa-76b382bd70a4" providerId="ADAL" clId="{3C9AA2BD-0CCA-4A34-A913-A6B0ACE33317}" dt="2022-11-18T00:36:30.827" v="173" actId="478"/>
            <ac:picMkLst>
              <pc:docMk/>
              <pc:sldMasterMk cId="0" sldId="2147483667"/>
              <pc:sldLayoutMk cId="0" sldId="2147483662"/>
              <ac:picMk id="153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7.617" v="172" actId="478"/>
          <pc:sldLayoutMkLst>
            <pc:docMk/>
            <pc:sldMasterMk cId="0" sldId="2147483667"/>
            <pc:sldLayoutMk cId="0" sldId="2147483663"/>
          </pc:sldLayoutMkLst>
          <pc:picChg chg="del">
            <ac:chgData name="Gorski, Olaf" userId="b9d38bc6-67b6-4ed9-97aa-76b382bd70a4" providerId="ADAL" clId="{3C9AA2BD-0CCA-4A34-A913-A6B0ACE33317}" dt="2022-11-18T00:36:27.617" v="172" actId="478"/>
            <ac:picMkLst>
              <pc:docMk/>
              <pc:sldMasterMk cId="0" sldId="2147483667"/>
              <pc:sldLayoutMk cId="0" sldId="2147483663"/>
              <ac:picMk id="1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4.612" v="171" actId="478"/>
          <pc:sldLayoutMkLst>
            <pc:docMk/>
            <pc:sldMasterMk cId="0" sldId="2147483667"/>
            <pc:sldLayoutMk cId="0" sldId="2147483664"/>
          </pc:sldLayoutMkLst>
          <pc:picChg chg="del">
            <ac:chgData name="Gorski, Olaf" userId="b9d38bc6-67b6-4ed9-97aa-76b382bd70a4" providerId="ADAL" clId="{3C9AA2BD-0CCA-4A34-A913-A6B0ACE33317}" dt="2022-11-18T00:36:24.612" v="171" actId="478"/>
            <ac:picMkLst>
              <pc:docMk/>
              <pc:sldMasterMk cId="0" sldId="2147483667"/>
              <pc:sldLayoutMk cId="0" sldId="2147483664"/>
              <ac:picMk id="191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0.952" v="170" actId="478"/>
          <pc:sldLayoutMkLst>
            <pc:docMk/>
            <pc:sldMasterMk cId="0" sldId="2147483667"/>
            <pc:sldLayoutMk cId="0" sldId="2147483665"/>
          </pc:sldLayoutMkLst>
          <pc:picChg chg="del">
            <ac:chgData name="Gorski, Olaf" userId="b9d38bc6-67b6-4ed9-97aa-76b382bd70a4" providerId="ADAL" clId="{3C9AA2BD-0CCA-4A34-A913-A6B0ACE33317}" dt="2022-11-18T00:36:20.952" v="170" actId="478"/>
            <ac:picMkLst>
              <pc:docMk/>
              <pc:sldMasterMk cId="0" sldId="2147483667"/>
              <pc:sldLayoutMk cId="0" sldId="2147483665"/>
              <ac:picMk id="20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30.352" v="121" actId="478"/>
          <pc:sldLayoutMkLst>
            <pc:docMk/>
            <pc:sldMasterMk cId="0" sldId="2147483667"/>
            <pc:sldLayoutMk cId="0" sldId="2147483666"/>
          </pc:sldLayoutMkLst>
          <pc:picChg chg="del">
            <ac:chgData name="Gorski, Olaf" userId="b9d38bc6-67b6-4ed9-97aa-76b382bd70a4" providerId="ADAL" clId="{3C9AA2BD-0CCA-4A34-A913-A6B0ACE33317}" dt="2022-11-18T00:30:30.352" v="121" actId="478"/>
            <ac:picMkLst>
              <pc:docMk/>
              <pc:sldMasterMk cId="0" sldId="2147483667"/>
              <pc:sldLayoutMk cId="0" sldId="2147483666"/>
              <ac:picMk id="213" creationId="{00000000-0000-0000-0000-000000000000}"/>
            </ac:picMkLst>
          </pc:picChg>
        </pc:sldLayoutChg>
      </pc:sldMasterChg>
      <pc:sldMasterChg chg="modSp del mod delSldLayout">
        <pc:chgData name="Gorski, Olaf" userId="b9d38bc6-67b6-4ed9-97aa-76b382bd70a4" providerId="ADAL" clId="{3C9AA2BD-0CCA-4A34-A913-A6B0ACE33317}" dt="2022-11-18T00:31:06.839" v="133" actId="2696"/>
        <pc:sldMasterMkLst>
          <pc:docMk/>
          <pc:sldMasterMk cId="3515201797" sldId="2147483708"/>
        </pc:sldMasterMkLst>
        <pc:spChg chg="mod">
          <ac:chgData name="Gorski, Olaf" userId="b9d38bc6-67b6-4ed9-97aa-76b382bd70a4" providerId="ADAL" clId="{3C9AA2BD-0CCA-4A34-A913-A6B0ACE33317}" dt="2022-11-18T00:26:10.379" v="1" actId="20577"/>
          <ac:spMkLst>
            <pc:docMk/>
            <pc:sldMasterMk cId="3515201797" sldId="2147483708"/>
            <ac:spMk id="6" creationId="{00000000-0000-0000-0000-000000000000}"/>
          </ac:spMkLst>
        </pc:spChg>
        <pc:sldLayoutChg chg="del">
          <pc:chgData name="Gorski, Olaf" userId="b9d38bc6-67b6-4ed9-97aa-76b382bd70a4" providerId="ADAL" clId="{3C9AA2BD-0CCA-4A34-A913-A6B0ACE33317}" dt="2022-11-18T00:31:04.013" v="123" actId="2696"/>
          <pc:sldLayoutMkLst>
            <pc:docMk/>
            <pc:sldMasterMk cId="3515201797" sldId="2147483708"/>
            <pc:sldLayoutMk cId="2802034601" sldId="2147483709"/>
          </pc:sldLayoutMkLst>
        </pc:sldLayoutChg>
        <pc:sldLayoutChg chg="del">
          <pc:chgData name="Gorski, Olaf" userId="b9d38bc6-67b6-4ed9-97aa-76b382bd70a4" providerId="ADAL" clId="{3C9AA2BD-0CCA-4A34-A913-A6B0ACE33317}" dt="2022-11-18T00:31:04.014" v="124" actId="2696"/>
          <pc:sldLayoutMkLst>
            <pc:docMk/>
            <pc:sldMasterMk cId="3515201797" sldId="2147483708"/>
            <pc:sldLayoutMk cId="2840367695" sldId="2147483710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5" actId="2696"/>
          <pc:sldLayoutMkLst>
            <pc:docMk/>
            <pc:sldMasterMk cId="3515201797" sldId="2147483708"/>
            <pc:sldLayoutMk cId="925802863" sldId="2147483711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6" actId="2696"/>
          <pc:sldLayoutMkLst>
            <pc:docMk/>
            <pc:sldMasterMk cId="3515201797" sldId="2147483708"/>
            <pc:sldLayoutMk cId="610889916" sldId="2147483712"/>
          </pc:sldLayoutMkLst>
        </pc:sldLayoutChg>
        <pc:sldLayoutChg chg="del">
          <pc:chgData name="Gorski, Olaf" userId="b9d38bc6-67b6-4ed9-97aa-76b382bd70a4" providerId="ADAL" clId="{3C9AA2BD-0CCA-4A34-A913-A6B0ACE33317}" dt="2022-11-18T00:31:04.016" v="127" actId="2696"/>
          <pc:sldLayoutMkLst>
            <pc:docMk/>
            <pc:sldMasterMk cId="3515201797" sldId="2147483708"/>
            <pc:sldLayoutMk cId="2148940319" sldId="2147483713"/>
          </pc:sldLayoutMkLst>
        </pc:sldLayoutChg>
        <pc:sldLayoutChg chg="del">
          <pc:chgData name="Gorski, Olaf" userId="b9d38bc6-67b6-4ed9-97aa-76b382bd70a4" providerId="ADAL" clId="{3C9AA2BD-0CCA-4A34-A913-A6B0ACE33317}" dt="2022-11-18T00:31:04.017" v="128" actId="2696"/>
          <pc:sldLayoutMkLst>
            <pc:docMk/>
            <pc:sldMasterMk cId="3515201797" sldId="2147483708"/>
            <pc:sldLayoutMk cId="1223830621" sldId="2147483714"/>
          </pc:sldLayoutMkLst>
        </pc:sldLayoutChg>
        <pc:sldLayoutChg chg="del">
          <pc:chgData name="Gorski, Olaf" userId="b9d38bc6-67b6-4ed9-97aa-76b382bd70a4" providerId="ADAL" clId="{3C9AA2BD-0CCA-4A34-A913-A6B0ACE33317}" dt="2022-11-18T00:31:04.018" v="129" actId="2696"/>
          <pc:sldLayoutMkLst>
            <pc:docMk/>
            <pc:sldMasterMk cId="3515201797" sldId="2147483708"/>
            <pc:sldLayoutMk cId="2274201887" sldId="2147483715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0" actId="2696"/>
          <pc:sldLayoutMkLst>
            <pc:docMk/>
            <pc:sldMasterMk cId="3515201797" sldId="2147483708"/>
            <pc:sldLayoutMk cId="1614444808" sldId="2147483716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1" actId="2696"/>
          <pc:sldLayoutMkLst>
            <pc:docMk/>
            <pc:sldMasterMk cId="3515201797" sldId="2147483708"/>
            <pc:sldLayoutMk cId="2616501688" sldId="2147483717"/>
          </pc:sldLayoutMkLst>
        </pc:sldLayoutChg>
        <pc:sldLayoutChg chg="del">
          <pc:chgData name="Gorski, Olaf" userId="b9d38bc6-67b6-4ed9-97aa-76b382bd70a4" providerId="ADAL" clId="{3C9AA2BD-0CCA-4A34-A913-A6B0ACE33317}" dt="2022-11-18T00:31:04.021" v="132" actId="2696"/>
          <pc:sldLayoutMkLst>
            <pc:docMk/>
            <pc:sldMasterMk cId="3515201797" sldId="2147483708"/>
            <pc:sldLayoutMk cId="1060682454" sldId="2147483718"/>
          </pc:sldLayoutMkLst>
        </pc:sldLayoutChg>
        <pc:sldLayoutChg chg="del">
          <pc:chgData name="Gorski, Olaf" userId="b9d38bc6-67b6-4ed9-97aa-76b382bd70a4" providerId="ADAL" clId="{3C9AA2BD-0CCA-4A34-A913-A6B0ACE33317}" dt="2022-11-18T00:31:04.007" v="122" actId="2696"/>
          <pc:sldLayoutMkLst>
            <pc:docMk/>
            <pc:sldMasterMk cId="3515201797" sldId="2147483708"/>
            <pc:sldLayoutMk cId="1472068622" sldId="2147483719"/>
          </pc:sldLayoutMkLst>
        </pc:sldLayoutChg>
      </pc:sldMasterChg>
      <pc:sldMasterChg chg="modSldLayout">
        <pc:chgData name="Gorski, Olaf" userId="b9d38bc6-67b6-4ed9-97aa-76b382bd70a4" providerId="ADAL" clId="{3C9AA2BD-0CCA-4A34-A913-A6B0ACE33317}" dt="2022-11-18T00:27:19.144" v="3"/>
        <pc:sldMasterMkLst>
          <pc:docMk/>
          <pc:sldMasterMk cId="486249072" sldId="2147483720"/>
        </pc:sldMasterMkLst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253745042" sldId="2147483730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3879059543" sldId="2147483731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530164094" sldId="2147483738"/>
          </pc:sldLayoutMkLst>
        </pc:sldLayoutChg>
      </pc:sldMasterChg>
      <pc:sldMasterChg chg="delSp modSp del mod delSldLayout modSldLayout">
        <pc:chgData name="Gorski, Olaf" userId="b9d38bc6-67b6-4ed9-97aa-76b382bd70a4" providerId="ADAL" clId="{3C9AA2BD-0CCA-4A34-A913-A6B0ACE33317}" dt="2022-11-18T00:38:14.416" v="195" actId="2696"/>
        <pc:sldMasterMkLst>
          <pc:docMk/>
          <pc:sldMasterMk cId="2986557668" sldId="2147483720"/>
        </pc:sldMasterMkLst>
        <pc:spChg chg="del mod">
          <ac:chgData name="Gorski, Olaf" userId="b9d38bc6-67b6-4ed9-97aa-76b382bd70a4" providerId="ADAL" clId="{3C9AA2BD-0CCA-4A34-A913-A6B0ACE33317}" dt="2022-11-18T00:36:44.307" v="176" actId="478"/>
          <ac:spMkLst>
            <pc:docMk/>
            <pc:sldMasterMk cId="2986557668" sldId="2147483720"/>
            <ac:spMk id="7" creationId="{00000000-0000-0000-0000-000000000000}"/>
          </ac:spMkLst>
        </pc:spChg>
        <pc:picChg chg="del">
          <ac:chgData name="Gorski, Olaf" userId="b9d38bc6-67b6-4ed9-97aa-76b382bd70a4" providerId="ADAL" clId="{3C9AA2BD-0CCA-4A34-A913-A6B0ACE33317}" dt="2022-11-18T00:36:42.351" v="174" actId="478"/>
          <ac:picMkLst>
            <pc:docMk/>
            <pc:sldMasterMk cId="2986557668" sldId="2147483720"/>
            <ac:picMk id="6" creationId="{00000000-0000-0000-0000-000000000000}"/>
          </ac:picMkLst>
        </pc:picChg>
        <pc:sldLayoutChg chg="del">
          <pc:chgData name="Gorski, Olaf" userId="b9d38bc6-67b6-4ed9-97aa-76b382bd70a4" providerId="ADAL" clId="{3C9AA2BD-0CCA-4A34-A913-A6B0ACE33317}" dt="2022-11-18T00:38:14.389" v="177" actId="2696"/>
          <pc:sldLayoutMkLst>
            <pc:docMk/>
            <pc:sldMasterMk cId="2986557668" sldId="2147483720"/>
            <pc:sldLayoutMk cId="526933832" sldId="2147483721"/>
          </pc:sldLayoutMkLst>
        </pc:sldLayoutChg>
        <pc:sldLayoutChg chg="del">
          <pc:chgData name="Gorski, Olaf" userId="b9d38bc6-67b6-4ed9-97aa-76b382bd70a4" providerId="ADAL" clId="{3C9AA2BD-0CCA-4A34-A913-A6B0ACE33317}" dt="2022-11-18T00:38:14.391" v="178" actId="2696"/>
          <pc:sldLayoutMkLst>
            <pc:docMk/>
            <pc:sldMasterMk cId="2986557668" sldId="2147483720"/>
            <pc:sldLayoutMk cId="4135739274" sldId="2147483722"/>
          </pc:sldLayoutMkLst>
        </pc:sldLayoutChg>
        <pc:sldLayoutChg chg="del">
          <pc:chgData name="Gorski, Olaf" userId="b9d38bc6-67b6-4ed9-97aa-76b382bd70a4" providerId="ADAL" clId="{3C9AA2BD-0CCA-4A34-A913-A6B0ACE33317}" dt="2022-11-18T00:38:14.392" v="179" actId="2696"/>
          <pc:sldLayoutMkLst>
            <pc:docMk/>
            <pc:sldMasterMk cId="2986557668" sldId="2147483720"/>
            <pc:sldLayoutMk cId="485580592" sldId="2147483723"/>
          </pc:sldLayoutMkLst>
        </pc:sldLayoutChg>
        <pc:sldLayoutChg chg="del">
          <pc:chgData name="Gorski, Olaf" userId="b9d38bc6-67b6-4ed9-97aa-76b382bd70a4" providerId="ADAL" clId="{3C9AA2BD-0CCA-4A34-A913-A6B0ACE33317}" dt="2022-11-18T00:38:14.394" v="180" actId="2696"/>
          <pc:sldLayoutMkLst>
            <pc:docMk/>
            <pc:sldMasterMk cId="2986557668" sldId="2147483720"/>
            <pc:sldLayoutMk cId="1577000719" sldId="2147483724"/>
          </pc:sldLayoutMkLst>
        </pc:sldLayoutChg>
        <pc:sldLayoutChg chg="del">
          <pc:chgData name="Gorski, Olaf" userId="b9d38bc6-67b6-4ed9-97aa-76b382bd70a4" providerId="ADAL" clId="{3C9AA2BD-0CCA-4A34-A913-A6B0ACE33317}" dt="2022-11-18T00:38:14.396" v="181" actId="2696"/>
          <pc:sldLayoutMkLst>
            <pc:docMk/>
            <pc:sldMasterMk cId="2986557668" sldId="2147483720"/>
            <pc:sldLayoutMk cId="1791952548" sldId="2147483725"/>
          </pc:sldLayoutMkLst>
        </pc:sldLayoutChg>
        <pc:sldLayoutChg chg="del">
          <pc:chgData name="Gorski, Olaf" userId="b9d38bc6-67b6-4ed9-97aa-76b382bd70a4" providerId="ADAL" clId="{3C9AA2BD-0CCA-4A34-A913-A6B0ACE33317}" dt="2022-11-18T00:38:14.398" v="182" actId="2696"/>
          <pc:sldLayoutMkLst>
            <pc:docMk/>
            <pc:sldMasterMk cId="2986557668" sldId="2147483720"/>
            <pc:sldLayoutMk cId="2729877714" sldId="2147483726"/>
          </pc:sldLayoutMkLst>
        </pc:sldLayoutChg>
        <pc:sldLayoutChg chg="del">
          <pc:chgData name="Gorski, Olaf" userId="b9d38bc6-67b6-4ed9-97aa-76b382bd70a4" providerId="ADAL" clId="{3C9AA2BD-0CCA-4A34-A913-A6B0ACE33317}" dt="2022-11-18T00:38:14.400" v="183" actId="2696"/>
          <pc:sldLayoutMkLst>
            <pc:docMk/>
            <pc:sldMasterMk cId="2986557668" sldId="2147483720"/>
            <pc:sldLayoutMk cId="1971214974" sldId="2147483727"/>
          </pc:sldLayoutMkLst>
        </pc:sldLayoutChg>
        <pc:sldLayoutChg chg="del">
          <pc:chgData name="Gorski, Olaf" userId="b9d38bc6-67b6-4ed9-97aa-76b382bd70a4" providerId="ADAL" clId="{3C9AA2BD-0CCA-4A34-A913-A6B0ACE33317}" dt="2022-11-18T00:38:14.401" v="184" actId="2696"/>
          <pc:sldLayoutMkLst>
            <pc:docMk/>
            <pc:sldMasterMk cId="2986557668" sldId="2147483720"/>
            <pc:sldLayoutMk cId="2986901225" sldId="2147483728"/>
          </pc:sldLayoutMkLst>
        </pc:sldLayoutChg>
        <pc:sldLayoutChg chg="del">
          <pc:chgData name="Gorski, Olaf" userId="b9d38bc6-67b6-4ed9-97aa-76b382bd70a4" providerId="ADAL" clId="{3C9AA2BD-0CCA-4A34-A913-A6B0ACE33317}" dt="2022-11-18T00:38:14.402" v="185" actId="2696"/>
          <pc:sldLayoutMkLst>
            <pc:docMk/>
            <pc:sldMasterMk cId="2986557668" sldId="2147483720"/>
            <pc:sldLayoutMk cId="2625424618" sldId="2147483729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3" v="186" actId="2696"/>
          <pc:sldLayoutMkLst>
            <pc:docMk/>
            <pc:sldMasterMk cId="2986557668" sldId="2147483720"/>
            <pc:sldLayoutMk cId="1782421309" sldId="2147483730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4" v="187" actId="2696"/>
          <pc:sldLayoutMkLst>
            <pc:docMk/>
            <pc:sldMasterMk cId="2986557668" sldId="2147483720"/>
            <pc:sldLayoutMk cId="2866678790" sldId="2147483731"/>
          </pc:sldLayoutMkLst>
        </pc:sldLayoutChg>
        <pc:sldLayoutChg chg="del">
          <pc:chgData name="Gorski, Olaf" userId="b9d38bc6-67b6-4ed9-97aa-76b382bd70a4" providerId="ADAL" clId="{3C9AA2BD-0CCA-4A34-A913-A6B0ACE33317}" dt="2022-11-18T00:38:14.405" v="188" actId="2696"/>
          <pc:sldLayoutMkLst>
            <pc:docMk/>
            <pc:sldMasterMk cId="2986557668" sldId="2147483720"/>
            <pc:sldLayoutMk cId="532614644" sldId="2147483732"/>
          </pc:sldLayoutMkLst>
        </pc:sldLayoutChg>
        <pc:sldLayoutChg chg="del">
          <pc:chgData name="Gorski, Olaf" userId="b9d38bc6-67b6-4ed9-97aa-76b382bd70a4" providerId="ADAL" clId="{3C9AA2BD-0CCA-4A34-A913-A6B0ACE33317}" dt="2022-11-18T00:38:14.407" v="189" actId="2696"/>
          <pc:sldLayoutMkLst>
            <pc:docMk/>
            <pc:sldMasterMk cId="2986557668" sldId="2147483720"/>
            <pc:sldLayoutMk cId="1204044495" sldId="2147483733"/>
          </pc:sldLayoutMkLst>
        </pc:sldLayoutChg>
        <pc:sldLayoutChg chg="del">
          <pc:chgData name="Gorski, Olaf" userId="b9d38bc6-67b6-4ed9-97aa-76b382bd70a4" providerId="ADAL" clId="{3C9AA2BD-0CCA-4A34-A913-A6B0ACE33317}" dt="2022-11-18T00:38:14.409" v="190" actId="2696"/>
          <pc:sldLayoutMkLst>
            <pc:docMk/>
            <pc:sldMasterMk cId="2986557668" sldId="2147483720"/>
            <pc:sldLayoutMk cId="2447306405" sldId="2147483734"/>
          </pc:sldLayoutMkLst>
        </pc:sldLayoutChg>
        <pc:sldLayoutChg chg="del">
          <pc:chgData name="Gorski, Olaf" userId="b9d38bc6-67b6-4ed9-97aa-76b382bd70a4" providerId="ADAL" clId="{3C9AA2BD-0CCA-4A34-A913-A6B0ACE33317}" dt="2022-11-18T00:38:14.410" v="191" actId="2696"/>
          <pc:sldLayoutMkLst>
            <pc:docMk/>
            <pc:sldMasterMk cId="2986557668" sldId="2147483720"/>
            <pc:sldLayoutMk cId="1422262536" sldId="2147483735"/>
          </pc:sldLayoutMkLst>
        </pc:sldLayoutChg>
        <pc:sldLayoutChg chg="del">
          <pc:chgData name="Gorski, Olaf" userId="b9d38bc6-67b6-4ed9-97aa-76b382bd70a4" providerId="ADAL" clId="{3C9AA2BD-0CCA-4A34-A913-A6B0ACE33317}" dt="2022-11-18T00:38:14.412" v="192" actId="2696"/>
          <pc:sldLayoutMkLst>
            <pc:docMk/>
            <pc:sldMasterMk cId="2986557668" sldId="2147483720"/>
            <pc:sldLayoutMk cId="2681943299" sldId="2147483736"/>
          </pc:sldLayoutMkLst>
        </pc:sldLayoutChg>
        <pc:sldLayoutChg chg="del">
          <pc:chgData name="Gorski, Olaf" userId="b9d38bc6-67b6-4ed9-97aa-76b382bd70a4" providerId="ADAL" clId="{3C9AA2BD-0CCA-4A34-A913-A6B0ACE33317}" dt="2022-11-18T00:38:14.413" v="193" actId="2696"/>
          <pc:sldLayoutMkLst>
            <pc:docMk/>
            <pc:sldMasterMk cId="2986557668" sldId="2147483720"/>
            <pc:sldLayoutMk cId="129740657" sldId="2147483737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14" v="194" actId="2696"/>
          <pc:sldLayoutMkLst>
            <pc:docMk/>
            <pc:sldMasterMk cId="2986557668" sldId="2147483720"/>
            <pc:sldLayoutMk cId="1426457878" sldId="2147483738"/>
          </pc:sldLayoutMkLst>
        </pc:sldLayoutChg>
      </pc:sldMasterChg>
      <pc:sldMasterChg chg="modSp mod">
        <pc:chgData name="Gorski, Olaf" userId="b9d38bc6-67b6-4ed9-97aa-76b382bd70a4" providerId="ADAL" clId="{3C9AA2BD-0CCA-4A34-A913-A6B0ACE33317}" dt="2022-11-18T00:41:13.130" v="213" actId="20577"/>
        <pc:sldMasterMkLst>
          <pc:docMk/>
          <pc:sldMasterMk cId="3645795848" sldId="2147483739"/>
        </pc:sldMasterMkLst>
        <pc:spChg chg="mod">
          <ac:chgData name="Gorski, Olaf" userId="b9d38bc6-67b6-4ed9-97aa-76b382bd70a4" providerId="ADAL" clId="{3C9AA2BD-0CCA-4A34-A913-A6B0ACE33317}" dt="2022-11-18T00:41:13.130" v="213" actId="20577"/>
          <ac:spMkLst>
            <pc:docMk/>
            <pc:sldMasterMk cId="3645795848" sldId="2147483739"/>
            <ac:spMk id="7" creationId="{00000000-0000-0000-0000-000000000000}"/>
          </ac:spMkLst>
        </pc:spChg>
      </pc:sldMasterChg>
      <pc:sldMasterChg chg="modSp mod modSldLayout">
        <pc:chgData name="Gorski, Olaf" userId="b9d38bc6-67b6-4ed9-97aa-76b382bd70a4" providerId="ADAL" clId="{3C9AA2BD-0CCA-4A34-A913-A6B0ACE33317}" dt="2022-11-18T00:40:50.459" v="204"/>
        <pc:sldMasterMkLst>
          <pc:docMk/>
          <pc:sldMasterMk cId="1822430462" sldId="2147483758"/>
        </pc:sldMasterMkLst>
        <pc:spChg chg="mod">
          <ac:chgData name="Gorski, Olaf" userId="b9d38bc6-67b6-4ed9-97aa-76b382bd70a4" providerId="ADAL" clId="{3C9AA2BD-0CCA-4A34-A913-A6B0ACE33317}" dt="2022-11-18T00:40:50.459" v="204"/>
          <ac:spMkLst>
            <pc:docMk/>
            <pc:sldMasterMk cId="1822430462" sldId="2147483758"/>
            <ac:spMk id="7" creationId="{00000000-0000-0000-0000-000000000000}"/>
          </ac:spMkLst>
        </pc:spChg>
        <pc:sldLayoutChg chg="modSp mod">
          <pc:chgData name="Gorski, Olaf" userId="b9d38bc6-67b6-4ed9-97aa-76b382bd70a4" providerId="ADAL" clId="{3C9AA2BD-0CCA-4A34-A913-A6B0ACE33317}" dt="2022-11-18T00:38:50.130" v="196" actId="13822"/>
          <pc:sldLayoutMkLst>
            <pc:docMk/>
            <pc:sldMasterMk cId="1822430462" sldId="2147483758"/>
            <pc:sldLayoutMk cId="2087677551" sldId="2147483768"/>
          </pc:sldLayoutMkLst>
          <pc:cxnChg chg="mod">
            <ac:chgData name="Gorski, Olaf" userId="b9d38bc6-67b6-4ed9-97aa-76b382bd70a4" providerId="ADAL" clId="{3C9AA2BD-0CCA-4A34-A913-A6B0ACE33317}" dt="2022-11-18T00:38:50.130" v="196" actId="13822"/>
            <ac:cxnSpMkLst>
              <pc:docMk/>
              <pc:sldMasterMk cId="1822430462" sldId="2147483758"/>
              <pc:sldLayoutMk cId="2087677551" sldId="2147483768"/>
              <ac:cxnSpMk id="6" creationId="{47CA4654-8273-45FD-A470-4F249B268370}"/>
            </ac:cxnSpMkLst>
          </pc:cxnChg>
        </pc:sldLayoutChg>
        <pc:sldLayoutChg chg="modSp mod">
          <pc:chgData name="Gorski, Olaf" userId="b9d38bc6-67b6-4ed9-97aa-76b382bd70a4" providerId="ADAL" clId="{3C9AA2BD-0CCA-4A34-A913-A6B0ACE33317}" dt="2022-11-18T00:39:02.886" v="197" actId="13822"/>
          <pc:sldLayoutMkLst>
            <pc:docMk/>
            <pc:sldMasterMk cId="1822430462" sldId="2147483758"/>
            <pc:sldLayoutMk cId="2480555332" sldId="2147483769"/>
          </pc:sldLayoutMkLst>
          <pc:cxnChg chg="mod">
            <ac:chgData name="Gorski, Olaf" userId="b9d38bc6-67b6-4ed9-97aa-76b382bd70a4" providerId="ADAL" clId="{3C9AA2BD-0CCA-4A34-A913-A6B0ACE33317}" dt="2022-11-18T00:39:02.886" v="197" actId="13822"/>
            <ac:cxnSpMkLst>
              <pc:docMk/>
              <pc:sldMasterMk cId="1822430462" sldId="2147483758"/>
              <pc:sldLayoutMk cId="2480555332" sldId="2147483769"/>
              <ac:cxnSpMk id="5" creationId="{6BD9D75B-8C59-4CC4-8AC1-9EDD41654447}"/>
            </ac:cxnSpMkLst>
          </pc:cxnChg>
        </pc:sldLayoutChg>
      </pc:sldMasterChg>
    </pc:docChg>
  </pc:docChgLst>
  <pc:docChgLst>
    <pc:chgData name="Gorski, Olaf" userId="b9d38bc6-67b6-4ed9-97aa-76b382bd70a4" providerId="ADAL" clId="{46A398E1-FA87-4EA0-B50B-63D0E0D29126}"/>
    <pc:docChg chg="undo custSel addSld delSld modSld sldOrd">
      <pc:chgData name="Gorski, Olaf" userId="b9d38bc6-67b6-4ed9-97aa-76b382bd70a4" providerId="ADAL" clId="{46A398E1-FA87-4EA0-B50B-63D0E0D29126}" dt="2022-12-08T10:24:23.241" v="11806" actId="47"/>
      <pc:docMkLst>
        <pc:docMk/>
      </pc:docMkLst>
      <pc:sldChg chg="del">
        <pc:chgData name="Gorski, Olaf" userId="b9d38bc6-67b6-4ed9-97aa-76b382bd70a4" providerId="ADAL" clId="{46A398E1-FA87-4EA0-B50B-63D0E0D29126}" dt="2022-12-08T10:10:15.120" v="11670" actId="47"/>
        <pc:sldMkLst>
          <pc:docMk/>
          <pc:sldMk cId="144312225" sldId="260"/>
        </pc:sldMkLst>
      </pc:sldChg>
      <pc:sldChg chg="addSp delSp modSp mod">
        <pc:chgData name="Gorski, Olaf" userId="b9d38bc6-67b6-4ed9-97aa-76b382bd70a4" providerId="ADAL" clId="{46A398E1-FA87-4EA0-B50B-63D0E0D29126}" dt="2022-12-08T10:11:16.787" v="11676" actId="14100"/>
        <pc:sldMkLst>
          <pc:docMk/>
          <pc:sldMk cId="3804046324" sldId="261"/>
        </pc:sldMkLst>
        <pc:spChg chg="mod">
          <ac:chgData name="Gorski, Olaf" userId="b9d38bc6-67b6-4ed9-97aa-76b382bd70a4" providerId="ADAL" clId="{46A398E1-FA87-4EA0-B50B-63D0E0D29126}" dt="2022-12-08T10:11:11.870" v="11674" actId="1076"/>
          <ac:spMkLst>
            <pc:docMk/>
            <pc:sldMk cId="3804046324" sldId="261"/>
            <ac:spMk id="8" creationId="{7C463474-64C8-47FB-A4DA-8AE033F54109}"/>
          </ac:spMkLst>
        </pc:spChg>
        <pc:spChg chg="mod">
          <ac:chgData name="Gorski, Olaf" userId="b9d38bc6-67b6-4ed9-97aa-76b382bd70a4" providerId="ADAL" clId="{46A398E1-FA87-4EA0-B50B-63D0E0D29126}" dt="2022-12-08T10:11:16.787" v="11676" actId="14100"/>
          <ac:spMkLst>
            <pc:docMk/>
            <pc:sldMk cId="3804046324" sldId="261"/>
            <ac:spMk id="309" creationId="{00000000-0000-0000-0000-000000000000}"/>
          </ac:spMkLst>
        </pc:spChg>
        <pc:picChg chg="del">
          <ac:chgData name="Gorski, Olaf" userId="b9d38bc6-67b6-4ed9-97aa-76b382bd70a4" providerId="ADAL" clId="{46A398E1-FA87-4EA0-B50B-63D0E0D29126}" dt="2022-12-08T10:10:04.631" v="11667" actId="478"/>
          <ac:picMkLst>
            <pc:docMk/>
            <pc:sldMk cId="3804046324" sldId="261"/>
            <ac:picMk id="310" creationId="{00000000-0000-0000-0000-000000000000}"/>
          </ac:picMkLst>
        </pc:picChg>
        <pc:picChg chg="del">
          <ac:chgData name="Gorski, Olaf" userId="b9d38bc6-67b6-4ed9-97aa-76b382bd70a4" providerId="ADAL" clId="{46A398E1-FA87-4EA0-B50B-63D0E0D29126}" dt="2022-12-08T10:09:36.800" v="11657" actId="478"/>
          <ac:picMkLst>
            <pc:docMk/>
            <pc:sldMk cId="3804046324" sldId="261"/>
            <ac:picMk id="311" creationId="{00000000-0000-0000-0000-000000000000}"/>
          </ac:picMkLst>
        </pc:picChg>
        <pc:picChg chg="del">
          <ac:chgData name="Gorski, Olaf" userId="b9d38bc6-67b6-4ed9-97aa-76b382bd70a4" providerId="ADAL" clId="{46A398E1-FA87-4EA0-B50B-63D0E0D29126}" dt="2022-12-08T10:09:51.528" v="11663" actId="478"/>
          <ac:picMkLst>
            <pc:docMk/>
            <pc:sldMk cId="3804046324" sldId="261"/>
            <ac:picMk id="312" creationId="{00000000-0000-0000-0000-000000000000}"/>
          </ac:picMkLst>
        </pc:picChg>
        <pc:picChg chg="add mod">
          <ac:chgData name="Gorski, Olaf" userId="b9d38bc6-67b6-4ed9-97aa-76b382bd70a4" providerId="ADAL" clId="{46A398E1-FA87-4EA0-B50B-63D0E0D29126}" dt="2022-12-08T10:09:45.092" v="11662" actId="1076"/>
          <ac:picMkLst>
            <pc:docMk/>
            <pc:sldMk cId="3804046324" sldId="261"/>
            <ac:picMk id="6146" creationId="{73B48159-DBD4-4A26-9BC6-E059B4B77B5A}"/>
          </ac:picMkLst>
        </pc:picChg>
        <pc:picChg chg="add mod">
          <ac:chgData name="Gorski, Olaf" userId="b9d38bc6-67b6-4ed9-97aa-76b382bd70a4" providerId="ADAL" clId="{46A398E1-FA87-4EA0-B50B-63D0E0D29126}" dt="2022-12-08T10:09:56.345" v="11666" actId="1076"/>
          <ac:picMkLst>
            <pc:docMk/>
            <pc:sldMk cId="3804046324" sldId="261"/>
            <ac:picMk id="6148" creationId="{43853C10-C805-4777-BF81-72B64DCF1BBA}"/>
          </ac:picMkLst>
        </pc:picChg>
        <pc:picChg chg="add mod">
          <ac:chgData name="Gorski, Olaf" userId="b9d38bc6-67b6-4ed9-97aa-76b382bd70a4" providerId="ADAL" clId="{46A398E1-FA87-4EA0-B50B-63D0E0D29126}" dt="2022-12-08T10:10:10.196" v="11669" actId="1076"/>
          <ac:picMkLst>
            <pc:docMk/>
            <pc:sldMk cId="3804046324" sldId="261"/>
            <ac:picMk id="6150" creationId="{1B9BA00C-A55A-409B-B8B3-CD16509A4485}"/>
          </ac:picMkLst>
        </pc:picChg>
      </pc:sldChg>
      <pc:sldChg chg="modSp mod">
        <pc:chgData name="Gorski, Olaf" userId="b9d38bc6-67b6-4ed9-97aa-76b382bd70a4" providerId="ADAL" clId="{46A398E1-FA87-4EA0-B50B-63D0E0D29126}" dt="2022-12-08T08:28:55.685" v="4809" actId="20577"/>
        <pc:sldMkLst>
          <pc:docMk/>
          <pc:sldMk cId="1690255666" sldId="268"/>
        </pc:sldMkLst>
        <pc:spChg chg="mod">
          <ac:chgData name="Gorski, Olaf" userId="b9d38bc6-67b6-4ed9-97aa-76b382bd70a4" providerId="ADAL" clId="{46A398E1-FA87-4EA0-B50B-63D0E0D29126}" dt="2022-12-08T08:28:37.322" v="4772" actId="1076"/>
          <ac:spMkLst>
            <pc:docMk/>
            <pc:sldMk cId="1690255666" sldId="268"/>
            <ac:spMk id="7" creationId="{2D54F7DB-90EE-409D-BFF9-58DA41D070E3}"/>
          </ac:spMkLst>
        </pc:spChg>
        <pc:spChg chg="mod">
          <ac:chgData name="Gorski, Olaf" userId="b9d38bc6-67b6-4ed9-97aa-76b382bd70a4" providerId="ADAL" clId="{46A398E1-FA87-4EA0-B50B-63D0E0D29126}" dt="2022-12-08T08:28:38.245" v="4773" actId="1076"/>
          <ac:spMkLst>
            <pc:docMk/>
            <pc:sldMk cId="1690255666" sldId="268"/>
            <ac:spMk id="8" creationId="{E47F3A96-DCEF-481E-96FA-B901FB586511}"/>
          </ac:spMkLst>
        </pc:spChg>
        <pc:spChg chg="mod">
          <ac:chgData name="Gorski, Olaf" userId="b9d38bc6-67b6-4ed9-97aa-76b382bd70a4" providerId="ADAL" clId="{46A398E1-FA87-4EA0-B50B-63D0E0D29126}" dt="2022-12-08T08:28:55.685" v="4809" actId="20577"/>
          <ac:spMkLst>
            <pc:docMk/>
            <pc:sldMk cId="1690255666" sldId="268"/>
            <ac:spMk id="21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08:11:15.755" v="2488" actId="20577"/>
        <pc:sldMkLst>
          <pc:docMk/>
          <pc:sldMk cId="78206314" sldId="269"/>
        </pc:sldMkLst>
        <pc:spChg chg="mod">
          <ac:chgData name="Gorski, Olaf" userId="b9d38bc6-67b6-4ed9-97aa-76b382bd70a4" providerId="ADAL" clId="{46A398E1-FA87-4EA0-B50B-63D0E0D29126}" dt="2022-12-08T07:56:15.975" v="338" actId="20577"/>
          <ac:spMkLst>
            <pc:docMk/>
            <pc:sldMk cId="78206314" sldId="269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1:15.755" v="2488" actId="20577"/>
          <ac:spMkLst>
            <pc:docMk/>
            <pc:sldMk cId="78206314" sldId="269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7:55:54.372" v="301" actId="20577"/>
          <ac:spMkLst>
            <pc:docMk/>
            <pc:sldMk cId="78206314" sldId="269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7:58:53.806" v="428" actId="20577"/>
          <ac:spMkLst>
            <pc:docMk/>
            <pc:sldMk cId="78206314" sldId="269"/>
            <ac:spMk id="26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08:16:54.022" v="3350" actId="20577"/>
        <pc:sldMkLst>
          <pc:docMk/>
          <pc:sldMk cId="171930913" sldId="270"/>
        </pc:sldMkLst>
        <pc:spChg chg="mod">
          <ac:chgData name="Gorski, Olaf" userId="b9d38bc6-67b6-4ed9-97aa-76b382bd70a4" providerId="ADAL" clId="{46A398E1-FA87-4EA0-B50B-63D0E0D29126}" dt="2022-12-08T08:12:43.378" v="2655" actId="20577"/>
          <ac:spMkLst>
            <pc:docMk/>
            <pc:sldMk cId="171930913" sldId="270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6:54.022" v="3350" actId="20577"/>
          <ac:spMkLst>
            <pc:docMk/>
            <pc:sldMk cId="171930913" sldId="270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2:18.422" v="2575" actId="20577"/>
          <ac:spMkLst>
            <pc:docMk/>
            <pc:sldMk cId="171930913" sldId="270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2:51.872" v="2678" actId="20577"/>
          <ac:spMkLst>
            <pc:docMk/>
            <pc:sldMk cId="171930913" sldId="270"/>
            <ac:spMk id="269" creationId="{00000000-0000-0000-0000-000000000000}"/>
          </ac:spMkLst>
        </pc:spChg>
      </pc:sldChg>
      <pc:sldChg chg="addSp delSp modSp mod">
        <pc:chgData name="Gorski, Olaf" userId="b9d38bc6-67b6-4ed9-97aa-76b382bd70a4" providerId="ADAL" clId="{46A398E1-FA87-4EA0-B50B-63D0E0D29126}" dt="2022-12-08T09:08:58.534" v="8284" actId="20577"/>
        <pc:sldMkLst>
          <pc:docMk/>
          <pc:sldMk cId="2991986361" sldId="271"/>
        </pc:sldMkLst>
        <pc:spChg chg="add mod">
          <ac:chgData name="Gorski, Olaf" userId="b9d38bc6-67b6-4ed9-97aa-76b382bd70a4" providerId="ADAL" clId="{46A398E1-FA87-4EA0-B50B-63D0E0D29126}" dt="2022-12-08T08:38:48.754" v="5787" actId="14100"/>
          <ac:spMkLst>
            <pc:docMk/>
            <pc:sldMk cId="2991986361" sldId="271"/>
            <ac:spMk id="2" creationId="{1086CDB8-D4B9-4230-87D8-B9707C08D800}"/>
          </ac:spMkLst>
        </pc:spChg>
        <pc:spChg chg="del">
          <ac:chgData name="Gorski, Olaf" userId="b9d38bc6-67b6-4ed9-97aa-76b382bd70a4" providerId="ADAL" clId="{46A398E1-FA87-4EA0-B50B-63D0E0D29126}" dt="2022-12-08T08:17:37.370" v="3441" actId="478"/>
          <ac:spMkLst>
            <pc:docMk/>
            <pc:sldMk cId="2991986361" sldId="271"/>
            <ac:spMk id="4" creationId="{7CF63199-7101-4B76-B135-AD73AFE3740E}"/>
          </ac:spMkLst>
        </pc:spChg>
        <pc:spChg chg="add mod">
          <ac:chgData name="Gorski, Olaf" userId="b9d38bc6-67b6-4ed9-97aa-76b382bd70a4" providerId="ADAL" clId="{46A398E1-FA87-4EA0-B50B-63D0E0D29126}" dt="2022-12-08T08:39:47.746" v="5879" actId="14100"/>
          <ac:spMkLst>
            <pc:docMk/>
            <pc:sldMk cId="2991986361" sldId="271"/>
            <ac:spMk id="11" creationId="{4F66D031-0C9F-4E58-95E6-6F68D46E9FB0}"/>
          </ac:spMkLst>
        </pc:spChg>
        <pc:spChg chg="mod">
          <ac:chgData name="Gorski, Olaf" userId="b9d38bc6-67b6-4ed9-97aa-76b382bd70a4" providerId="ADAL" clId="{46A398E1-FA87-4EA0-B50B-63D0E0D29126}" dt="2022-12-08T09:08:54.444" v="8280" actId="20577"/>
          <ac:spMkLst>
            <pc:docMk/>
            <pc:sldMk cId="2991986361" sldId="271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31:02.701" v="4887" actId="20577"/>
          <ac:spMkLst>
            <pc:docMk/>
            <pc:sldMk cId="2991986361" sldId="271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8:58.534" v="8284" actId="20577"/>
          <ac:spMkLst>
            <pc:docMk/>
            <pc:sldMk cId="2991986361" sldId="271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17:29.372" v="3440" actId="20577"/>
          <ac:spMkLst>
            <pc:docMk/>
            <pc:sldMk cId="2991986361" sldId="271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8:31:00.669" v="4885" actId="1076"/>
          <ac:picMkLst>
            <pc:docMk/>
            <pc:sldMk cId="2991986361" sldId="271"/>
            <ac:picMk id="1026" creationId="{C289A8DA-E331-48EC-973D-CF5155D9A38B}"/>
          </ac:picMkLst>
        </pc:picChg>
        <pc:picChg chg="add mod">
          <ac:chgData name="Gorski, Olaf" userId="b9d38bc6-67b6-4ed9-97aa-76b382bd70a4" providerId="ADAL" clId="{46A398E1-FA87-4EA0-B50B-63D0E0D29126}" dt="2022-12-08T08:30:57.664" v="4884" actId="14100"/>
          <ac:picMkLst>
            <pc:docMk/>
            <pc:sldMk cId="2991986361" sldId="271"/>
            <ac:picMk id="1028" creationId="{50BC40C9-E5FB-4863-9B15-117D829A3EC4}"/>
          </ac:picMkLst>
        </pc:picChg>
      </pc:sldChg>
      <pc:sldChg chg="modSp mod">
        <pc:chgData name="Gorski, Olaf" userId="b9d38bc6-67b6-4ed9-97aa-76b382bd70a4" providerId="ADAL" clId="{46A398E1-FA87-4EA0-B50B-63D0E0D29126}" dt="2022-12-08T09:53:54.470" v="10975" actId="20577"/>
        <pc:sldMkLst>
          <pc:docMk/>
          <pc:sldMk cId="128602428" sldId="272"/>
        </pc:sldMkLst>
        <pc:spChg chg="mod">
          <ac:chgData name="Gorski, Olaf" userId="b9d38bc6-67b6-4ed9-97aa-76b382bd70a4" providerId="ADAL" clId="{46A398E1-FA87-4EA0-B50B-63D0E0D29126}" dt="2022-12-08T09:53:54.470" v="10975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addSp modSp mod ord">
        <pc:chgData name="Gorski, Olaf" userId="b9d38bc6-67b6-4ed9-97aa-76b382bd70a4" providerId="ADAL" clId="{46A398E1-FA87-4EA0-B50B-63D0E0D29126}" dt="2022-12-08T09:17:13.774" v="9799" actId="20577"/>
        <pc:sldMkLst>
          <pc:docMk/>
          <pc:sldMk cId="3667500370" sldId="274"/>
        </pc:sldMkLst>
        <pc:spChg chg="mod">
          <ac:chgData name="Gorski, Olaf" userId="b9d38bc6-67b6-4ed9-97aa-76b382bd70a4" providerId="ADAL" clId="{46A398E1-FA87-4EA0-B50B-63D0E0D29126}" dt="2022-12-08T09:14:33.434" v="9170"/>
          <ac:spMkLst>
            <pc:docMk/>
            <pc:sldMk cId="3667500370" sldId="274"/>
            <ac:spMk id="2" creationId="{3E10BAD0-F323-BF49-B19D-DD6FD409720B}"/>
          </ac:spMkLst>
        </pc:spChg>
        <pc:spChg chg="mod">
          <ac:chgData name="Gorski, Olaf" userId="b9d38bc6-67b6-4ed9-97aa-76b382bd70a4" providerId="ADAL" clId="{46A398E1-FA87-4EA0-B50B-63D0E0D29126}" dt="2022-12-08T09:14:45.822" v="9177" actId="1076"/>
          <ac:spMkLst>
            <pc:docMk/>
            <pc:sldMk cId="3667500370" sldId="274"/>
            <ac:spMk id="3" creationId="{C6B31437-24E4-49F0-AA0B-6E5A4CF7BD32}"/>
          </ac:spMkLst>
        </pc:spChg>
        <pc:spChg chg="add mod">
          <ac:chgData name="Gorski, Olaf" userId="b9d38bc6-67b6-4ed9-97aa-76b382bd70a4" providerId="ADAL" clId="{46A398E1-FA87-4EA0-B50B-63D0E0D29126}" dt="2022-12-08T09:17:13.774" v="9799" actId="20577"/>
          <ac:spMkLst>
            <pc:docMk/>
            <pc:sldMk cId="3667500370" sldId="274"/>
            <ac:spMk id="4" creationId="{AEDADA60-7BA4-43A3-9CF7-90BBB2777848}"/>
          </ac:spMkLst>
        </pc:spChg>
      </pc:sldChg>
      <pc:sldChg chg="del">
        <pc:chgData name="Gorski, Olaf" userId="b9d38bc6-67b6-4ed9-97aa-76b382bd70a4" providerId="ADAL" clId="{46A398E1-FA87-4EA0-B50B-63D0E0D29126}" dt="2022-12-08T09:45:57.669" v="9800" actId="47"/>
        <pc:sldMkLst>
          <pc:docMk/>
          <pc:sldMk cId="3265355660" sldId="275"/>
        </pc:sldMkLst>
      </pc:sldChg>
      <pc:sldChg chg="del">
        <pc:chgData name="Gorski, Olaf" userId="b9d38bc6-67b6-4ed9-97aa-76b382bd70a4" providerId="ADAL" clId="{46A398E1-FA87-4EA0-B50B-63D0E0D29126}" dt="2022-12-08T09:54:08.297" v="11014" actId="47"/>
        <pc:sldMkLst>
          <pc:docMk/>
          <pc:sldMk cId="244297032" sldId="276"/>
        </pc:sldMkLst>
      </pc:sldChg>
      <pc:sldChg chg="modSp mod ord">
        <pc:chgData name="Gorski, Olaf" userId="b9d38bc6-67b6-4ed9-97aa-76b382bd70a4" providerId="ADAL" clId="{46A398E1-FA87-4EA0-B50B-63D0E0D29126}" dt="2022-12-08T09:54:05.245" v="11013" actId="20577"/>
        <pc:sldMkLst>
          <pc:docMk/>
          <pc:sldMk cId="824645803" sldId="277"/>
        </pc:sldMkLst>
        <pc:spChg chg="mod">
          <ac:chgData name="Gorski, Olaf" userId="b9d38bc6-67b6-4ed9-97aa-76b382bd70a4" providerId="ADAL" clId="{46A398E1-FA87-4EA0-B50B-63D0E0D29126}" dt="2022-12-08T09:54:05.245" v="11013" actId="20577"/>
          <ac:spMkLst>
            <pc:docMk/>
            <pc:sldMk cId="824645803" sldId="277"/>
            <ac:spMk id="219" creationId="{00000000-0000-0000-0000-000000000000}"/>
          </ac:spMkLst>
        </pc:spChg>
      </pc:sldChg>
      <pc:sldChg chg="modSp mod">
        <pc:chgData name="Gorski, Olaf" userId="b9d38bc6-67b6-4ed9-97aa-76b382bd70a4" providerId="ADAL" clId="{46A398E1-FA87-4EA0-B50B-63D0E0D29126}" dt="2022-12-08T10:11:42.594" v="11754" actId="20577"/>
        <pc:sldMkLst>
          <pc:docMk/>
          <pc:sldMk cId="1080915481" sldId="278"/>
        </pc:sldMkLst>
        <pc:spChg chg="mod">
          <ac:chgData name="Gorski, Olaf" userId="b9d38bc6-67b6-4ed9-97aa-76b382bd70a4" providerId="ADAL" clId="{46A398E1-FA87-4EA0-B50B-63D0E0D29126}" dt="2022-12-08T09:54:29.529" v="11048" actId="20577"/>
          <ac:spMkLst>
            <pc:docMk/>
            <pc:sldMk cId="1080915481" sldId="278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11:42.594" v="11754" actId="20577"/>
          <ac:spMkLst>
            <pc:docMk/>
            <pc:sldMk cId="1080915481" sldId="278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4:20.161" v="11025" actId="20577"/>
          <ac:spMkLst>
            <pc:docMk/>
            <pc:sldMk cId="1080915481" sldId="278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4:35.708" v="11074" actId="20577"/>
          <ac:spMkLst>
            <pc:docMk/>
            <pc:sldMk cId="1080915481" sldId="278"/>
            <ac:spMk id="269" creationId="{00000000-0000-0000-0000-000000000000}"/>
          </ac:spMkLst>
        </pc:spChg>
      </pc:sldChg>
      <pc:sldChg chg="del">
        <pc:chgData name="Gorski, Olaf" userId="b9d38bc6-67b6-4ed9-97aa-76b382bd70a4" providerId="ADAL" clId="{46A398E1-FA87-4EA0-B50B-63D0E0D29126}" dt="2022-12-08T09:56:59.700" v="11581" actId="47"/>
        <pc:sldMkLst>
          <pc:docMk/>
          <pc:sldMk cId="3780406331" sldId="279"/>
        </pc:sldMkLst>
      </pc:sldChg>
      <pc:sldChg chg="del">
        <pc:chgData name="Gorski, Olaf" userId="b9d38bc6-67b6-4ed9-97aa-76b382bd70a4" providerId="ADAL" clId="{46A398E1-FA87-4EA0-B50B-63D0E0D29126}" dt="2022-12-08T09:56:55.476" v="11580" actId="47"/>
        <pc:sldMkLst>
          <pc:docMk/>
          <pc:sldMk cId="808974848" sldId="280"/>
        </pc:sldMkLst>
      </pc:sldChg>
      <pc:sldChg chg="del">
        <pc:chgData name="Gorski, Olaf" userId="b9d38bc6-67b6-4ed9-97aa-76b382bd70a4" providerId="ADAL" clId="{46A398E1-FA87-4EA0-B50B-63D0E0D29126}" dt="2022-12-08T09:57:02.336" v="11582" actId="47"/>
        <pc:sldMkLst>
          <pc:docMk/>
          <pc:sldMk cId="1434715848" sldId="281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943414268" sldId="282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922180334" sldId="283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3337959332" sldId="284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1307353118" sldId="285"/>
        </pc:sldMkLst>
      </pc:sldChg>
      <pc:sldChg chg="del">
        <pc:chgData name="Gorski, Olaf" userId="b9d38bc6-67b6-4ed9-97aa-76b382bd70a4" providerId="ADAL" clId="{46A398E1-FA87-4EA0-B50B-63D0E0D29126}" dt="2022-12-08T09:57:07.389" v="11583" actId="47"/>
        <pc:sldMkLst>
          <pc:docMk/>
          <pc:sldMk cId="235768307" sldId="286"/>
        </pc:sldMkLst>
      </pc:sldChg>
      <pc:sldChg chg="del">
        <pc:chgData name="Gorski, Olaf" userId="b9d38bc6-67b6-4ed9-97aa-76b382bd70a4" providerId="ADAL" clId="{46A398E1-FA87-4EA0-B50B-63D0E0D29126}" dt="2022-12-08T09:59:09.474" v="11656" actId="47"/>
        <pc:sldMkLst>
          <pc:docMk/>
          <pc:sldMk cId="2333342714" sldId="287"/>
        </pc:sldMkLst>
      </pc:sldChg>
      <pc:sldChg chg="modSp add mod ord">
        <pc:chgData name="Gorski, Olaf" userId="b9d38bc6-67b6-4ed9-97aa-76b382bd70a4" providerId="ADAL" clId="{46A398E1-FA87-4EA0-B50B-63D0E0D29126}" dt="2022-12-08T08:29:23.005" v="4876" actId="20577"/>
        <pc:sldMkLst>
          <pc:docMk/>
          <pc:sldMk cId="1397009730" sldId="288"/>
        </pc:sldMkLst>
        <pc:spChg chg="mod">
          <ac:chgData name="Gorski, Olaf" userId="b9d38bc6-67b6-4ed9-97aa-76b382bd70a4" providerId="ADAL" clId="{46A398E1-FA87-4EA0-B50B-63D0E0D29126}" dt="2022-12-08T08:29:23.005" v="4876" actId="20577"/>
          <ac:spMkLst>
            <pc:docMk/>
            <pc:sldMk cId="1397009730" sldId="288"/>
            <ac:spMk id="219" creationId="{00000000-0000-0000-0000-000000000000}"/>
          </ac:spMkLst>
        </pc:spChg>
      </pc:sldChg>
      <pc:sldChg chg="modSp add mod ord">
        <pc:chgData name="Gorski, Olaf" userId="b9d38bc6-67b6-4ed9-97aa-76b382bd70a4" providerId="ADAL" clId="{46A398E1-FA87-4EA0-B50B-63D0E0D29126}" dt="2022-12-08T09:09:17.650" v="8323" actId="20577"/>
        <pc:sldMkLst>
          <pc:docMk/>
          <pc:sldMk cId="2824195954" sldId="289"/>
        </pc:sldMkLst>
        <pc:spChg chg="mod">
          <ac:chgData name="Gorski, Olaf" userId="b9d38bc6-67b6-4ed9-97aa-76b382bd70a4" providerId="ADAL" clId="{46A398E1-FA87-4EA0-B50B-63D0E0D29126}" dt="2022-12-08T08:44:42.914" v="6692" actId="20577"/>
          <ac:spMkLst>
            <pc:docMk/>
            <pc:sldMk cId="2824195954" sldId="289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9:17.650" v="8323" actId="20577"/>
          <ac:spMkLst>
            <pc:docMk/>
            <pc:sldMk cId="2824195954" sldId="289"/>
            <ac:spMk id="267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46A398E1-FA87-4EA0-B50B-63D0E0D29126}" dt="2022-12-08T09:08:49.927" v="8268" actId="20577"/>
        <pc:sldMkLst>
          <pc:docMk/>
          <pc:sldMk cId="2803827560" sldId="290"/>
        </pc:sldMkLst>
        <pc:spChg chg="del mod">
          <ac:chgData name="Gorski, Olaf" userId="b9d38bc6-67b6-4ed9-97aa-76b382bd70a4" providerId="ADAL" clId="{46A398E1-FA87-4EA0-B50B-63D0E0D29126}" dt="2022-12-08T08:42:37.908" v="6533" actId="478"/>
          <ac:spMkLst>
            <pc:docMk/>
            <pc:sldMk cId="2803827560" sldId="290"/>
            <ac:spMk id="2" creationId="{1086CDB8-D4B9-4230-87D8-B9707C08D800}"/>
          </ac:spMkLst>
        </pc:spChg>
        <pc:spChg chg="add del">
          <ac:chgData name="Gorski, Olaf" userId="b9d38bc6-67b6-4ed9-97aa-76b382bd70a4" providerId="ADAL" clId="{46A398E1-FA87-4EA0-B50B-63D0E0D29126}" dt="2022-12-08T08:42:52.656" v="6537"/>
          <ac:spMkLst>
            <pc:docMk/>
            <pc:sldMk cId="2803827560" sldId="290"/>
            <ac:spMk id="3" creationId="{01F6BE2E-436F-49EA-833E-857D190E5719}"/>
          </ac:spMkLst>
        </pc:spChg>
        <pc:spChg chg="add del mod">
          <ac:chgData name="Gorski, Olaf" userId="b9d38bc6-67b6-4ed9-97aa-76b382bd70a4" providerId="ADAL" clId="{46A398E1-FA87-4EA0-B50B-63D0E0D29126}" dt="2022-12-08T08:43:25.051" v="6549" actId="478"/>
          <ac:spMkLst>
            <pc:docMk/>
            <pc:sldMk cId="2803827560" sldId="290"/>
            <ac:spMk id="4" creationId="{9710D497-C8AD-47DB-8948-2C57EBC0BED9}"/>
          </ac:spMkLst>
        </pc:spChg>
        <pc:spChg chg="add del">
          <ac:chgData name="Gorski, Olaf" userId="b9d38bc6-67b6-4ed9-97aa-76b382bd70a4" providerId="ADAL" clId="{46A398E1-FA87-4EA0-B50B-63D0E0D29126}" dt="2022-12-08T08:43:16.151" v="6548"/>
          <ac:spMkLst>
            <pc:docMk/>
            <pc:sldMk cId="2803827560" sldId="290"/>
            <ac:spMk id="5" creationId="{18EB4A07-803D-4C6C-8523-8889B5E9DA97}"/>
          </ac:spMkLst>
        </pc:spChg>
        <pc:spChg chg="add del mod">
          <ac:chgData name="Gorski, Olaf" userId="b9d38bc6-67b6-4ed9-97aa-76b382bd70a4" providerId="ADAL" clId="{46A398E1-FA87-4EA0-B50B-63D0E0D29126}" dt="2022-12-08T08:43:14.659" v="6545"/>
          <ac:spMkLst>
            <pc:docMk/>
            <pc:sldMk cId="2803827560" sldId="290"/>
            <ac:spMk id="6" creationId="{C7D1AA35-0658-487D-94CE-AEF0261EB3CE}"/>
          </ac:spMkLst>
        </pc:spChg>
        <pc:spChg chg="add del mod">
          <ac:chgData name="Gorski, Olaf" userId="b9d38bc6-67b6-4ed9-97aa-76b382bd70a4" providerId="ADAL" clId="{46A398E1-FA87-4EA0-B50B-63D0E0D29126}" dt="2022-12-08T08:43:15.938" v="6547"/>
          <ac:spMkLst>
            <pc:docMk/>
            <pc:sldMk cId="2803827560" sldId="290"/>
            <ac:spMk id="7" creationId="{326B3E21-2945-4249-8F56-0C36513C78A3}"/>
          </ac:spMkLst>
        </pc:spChg>
        <pc:spChg chg="del mod">
          <ac:chgData name="Gorski, Olaf" userId="b9d38bc6-67b6-4ed9-97aa-76b382bd70a4" providerId="ADAL" clId="{46A398E1-FA87-4EA0-B50B-63D0E0D29126}" dt="2022-12-08T08:42:58.873" v="6541"/>
          <ac:spMkLst>
            <pc:docMk/>
            <pc:sldMk cId="2803827560" sldId="290"/>
            <ac:spMk id="11" creationId="{4F66D031-0C9F-4E58-95E6-6F68D46E9FB0}"/>
          </ac:spMkLst>
        </pc:spChg>
        <pc:spChg chg="mod">
          <ac:chgData name="Gorski, Olaf" userId="b9d38bc6-67b6-4ed9-97aa-76b382bd70a4" providerId="ADAL" clId="{46A398E1-FA87-4EA0-B50B-63D0E0D29126}" dt="2022-12-08T09:08:49.927" v="8268" actId="20577"/>
          <ac:spMkLst>
            <pc:docMk/>
            <pc:sldMk cId="2803827560" sldId="290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4:27.806" v="6690" actId="20577"/>
          <ac:spMkLst>
            <pc:docMk/>
            <pc:sldMk cId="2803827560" sldId="290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8:42.657" v="8262" actId="21"/>
          <ac:spMkLst>
            <pc:docMk/>
            <pc:sldMk cId="2803827560" sldId="290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2:58.386" v="6539" actId="1076"/>
          <ac:spMkLst>
            <pc:docMk/>
            <pc:sldMk cId="2803827560" sldId="290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8:43:31.743" v="6553" actId="1076"/>
          <ac:picMkLst>
            <pc:docMk/>
            <pc:sldMk cId="2803827560" sldId="290"/>
            <ac:picMk id="9" creationId="{D3D04DC2-85C5-4B8C-8A4D-E13D3736AADA}"/>
          </ac:picMkLst>
        </pc:picChg>
        <pc:picChg chg="add del mod">
          <ac:chgData name="Gorski, Olaf" userId="b9d38bc6-67b6-4ed9-97aa-76b382bd70a4" providerId="ADAL" clId="{46A398E1-FA87-4EA0-B50B-63D0E0D29126}" dt="2022-12-08T08:43:54.121" v="6558" actId="478"/>
          <ac:picMkLst>
            <pc:docMk/>
            <pc:sldMk cId="2803827560" sldId="290"/>
            <ac:picMk id="12" creationId="{CE1D5E1B-F013-44BB-9F51-CDC5ECC50051}"/>
          </ac:picMkLst>
        </pc:picChg>
        <pc:picChg chg="add mod">
          <ac:chgData name="Gorski, Olaf" userId="b9d38bc6-67b6-4ed9-97aa-76b382bd70a4" providerId="ADAL" clId="{46A398E1-FA87-4EA0-B50B-63D0E0D29126}" dt="2022-12-08T08:44:10.235" v="6565" actId="14100"/>
          <ac:picMkLst>
            <pc:docMk/>
            <pc:sldMk cId="2803827560" sldId="290"/>
            <ac:picMk id="14" creationId="{9026D155-F48D-4ED9-97B2-F28479A2EDAF}"/>
          </ac:picMkLst>
        </pc:picChg>
        <pc:picChg chg="del">
          <ac:chgData name="Gorski, Olaf" userId="b9d38bc6-67b6-4ed9-97aa-76b382bd70a4" providerId="ADAL" clId="{46A398E1-FA87-4EA0-B50B-63D0E0D29126}" dt="2022-12-08T08:42:36.147" v="6531" actId="478"/>
          <ac:picMkLst>
            <pc:docMk/>
            <pc:sldMk cId="2803827560" sldId="290"/>
            <ac:picMk id="1026" creationId="{C289A8DA-E331-48EC-973D-CF5155D9A38B}"/>
          </ac:picMkLst>
        </pc:picChg>
        <pc:picChg chg="del">
          <ac:chgData name="Gorski, Olaf" userId="b9d38bc6-67b6-4ed9-97aa-76b382bd70a4" providerId="ADAL" clId="{46A398E1-FA87-4EA0-B50B-63D0E0D29126}" dt="2022-12-08T08:42:41.078" v="6534" actId="478"/>
          <ac:picMkLst>
            <pc:docMk/>
            <pc:sldMk cId="2803827560" sldId="290"/>
            <ac:picMk id="1028" creationId="{50BC40C9-E5FB-4863-9B15-117D829A3EC4}"/>
          </ac:picMkLst>
        </pc:picChg>
      </pc:sldChg>
      <pc:sldChg chg="addSp delSp modSp add mod ord">
        <pc:chgData name="Gorski, Olaf" userId="b9d38bc6-67b6-4ed9-97aa-76b382bd70a4" providerId="ADAL" clId="{46A398E1-FA87-4EA0-B50B-63D0E0D29126}" dt="2022-12-08T09:09:27.683" v="8334" actId="20577"/>
        <pc:sldMkLst>
          <pc:docMk/>
          <pc:sldMk cId="3724699762" sldId="291"/>
        </pc:sldMkLst>
        <pc:spChg chg="add del">
          <ac:chgData name="Gorski, Olaf" userId="b9d38bc6-67b6-4ed9-97aa-76b382bd70a4" providerId="ADAL" clId="{46A398E1-FA87-4EA0-B50B-63D0E0D29126}" dt="2022-12-08T08:52:08.346" v="7636"/>
          <ac:spMkLst>
            <pc:docMk/>
            <pc:sldMk cId="3724699762" sldId="291"/>
            <ac:spMk id="2" creationId="{7EF5DD22-78FD-4093-BA22-D57D522C97FB}"/>
          </ac:spMkLst>
        </pc:spChg>
        <pc:spChg chg="add del">
          <ac:chgData name="Gorski, Olaf" userId="b9d38bc6-67b6-4ed9-97aa-76b382bd70a4" providerId="ADAL" clId="{46A398E1-FA87-4EA0-B50B-63D0E0D29126}" dt="2022-12-08T08:52:10.098" v="7638"/>
          <ac:spMkLst>
            <pc:docMk/>
            <pc:sldMk cId="3724699762" sldId="291"/>
            <ac:spMk id="3" creationId="{D1EBFE27-8604-46D8-83AC-691F5CA3EDA2}"/>
          </ac:spMkLst>
        </pc:spChg>
        <pc:spChg chg="add del">
          <ac:chgData name="Gorski, Olaf" userId="b9d38bc6-67b6-4ed9-97aa-76b382bd70a4" providerId="ADAL" clId="{46A398E1-FA87-4EA0-B50B-63D0E0D29126}" dt="2022-12-08T08:52:12.595" v="7640"/>
          <ac:spMkLst>
            <pc:docMk/>
            <pc:sldMk cId="3724699762" sldId="291"/>
            <ac:spMk id="4" creationId="{279B15DE-0983-4451-8D35-408FBCA7586B}"/>
          </ac:spMkLst>
        </pc:spChg>
        <pc:spChg chg="add mod">
          <ac:chgData name="Gorski, Olaf" userId="b9d38bc6-67b6-4ed9-97aa-76b382bd70a4" providerId="ADAL" clId="{46A398E1-FA87-4EA0-B50B-63D0E0D29126}" dt="2022-12-08T08:54:11.637" v="7789" actId="1076"/>
          <ac:spMkLst>
            <pc:docMk/>
            <pc:sldMk cId="3724699762" sldId="291"/>
            <ac:spMk id="5" creationId="{2A533BBF-833D-4171-BE33-51725ED6A3C2}"/>
          </ac:spMkLst>
        </pc:spChg>
        <pc:spChg chg="mod">
          <ac:chgData name="Gorski, Olaf" userId="b9d38bc6-67b6-4ed9-97aa-76b382bd70a4" providerId="ADAL" clId="{46A398E1-FA87-4EA0-B50B-63D0E0D29126}" dt="2022-12-08T09:09:27.683" v="8334" actId="20577"/>
          <ac:spMkLst>
            <pc:docMk/>
            <pc:sldMk cId="3724699762" sldId="291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54:04.356" v="7788" actId="20577"/>
          <ac:spMkLst>
            <pc:docMk/>
            <pc:sldMk cId="3724699762" sldId="291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9:22.823" v="8329" actId="20577"/>
          <ac:spMkLst>
            <pc:docMk/>
            <pc:sldMk cId="3724699762" sldId="291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8:48:01.583" v="6891" actId="20577"/>
          <ac:spMkLst>
            <pc:docMk/>
            <pc:sldMk cId="3724699762" sldId="291"/>
            <ac:spMk id="269" creationId="{00000000-0000-0000-0000-000000000000}"/>
          </ac:spMkLst>
        </pc:spChg>
      </pc:sldChg>
      <pc:sldChg chg="delSp modSp add mod">
        <pc:chgData name="Gorski, Olaf" userId="b9d38bc6-67b6-4ed9-97aa-76b382bd70a4" providerId="ADAL" clId="{46A398E1-FA87-4EA0-B50B-63D0E0D29126}" dt="2022-12-08T09:07:55.402" v="8232" actId="20577"/>
        <pc:sldMkLst>
          <pc:docMk/>
          <pc:sldMk cId="2658419016" sldId="292"/>
        </pc:sldMkLst>
        <pc:spChg chg="del">
          <ac:chgData name="Gorski, Olaf" userId="b9d38bc6-67b6-4ed9-97aa-76b382bd70a4" providerId="ADAL" clId="{46A398E1-FA87-4EA0-B50B-63D0E0D29126}" dt="2022-12-08T09:06:44.209" v="7859" actId="478"/>
          <ac:spMkLst>
            <pc:docMk/>
            <pc:sldMk cId="2658419016" sldId="292"/>
            <ac:spMk id="5" creationId="{2A533BBF-833D-4171-BE33-51725ED6A3C2}"/>
          </ac:spMkLst>
        </pc:spChg>
        <pc:spChg chg="mod">
          <ac:chgData name="Gorski, Olaf" userId="b9d38bc6-67b6-4ed9-97aa-76b382bd70a4" providerId="ADAL" clId="{46A398E1-FA87-4EA0-B50B-63D0E0D29126}" dt="2022-12-08T09:06:30.745" v="7837" actId="5793"/>
          <ac:spMkLst>
            <pc:docMk/>
            <pc:sldMk cId="2658419016" sldId="292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7:49.810" v="8218" actId="20577"/>
          <ac:spMkLst>
            <pc:docMk/>
            <pc:sldMk cId="2658419016" sldId="292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7:55.402" v="8232" actId="20577"/>
          <ac:spMkLst>
            <pc:docMk/>
            <pc:sldMk cId="2658419016" sldId="292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06:41.518" v="7858" actId="20577"/>
          <ac:spMkLst>
            <pc:docMk/>
            <pc:sldMk cId="2658419016" sldId="292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46A398E1-FA87-4EA0-B50B-63D0E0D29126}" dt="2022-12-08T09:52:03.889" v="10826" actId="1076"/>
        <pc:sldMkLst>
          <pc:docMk/>
          <pc:sldMk cId="1960265570" sldId="293"/>
        </pc:sldMkLst>
        <pc:spChg chg="add del">
          <ac:chgData name="Gorski, Olaf" userId="b9d38bc6-67b6-4ed9-97aa-76b382bd70a4" providerId="ADAL" clId="{46A398E1-FA87-4EA0-B50B-63D0E0D29126}" dt="2022-12-08T09:11:16.688" v="8913"/>
          <ac:spMkLst>
            <pc:docMk/>
            <pc:sldMk cId="1960265570" sldId="293"/>
            <ac:spMk id="2" creationId="{42B93391-FB24-40FC-9136-6AC36D67274B}"/>
          </ac:spMkLst>
        </pc:spChg>
        <pc:spChg chg="add del mod">
          <ac:chgData name="Gorski, Olaf" userId="b9d38bc6-67b6-4ed9-97aa-76b382bd70a4" providerId="ADAL" clId="{46A398E1-FA87-4EA0-B50B-63D0E0D29126}" dt="2022-12-08T09:14:11.442" v="9133" actId="478"/>
          <ac:spMkLst>
            <pc:docMk/>
            <pc:sldMk cId="1960265570" sldId="293"/>
            <ac:spMk id="3" creationId="{581B1C14-23CF-4AFF-8CBE-805463E9AD9A}"/>
          </ac:spMkLst>
        </pc:spChg>
        <pc:spChg chg="add del mod">
          <ac:chgData name="Gorski, Olaf" userId="b9d38bc6-67b6-4ed9-97aa-76b382bd70a4" providerId="ADAL" clId="{46A398E1-FA87-4EA0-B50B-63D0E0D29126}" dt="2022-12-08T09:48:28.786" v="9894" actId="478"/>
          <ac:spMkLst>
            <pc:docMk/>
            <pc:sldMk cId="1960265570" sldId="293"/>
            <ac:spMk id="4" creationId="{9B620354-4405-472E-88C9-818AAAF32895}"/>
          </ac:spMkLst>
        </pc:spChg>
        <pc:spChg chg="add del mod">
          <ac:chgData name="Gorski, Olaf" userId="b9d38bc6-67b6-4ed9-97aa-76b382bd70a4" providerId="ADAL" clId="{46A398E1-FA87-4EA0-B50B-63D0E0D29126}" dt="2022-12-08T09:48:30.411" v="9895" actId="478"/>
          <ac:spMkLst>
            <pc:docMk/>
            <pc:sldMk cId="1960265570" sldId="293"/>
            <ac:spMk id="5" creationId="{209E2982-619F-4772-9DB0-7201EC8D2AE1}"/>
          </ac:spMkLst>
        </pc:spChg>
        <pc:spChg chg="add del mod">
          <ac:chgData name="Gorski, Olaf" userId="b9d38bc6-67b6-4ed9-97aa-76b382bd70a4" providerId="ADAL" clId="{46A398E1-FA87-4EA0-B50B-63D0E0D29126}" dt="2022-12-08T09:48:33.239" v="9896" actId="478"/>
          <ac:spMkLst>
            <pc:docMk/>
            <pc:sldMk cId="1960265570" sldId="293"/>
            <ac:spMk id="12" creationId="{99E0BD6C-1FD2-43AA-A8AF-CE7F7EBB24DF}"/>
          </ac:spMkLst>
        </pc:spChg>
        <pc:spChg chg="mod">
          <ac:chgData name="Gorski, Olaf" userId="b9d38bc6-67b6-4ed9-97aa-76b382bd70a4" providerId="ADAL" clId="{46A398E1-FA87-4EA0-B50B-63D0E0D29126}" dt="2022-12-08T09:47:33.383" v="9849" actId="20577"/>
          <ac:spMkLst>
            <pc:docMk/>
            <pc:sldMk cId="1960265570" sldId="293"/>
            <ac:spMk id="265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1:52.314" v="10823" actId="20577"/>
          <ac:spMkLst>
            <pc:docMk/>
            <pc:sldMk cId="1960265570" sldId="293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7:27.717" v="9820" actId="20577"/>
          <ac:spMkLst>
            <pc:docMk/>
            <pc:sldMk cId="1960265570" sldId="293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8:58.076" v="9951" actId="20577"/>
          <ac:spMkLst>
            <pc:docMk/>
            <pc:sldMk cId="1960265570" sldId="293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9:52:03.889" v="10826" actId="1076"/>
          <ac:picMkLst>
            <pc:docMk/>
            <pc:sldMk cId="1960265570" sldId="293"/>
            <ac:picMk id="8" creationId="{DC2FD018-B356-421A-A8C8-C85CE47AA507}"/>
          </ac:picMkLst>
        </pc:picChg>
      </pc:sldChg>
      <pc:sldChg chg="addSp delSp modSp add mod">
        <pc:chgData name="Gorski, Olaf" userId="b9d38bc6-67b6-4ed9-97aa-76b382bd70a4" providerId="ADAL" clId="{46A398E1-FA87-4EA0-B50B-63D0E0D29126}" dt="2022-12-08T09:53:11.174" v="10937" actId="20577"/>
        <pc:sldMkLst>
          <pc:docMk/>
          <pc:sldMk cId="528669195" sldId="294"/>
        </pc:sldMkLst>
        <pc:spChg chg="add del mod">
          <ac:chgData name="Gorski, Olaf" userId="b9d38bc6-67b6-4ed9-97aa-76b382bd70a4" providerId="ADAL" clId="{46A398E1-FA87-4EA0-B50B-63D0E0D29126}" dt="2022-12-08T09:46:50.749" v="9803" actId="478"/>
          <ac:spMkLst>
            <pc:docMk/>
            <pc:sldMk cId="528669195" sldId="294"/>
            <ac:spMk id="3" creationId="{127D36E8-1D63-482A-8641-422E8608BEDD}"/>
          </ac:spMkLst>
        </pc:spChg>
        <pc:spChg chg="del">
          <ac:chgData name="Gorski, Olaf" userId="b9d38bc6-67b6-4ed9-97aa-76b382bd70a4" providerId="ADAL" clId="{46A398E1-FA87-4EA0-B50B-63D0E0D29126}" dt="2022-12-08T09:46:53.628" v="9804" actId="478"/>
          <ac:spMkLst>
            <pc:docMk/>
            <pc:sldMk cId="528669195" sldId="294"/>
            <ac:spMk id="4" creationId="{9B620354-4405-472E-88C9-818AAAF32895}"/>
          </ac:spMkLst>
        </pc:spChg>
        <pc:spChg chg="del">
          <ac:chgData name="Gorski, Olaf" userId="b9d38bc6-67b6-4ed9-97aa-76b382bd70a4" providerId="ADAL" clId="{46A398E1-FA87-4EA0-B50B-63D0E0D29126}" dt="2022-12-08T09:46:56.721" v="9805" actId="478"/>
          <ac:spMkLst>
            <pc:docMk/>
            <pc:sldMk cId="528669195" sldId="294"/>
            <ac:spMk id="5" creationId="{209E2982-619F-4772-9DB0-7201EC8D2AE1}"/>
          </ac:spMkLst>
        </pc:spChg>
        <pc:spChg chg="del">
          <ac:chgData name="Gorski, Olaf" userId="b9d38bc6-67b6-4ed9-97aa-76b382bd70a4" providerId="ADAL" clId="{46A398E1-FA87-4EA0-B50B-63D0E0D29126}" dt="2022-12-08T09:46:59.430" v="9806" actId="478"/>
          <ac:spMkLst>
            <pc:docMk/>
            <pc:sldMk cId="528669195" sldId="294"/>
            <ac:spMk id="12" creationId="{99E0BD6C-1FD2-43AA-A8AF-CE7F7EBB24DF}"/>
          </ac:spMkLst>
        </pc:spChg>
        <pc:spChg chg="mod">
          <ac:chgData name="Gorski, Olaf" userId="b9d38bc6-67b6-4ed9-97aa-76b382bd70a4" providerId="ADAL" clId="{46A398E1-FA87-4EA0-B50B-63D0E0D29126}" dt="2022-12-08T09:47:45.808" v="9892" actId="20577"/>
          <ac:spMkLst>
            <pc:docMk/>
            <pc:sldMk cId="528669195" sldId="294"/>
            <ac:spMk id="265" creationId="{00000000-0000-0000-0000-000000000000}"/>
          </ac:spMkLst>
        </pc:spChg>
        <pc:spChg chg="del">
          <ac:chgData name="Gorski, Olaf" userId="b9d38bc6-67b6-4ed9-97aa-76b382bd70a4" providerId="ADAL" clId="{46A398E1-FA87-4EA0-B50B-63D0E0D29126}" dt="2022-12-08T09:46:45.711" v="9802" actId="478"/>
          <ac:spMkLst>
            <pc:docMk/>
            <pc:sldMk cId="528669195" sldId="294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47:40.017" v="9863" actId="5793"/>
          <ac:spMkLst>
            <pc:docMk/>
            <pc:sldMk cId="528669195" sldId="294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3:11.174" v="10937" actId="20577"/>
          <ac:spMkLst>
            <pc:docMk/>
            <pc:sldMk cId="528669195" sldId="294"/>
            <ac:spMk id="269" creationId="{00000000-0000-0000-0000-000000000000}"/>
          </ac:spMkLst>
        </pc:spChg>
        <pc:picChg chg="add mod">
          <ac:chgData name="Gorski, Olaf" userId="b9d38bc6-67b6-4ed9-97aa-76b382bd70a4" providerId="ADAL" clId="{46A398E1-FA87-4EA0-B50B-63D0E0D29126}" dt="2022-12-08T09:47:05.679" v="9809" actId="1076"/>
          <ac:picMkLst>
            <pc:docMk/>
            <pc:sldMk cId="528669195" sldId="294"/>
            <ac:picMk id="7" creationId="{858A103B-32D7-4D42-9637-DB4B7DECEC20}"/>
          </ac:picMkLst>
        </pc:picChg>
      </pc:sldChg>
      <pc:sldChg chg="addSp delSp modSp add mod">
        <pc:chgData name="Gorski, Olaf" userId="b9d38bc6-67b6-4ed9-97aa-76b382bd70a4" providerId="ADAL" clId="{46A398E1-FA87-4EA0-B50B-63D0E0D29126}" dt="2022-12-08T09:58:56.351" v="11655" actId="20577"/>
        <pc:sldMkLst>
          <pc:docMk/>
          <pc:sldMk cId="106577549" sldId="295"/>
        </pc:sldMkLst>
        <pc:spChg chg="add del mod">
          <ac:chgData name="Gorski, Olaf" userId="b9d38bc6-67b6-4ed9-97aa-76b382bd70a4" providerId="ADAL" clId="{46A398E1-FA87-4EA0-B50B-63D0E0D29126}" dt="2022-12-08T09:58:29.912" v="11623"/>
          <ac:spMkLst>
            <pc:docMk/>
            <pc:sldMk cId="106577549" sldId="295"/>
            <ac:spMk id="2" creationId="{B134E176-5A3D-4BC3-9A41-B23E53EF9692}"/>
          </ac:spMkLst>
        </pc:spChg>
        <pc:spChg chg="add mod">
          <ac:chgData name="Gorski, Olaf" userId="b9d38bc6-67b6-4ed9-97aa-76b382bd70a4" providerId="ADAL" clId="{46A398E1-FA87-4EA0-B50B-63D0E0D29126}" dt="2022-12-08T09:58:50.426" v="11628" actId="1076"/>
          <ac:spMkLst>
            <pc:docMk/>
            <pc:sldMk cId="106577549" sldId="295"/>
            <ac:spMk id="3" creationId="{D80A8AB9-E04B-41C0-87AA-71354F84BB82}"/>
          </ac:spMkLst>
        </pc:spChg>
        <pc:spChg chg="add del mod">
          <ac:chgData name="Gorski, Olaf" userId="b9d38bc6-67b6-4ed9-97aa-76b382bd70a4" providerId="ADAL" clId="{46A398E1-FA87-4EA0-B50B-63D0E0D29126}" dt="2022-12-08T09:58:30.398" v="11624"/>
          <ac:spMkLst>
            <pc:docMk/>
            <pc:sldMk cId="106577549" sldId="295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09:58:56.351" v="11655" actId="20577"/>
          <ac:spMkLst>
            <pc:docMk/>
            <pc:sldMk cId="106577549" sldId="295"/>
            <ac:spMk id="269" creationId="{00000000-0000-0000-0000-000000000000}"/>
          </ac:spMkLst>
        </pc:spChg>
      </pc:sldChg>
      <pc:sldChg chg="modSp add del mod">
        <pc:chgData name="Gorski, Olaf" userId="b9d38bc6-67b6-4ed9-97aa-76b382bd70a4" providerId="ADAL" clId="{46A398E1-FA87-4EA0-B50B-63D0E0D29126}" dt="2022-12-08T10:24:23.241" v="11806" actId="47"/>
        <pc:sldMkLst>
          <pc:docMk/>
          <pc:sldMk cId="1779239751" sldId="296"/>
        </pc:sldMkLst>
        <pc:spChg chg="mod">
          <ac:chgData name="Gorski, Olaf" userId="b9d38bc6-67b6-4ed9-97aa-76b382bd70a4" providerId="ADAL" clId="{46A398E1-FA87-4EA0-B50B-63D0E0D29126}" dt="2022-12-08T10:24:19.228" v="11805" actId="20577"/>
          <ac:spMkLst>
            <pc:docMk/>
            <pc:sldMk cId="1779239751" sldId="296"/>
            <ac:spMk id="266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24:04.795" v="11762" actId="20577"/>
          <ac:spMkLst>
            <pc:docMk/>
            <pc:sldMk cId="1779239751" sldId="296"/>
            <ac:spMk id="267" creationId="{00000000-0000-0000-0000-000000000000}"/>
          </ac:spMkLst>
        </pc:spChg>
        <pc:spChg chg="mod">
          <ac:chgData name="Gorski, Olaf" userId="b9d38bc6-67b6-4ed9-97aa-76b382bd70a4" providerId="ADAL" clId="{46A398E1-FA87-4EA0-B50B-63D0E0D29126}" dt="2022-12-08T10:24:16.724" v="11799" actId="20577"/>
          <ac:spMkLst>
            <pc:docMk/>
            <pc:sldMk cId="1779239751" sldId="296"/>
            <ac:spMk id="269" creationId="{00000000-0000-0000-0000-000000000000}"/>
          </ac:spMkLst>
        </pc:spChg>
      </pc:sldChg>
    </pc:docChg>
  </pc:docChgLst>
  <pc:docChgLst>
    <pc:chgData name="Gorski, Olaf" userId="S::olaf.gorski@keyloop.com::b9d38bc6-67b6-4ed9-97aa-76b382bd70a4" providerId="AD" clId="Web-{4D7F81FA-F35E-481A-94EB-FABB7E368D7C}"/>
    <pc:docChg chg="addSld delSld modSld sldOrd addMainMaster delMainMaster modMainMaster">
      <pc:chgData name="Gorski, Olaf" userId="S::olaf.gorski@keyloop.com::b9d38bc6-67b6-4ed9-97aa-76b382bd70a4" providerId="AD" clId="Web-{4D7F81FA-F35E-481A-94EB-FABB7E368D7C}" dt="2022-11-18T00:17:52.441" v="1519"/>
      <pc:docMkLst>
        <pc:docMk/>
      </pc:docMkLst>
      <pc:sldChg chg="modSp del mod">
        <pc:chgData name="Gorski, Olaf" userId="S::olaf.gorski@keyloop.com::b9d38bc6-67b6-4ed9-97aa-76b382bd70a4" providerId="AD" clId="Web-{4D7F81FA-F35E-481A-94EB-FABB7E368D7C}" dt="2022-11-17T23:23:26.702" v="109"/>
        <pc:sldMkLst>
          <pc:docMk/>
          <pc:sldMk cId="109857222" sldId="256"/>
        </pc:sldMkLst>
        <pc:spChg chg="mod">
          <ac:chgData name="Gorski, Olaf" userId="S::olaf.gorski@keyloop.com::b9d38bc6-67b6-4ed9-97aa-76b382bd70a4" providerId="AD" clId="Web-{4D7F81FA-F35E-481A-94EB-FABB7E368D7C}" dt="2022-11-17T23:18:47.494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16:33.813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 modClrScheme delDesignElem chgLayout">
        <pc:chgData name="Gorski, Olaf" userId="S::olaf.gorski@keyloop.com::b9d38bc6-67b6-4ed9-97aa-76b382bd70a4" providerId="AD" clId="Web-{4D7F81FA-F35E-481A-94EB-FABB7E368D7C}" dt="2022-11-17T23:40:48.002" v="299"/>
        <pc:sldMkLst>
          <pc:docMk/>
          <pc:sldMk cId="2926826685" sldId="257"/>
        </pc:sldMkLst>
        <pc:spChg chg="mod ord">
          <ac:chgData name="Gorski, Olaf" userId="S::olaf.gorski@keyloop.com::b9d38bc6-67b6-4ed9-97aa-76b382bd70a4" providerId="AD" clId="Web-{4D7F81FA-F35E-481A-94EB-FABB7E368D7C}" dt="2022-11-17T23:34:32.269" v="240" actId="1076"/>
          <ac:spMkLst>
            <pc:docMk/>
            <pc:sldMk cId="2926826685" sldId="257"/>
            <ac:spMk id="2" creationId="{C0DBC1C2-E4D5-6E22-7724-C8FB1F7C48C9}"/>
          </ac:spMkLst>
        </pc:spChg>
        <pc:spChg chg="mod ord">
          <ac:chgData name="Gorski, Olaf" userId="S::olaf.gorski@keyloop.com::b9d38bc6-67b6-4ed9-97aa-76b382bd70a4" providerId="AD" clId="Web-{4D7F81FA-F35E-481A-94EB-FABB7E368D7C}" dt="2022-11-17T23:34:21.503" v="239"/>
          <ac:spMkLst>
            <pc:docMk/>
            <pc:sldMk cId="2926826685" sldId="257"/>
            <ac:spMk id="3" creationId="{7D3107F4-3A40-598C-4E24-C87D0BD8DE9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8" creationId="{1B15ED52-F352-441B-82BF-E0EA34836D0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0" creationId="{3B2E3793-BFE6-45A2-9B7B-E18844431C9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2" creationId="{BC4C4868-CB8F-4AF9-9CDB-8108F2C19B6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4" creationId="{375E0459-6403-40CD-989D-56A4407CA12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6" creationId="{53E5B1A8-3AC9-4BD1-9BBC-78CA94F2D1B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1.270" v="48"/>
          <ac:spMkLst>
            <pc:docMk/>
            <pc:sldMk cId="2926826685" sldId="257"/>
            <ac:spMk id="18" creationId="{DE7FFD28-545C-4C88-A2E7-152FB234C92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0" creationId="{DAF1966E-FD40-4A4A-B61B-C4DF7FA05F06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1" creationId="{047BFA19-D45E-416B-A404-7AF2F3F2701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2" creationId="{8E0105E7-23DB-4CF2-8258-FF47C7620F6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3" creationId="{074B4F7D-14B2-478B-8BF5-01E4E0C5D26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5" creationId="{7264F718-7FAC-4056-9FA9-A603EC682FE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6" creationId="{F74639F7-E3C7-4165-A83E-6386A86BA1D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7" creationId="{8B3AF0F1-707A-463E-B5EE-33C63A40CFC9}"/>
          </ac:spMkLst>
        </pc:spChg>
        <pc:picChg chg="add del mod">
          <ac:chgData name="Gorski, Olaf" userId="S::olaf.gorski@keyloop.com::b9d38bc6-67b6-4ed9-97aa-76b382bd70a4" providerId="AD" clId="Web-{4D7F81FA-F35E-481A-94EB-FABB7E368D7C}" dt="2022-11-17T23:39:02.760" v="270"/>
          <ac:picMkLst>
            <pc:docMk/>
            <pc:sldMk cId="2926826685" sldId="257"/>
            <ac:picMk id="4" creationId="{81708560-1D95-ACBF-21F7-7957FAB4F75C}"/>
          </ac:picMkLst>
        </pc:picChg>
        <pc:picChg chg="add del mod">
          <ac:chgData name="Gorski, Olaf" userId="S::olaf.gorski@keyloop.com::b9d38bc6-67b6-4ed9-97aa-76b382bd70a4" providerId="AD" clId="Web-{4D7F81FA-F35E-481A-94EB-FABB7E368D7C}" dt="2022-11-17T23:39:14.292" v="272"/>
          <ac:picMkLst>
            <pc:docMk/>
            <pc:sldMk cId="2926826685" sldId="257"/>
            <ac:picMk id="5" creationId="{83476DA9-C229-E1C2-C117-A10697A83D96}"/>
          </ac:picMkLst>
        </pc:picChg>
      </pc:sldChg>
      <pc:sldChg chg="addSp delSp modSp new del mod modClrScheme chgLayout">
        <pc:chgData name="Gorski, Olaf" userId="S::olaf.gorski@keyloop.com::b9d38bc6-67b6-4ed9-97aa-76b382bd70a4" providerId="AD" clId="Web-{4D7F81FA-F35E-481A-94EB-FABB7E368D7C}" dt="2022-11-17T23:35:10.428" v="248"/>
        <pc:sldMkLst>
          <pc:docMk/>
          <pc:sldMk cId="1717988397" sldId="258"/>
        </pc:sldMkLst>
        <pc:spChg chg="del">
          <ac:chgData name="Gorski, Olaf" userId="S::olaf.gorski@keyloop.com::b9d38bc6-67b6-4ed9-97aa-76b382bd70a4" providerId="AD" clId="Web-{4D7F81FA-F35E-481A-94EB-FABB7E368D7C}" dt="2022-11-17T23:20:41.252" v="73"/>
          <ac:spMkLst>
            <pc:docMk/>
            <pc:sldMk cId="1717988397" sldId="258"/>
            <ac:spMk id="2" creationId="{ECFB23EF-AE04-AEEA-7D8D-287BA09827A2}"/>
          </ac:spMkLst>
        </pc:spChg>
        <pc:spChg chg="del">
          <ac:chgData name="Gorski, Olaf" userId="S::olaf.gorski@keyloop.com::b9d38bc6-67b6-4ed9-97aa-76b382bd70a4" providerId="AD" clId="Web-{4D7F81FA-F35E-481A-94EB-FABB7E368D7C}" dt="2022-11-17T23:20:43.393" v="74"/>
          <ac:spMkLst>
            <pc:docMk/>
            <pc:sldMk cId="1717988397" sldId="258"/>
            <ac:spMk id="3" creationId="{1784D530-FA25-2E8E-AC67-5094424B72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62" v="93"/>
          <ac:spMkLst>
            <pc:docMk/>
            <pc:sldMk cId="1717988397" sldId="258"/>
            <ac:spMk id="4" creationId="{6920DBC5-AED5-52FB-0DA2-92CB0518C1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78" v="94"/>
          <ac:spMkLst>
            <pc:docMk/>
            <pc:sldMk cId="1717988397" sldId="258"/>
            <ac:spMk id="5" creationId="{DC67BDB4-4DB7-ABCF-25AB-E638774523A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8:56.022" v="173" actId="20577"/>
          <ac:spMkLst>
            <pc:docMk/>
            <pc:sldMk cId="1717988397" sldId="258"/>
            <ac:spMk id="6" creationId="{E6A26B3D-6B97-68C3-1BE7-FF0C00F4ADD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41.144" v="126"/>
          <ac:spMkLst>
            <pc:docMk/>
            <pc:sldMk cId="1717988397" sldId="258"/>
            <ac:spMk id="7" creationId="{A18A81C8-D54C-EEED-1091-6CECC3E418A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38.628" v="125"/>
          <ac:spMkLst>
            <pc:docMk/>
            <pc:sldMk cId="1717988397" sldId="258"/>
            <ac:spMk id="8" creationId="{C45FCE0B-B5B3-23B2-6693-73AECBB76692}"/>
          </ac:spMkLst>
        </pc:spChg>
        <pc:spChg chg="add mod">
          <ac:chgData name="Gorski, Olaf" userId="S::olaf.gorski@keyloop.com::b9d38bc6-67b6-4ed9-97aa-76b382bd70a4" providerId="AD" clId="Web-{4D7F81FA-F35E-481A-94EB-FABB7E368D7C}" dt="2022-11-17T23:27:00.123" v="152" actId="20577"/>
          <ac:spMkLst>
            <pc:docMk/>
            <pc:sldMk cId="1717988397" sldId="258"/>
            <ac:spMk id="9" creationId="{BBFDFAAD-26E9-A1B0-9420-7F5B9222926F}"/>
          </ac:spMkLst>
        </pc:spChg>
        <pc:cxnChg chg="add mod">
          <ac:chgData name="Gorski, Olaf" userId="S::olaf.gorski@keyloop.com::b9d38bc6-67b6-4ed9-97aa-76b382bd70a4" providerId="AD" clId="Web-{4D7F81FA-F35E-481A-94EB-FABB7E368D7C}" dt="2022-11-17T23:27:11.796" v="156"/>
          <ac:cxnSpMkLst>
            <pc:docMk/>
            <pc:sldMk cId="1717988397" sldId="258"/>
            <ac:cxnSpMk id="10" creationId="{98EF397D-B64E-28BB-A7C2-61A4D70A147C}"/>
          </ac:cxnSpMkLst>
        </pc:cxnChg>
      </pc:sldChg>
      <pc:sldChg chg="add">
        <pc:chgData name="Gorski, Olaf" userId="S::olaf.gorski@keyloop.com::b9d38bc6-67b6-4ed9-97aa-76b382bd70a4" providerId="AD" clId="Web-{4D7F81FA-F35E-481A-94EB-FABB7E368D7C}" dt="2022-11-17T23:39:33.434" v="273"/>
        <pc:sldMkLst>
          <pc:docMk/>
          <pc:sldMk cId="3623884842" sldId="258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27:22.077" v="158"/>
        <pc:sldMkLst>
          <pc:docMk/>
          <pc:sldMk cId="891783053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543" v="274"/>
        <pc:sldMkLst>
          <pc:docMk/>
          <pc:sldMk cId="2326192214" sldId="259"/>
        </pc:sldMkLst>
      </pc:sldChg>
      <pc:sldChg chg="add del">
        <pc:chgData name="Gorski, Olaf" userId="S::olaf.gorski@keyloop.com::b9d38bc6-67b6-4ed9-97aa-76b382bd70a4" providerId="AD" clId="Web-{4D7F81FA-F35E-481A-94EB-FABB7E368D7C}" dt="2022-11-17T23:19:50.983" v="63"/>
        <pc:sldMkLst>
          <pc:docMk/>
          <pc:sldMk cId="2587422678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746" v="275"/>
        <pc:sldMkLst>
          <pc:docMk/>
          <pc:sldMk cId="144312225" sldId="260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8:42.602" v="264"/>
        <pc:sldMkLst>
          <pc:docMk/>
          <pc:sldMk cId="1207259686" sldId="260"/>
        </pc:sldMkLst>
        <pc:spChg chg="mod">
          <ac:chgData name="Gorski, Olaf" userId="S::olaf.gorski@keyloop.com::b9d38bc6-67b6-4ed9-97aa-76b382bd70a4" providerId="AD" clId="Web-{4D7F81FA-F35E-481A-94EB-FABB7E368D7C}" dt="2022-11-17T23:32:37.417" v="222"/>
          <ac:spMkLst>
            <pc:docMk/>
            <pc:sldMk cId="1207259686" sldId="260"/>
            <ac:spMk id="4" creationId="{6920DBC5-AED5-52FB-0DA2-92CB0518C1B9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41.106" v="261" actId="1076"/>
          <ac:spMkLst>
            <pc:docMk/>
            <pc:sldMk cId="1207259686" sldId="260"/>
            <ac:spMk id="6" creationId="{E6A26B3D-6B97-68C3-1BE7-FF0C00F4ADD8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52.638" v="263" actId="20577"/>
          <ac:spMkLst>
            <pc:docMk/>
            <pc:sldMk cId="1207259686" sldId="260"/>
            <ac:spMk id="9" creationId="{BBFDFAAD-26E9-A1B0-9420-7F5B9222926F}"/>
          </ac:spMkLst>
        </pc:spChg>
        <pc:cxnChg chg="mod">
          <ac:chgData name="Gorski, Olaf" userId="S::olaf.gorski@keyloop.com::b9d38bc6-67b6-4ed9-97aa-76b382bd70a4" providerId="AD" clId="Web-{4D7F81FA-F35E-481A-94EB-FABB7E368D7C}" dt="2022-11-17T23:36:02.603" v="256" actId="1076"/>
          <ac:cxnSpMkLst>
            <pc:docMk/>
            <pc:sldMk cId="1207259686" sldId="260"/>
            <ac:cxnSpMk id="10" creationId="{98EF397D-B64E-28BB-A7C2-61A4D70A147C}"/>
          </ac:cxnSpMkLst>
        </pc:cxnChg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0.552" v="244"/>
        <pc:sldMkLst>
          <pc:docMk/>
          <pc:sldMk cId="1028428075" sldId="261"/>
        </pc:sldMkLst>
        <pc:spChg chg="mod">
          <ac:chgData name="Gorski, Olaf" userId="S::olaf.gorski@keyloop.com::b9d38bc6-67b6-4ed9-97aa-76b382bd70a4" providerId="AD" clId="Web-{4D7F81FA-F35E-481A-94EB-FABB7E368D7C}" dt="2022-11-17T23:27:59.815" v="170" actId="20577"/>
          <ac:spMkLst>
            <pc:docMk/>
            <pc:sldMk cId="1028428075" sldId="261"/>
            <ac:spMk id="6" creationId="{E6A26B3D-6B97-68C3-1BE7-FF0C00F4ADD8}"/>
          </ac:spMkLst>
        </pc:spChg>
      </pc:sldChg>
      <pc:sldChg chg="add">
        <pc:chgData name="Gorski, Olaf" userId="S::olaf.gorski@keyloop.com::b9d38bc6-67b6-4ed9-97aa-76b382bd70a4" providerId="AD" clId="Web-{4D7F81FA-F35E-481A-94EB-FABB7E368D7C}" dt="2022-11-17T23:39:33.965" v="276"/>
        <pc:sldMkLst>
          <pc:docMk/>
          <pc:sldMk cId="3804046324" sldId="261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3.021" v="247"/>
        <pc:sldMkLst>
          <pc:docMk/>
          <pc:sldMk cId="297361542" sldId="262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4.801" v="302"/>
        <pc:sldMkLst>
          <pc:docMk/>
          <pc:sldMk cId="4120910546" sldId="262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1.349" v="245"/>
        <pc:sldMkLst>
          <pc:docMk/>
          <pc:sldMk cId="2456154923" sldId="263"/>
        </pc:sldMkLst>
        <pc:spChg chg="mod">
          <ac:chgData name="Gorski, Olaf" userId="S::olaf.gorski@keyloop.com::b9d38bc6-67b6-4ed9-97aa-76b382bd70a4" providerId="AD" clId="Web-{4D7F81FA-F35E-481A-94EB-FABB7E368D7C}" dt="2022-11-17T23:28:05.471" v="171" actId="20577"/>
          <ac:spMkLst>
            <pc:docMk/>
            <pc:sldMk cId="2456154923" sldId="263"/>
            <ac:spMk id="6" creationId="{E6A26B3D-6B97-68C3-1BE7-FF0C00F4ADD8}"/>
          </ac:spMkLst>
        </pc:spChg>
      </pc:sldChg>
      <pc:sldChg chg="add del">
        <pc:chgData name="Gorski, Olaf" userId="S::olaf.gorski@keyloop.com::b9d38bc6-67b6-4ed9-97aa-76b382bd70a4" providerId="AD" clId="Web-{4D7F81FA-F35E-481A-94EB-FABB7E368D7C}" dt="2022-11-17T23:44:04.031" v="429"/>
        <pc:sldMkLst>
          <pc:docMk/>
          <pc:sldMk cId="3494114204" sldId="263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2.334" v="246"/>
        <pc:sldMkLst>
          <pc:docMk/>
          <pc:sldMk cId="247452498" sldId="264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1.488" v="301"/>
        <pc:sldMkLst>
          <pc:docMk/>
          <pc:sldMk cId="1283455205" sldId="264"/>
        </pc:sldMkLst>
      </pc:sldChg>
      <pc:sldChg chg="addSp delSp modSp add del mod ord replId setBg modClrScheme setClrOvrMap delDesignElem chgLayout">
        <pc:chgData name="Gorski, Olaf" userId="S::olaf.gorski@keyloop.com::b9d38bc6-67b6-4ed9-97aa-76b382bd70a4" providerId="AD" clId="Web-{4D7F81FA-F35E-481A-94EB-FABB7E368D7C}" dt="2022-11-17T23:38:44.556" v="265"/>
        <pc:sldMkLst>
          <pc:docMk/>
          <pc:sldMk cId="1049530721" sldId="265"/>
        </pc:sldMkLst>
        <pc:spChg chg="mod ord">
          <ac:chgData name="Gorski, Olaf" userId="S::olaf.gorski@keyloop.com::b9d38bc6-67b6-4ed9-97aa-76b382bd70a4" providerId="AD" clId="Web-{4D7F81FA-F35E-481A-94EB-FABB7E368D7C}" dt="2022-11-17T23:31:57.258" v="215" actId="20577"/>
          <ac:spMkLst>
            <pc:docMk/>
            <pc:sldMk cId="1049530721" sldId="265"/>
            <ac:spMk id="2" creationId="{C0DBC1C2-E4D5-6E22-7724-C8FB1F7C48C9}"/>
          </ac:spMkLst>
        </pc:spChg>
        <pc:spChg chg="del mod">
          <ac:chgData name="Gorski, Olaf" userId="S::olaf.gorski@keyloop.com::b9d38bc6-67b6-4ed9-97aa-76b382bd70a4" providerId="AD" clId="Web-{4D7F81FA-F35E-481A-94EB-FABB7E368D7C}" dt="2022-11-17T23:29:47.780" v="178"/>
          <ac:spMkLst>
            <pc:docMk/>
            <pc:sldMk cId="1049530721" sldId="265"/>
            <ac:spMk id="3" creationId="{7D3107F4-3A40-598C-4E24-C87D0BD8DE9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30:00.344" v="179"/>
          <ac:spMkLst>
            <pc:docMk/>
            <pc:sldMk cId="1049530721" sldId="265"/>
            <ac:spMk id="5" creationId="{8458D7CE-EC9A-F88F-7655-74B846C90C7F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5" creationId="{7264F718-7FAC-4056-9FA9-A603EC682FE7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6" creationId="{F74639F7-E3C7-4165-A83E-6386A86BA1DA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7" creationId="{8B3AF0F1-707A-463E-B5EE-33C63A40CF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2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4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6" creationId="{4ED83379-0499-45E1-AB78-6AA230F96442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1" creationId="{934F1179-B481-4F9E-BCA3-AFB972070F8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3" creationId="{827DC2C4-B485-428A-BF4A-472D2967F47F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5" creationId="{EE04B5EB-F158-4507-90DD-BD23620C7C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0" creationId="{194A6B0C-8C4F-4A54-A0D6-AE599481586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2" creationId="{A429DF74-9E63-4789-8989-B67CD701085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8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9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60" creationId="{4ED83379-0499-45E1-AB78-6AA230F96442}"/>
          </ac:spMkLst>
        </pc:spChg>
        <pc:grpChg chg="add del">
          <ac:chgData name="Gorski, Olaf" userId="S::olaf.gorski@keyloop.com::b9d38bc6-67b6-4ed9-97aa-76b382bd70a4" providerId="AD" clId="Web-{4D7F81FA-F35E-481A-94EB-FABB7E368D7C}" dt="2022-11-17T23:31:09.536" v="208"/>
          <ac:grpSpMkLst>
            <pc:docMk/>
            <pc:sldMk cId="1049530721" sldId="265"/>
            <ac:grpSpMk id="54" creationId="{102A1009-FCAE-4CE9-98DA-2523F93A9016}"/>
          </ac:grpSpMkLst>
        </pc:grpChg>
      </pc:sldChg>
      <pc:sldChg chg="add del">
        <pc:chgData name="Gorski, Olaf" userId="S::olaf.gorski@keyloop.com::b9d38bc6-67b6-4ed9-97aa-76b382bd70a4" providerId="AD" clId="Web-{4D7F81FA-F35E-481A-94EB-FABB7E368D7C}" dt="2022-11-17T23:41:06.800" v="300"/>
        <pc:sldMkLst>
          <pc:docMk/>
          <pc:sldMk cId="1176756418" sldId="265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38:45.462" v="266"/>
        <pc:sldMkLst>
          <pc:docMk/>
          <pc:sldMk cId="29433280" sldId="266"/>
        </pc:sldMkLst>
      </pc:sldChg>
      <pc:sldChg chg="add">
        <pc:chgData name="Gorski, Olaf" userId="S::olaf.gorski@keyloop.com::b9d38bc6-67b6-4ed9-97aa-76b382bd70a4" providerId="AD" clId="Web-{4D7F81FA-F35E-481A-94EB-FABB7E368D7C}" dt="2022-11-17T23:39:34.747" v="281"/>
        <pc:sldMkLst>
          <pc:docMk/>
          <pc:sldMk cId="3939879707" sldId="266"/>
        </pc:sldMkLst>
      </pc:sldChg>
      <pc:sldChg chg="addSp delSp modSp add">
        <pc:chgData name="Gorski, Olaf" userId="S::olaf.gorski@keyloop.com::b9d38bc6-67b6-4ed9-97aa-76b382bd70a4" providerId="AD" clId="Web-{4D7F81FA-F35E-481A-94EB-FABB7E368D7C}" dt="2022-11-18T00:14:57.616" v="1472" actId="20577"/>
        <pc:sldMkLst>
          <pc:docMk/>
          <pc:sldMk cId="2088454933" sldId="267"/>
        </pc:sldMkLst>
        <pc:spChg chg="add del mod">
          <ac:chgData name="Gorski, Olaf" userId="S::olaf.gorski@keyloop.com::b9d38bc6-67b6-4ed9-97aa-76b382bd70a4" providerId="AD" clId="Web-{4D7F81FA-F35E-481A-94EB-FABB7E368D7C}" dt="2022-11-17T23:42:42.541" v="351"/>
          <ac:spMkLst>
            <pc:docMk/>
            <pc:sldMk cId="2088454933" sldId="267"/>
            <ac:spMk id="3" creationId="{BD43821E-10BF-E62B-8069-506DAA63E1E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50"/>
          <ac:spMkLst>
            <pc:docMk/>
            <pc:sldMk cId="2088454933" sldId="267"/>
            <ac:spMk id="5" creationId="{0BB55883-7F85-2879-0B1C-3C1C9F34A9D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9"/>
          <ac:spMkLst>
            <pc:docMk/>
            <pc:sldMk cId="2088454933" sldId="267"/>
            <ac:spMk id="7" creationId="{6FA15E2A-124F-2506-8AD9-EEB2CD9EE1F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8"/>
          <ac:spMkLst>
            <pc:docMk/>
            <pc:sldMk cId="2088454933" sldId="267"/>
            <ac:spMk id="9" creationId="{6C0BEF9B-05D8-B888-2AF1-FC2F9AC97CB5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7"/>
          <ac:spMkLst>
            <pc:docMk/>
            <pc:sldMk cId="2088454933" sldId="267"/>
            <ac:spMk id="11" creationId="{06675E3B-BDC5-E2F8-B3DC-D84CC6EBD39F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6"/>
          <ac:spMkLst>
            <pc:docMk/>
            <pc:sldMk cId="2088454933" sldId="267"/>
            <ac:spMk id="13" creationId="{F71E1431-60B1-72F9-9EE9-73D41558B44A}"/>
          </ac:spMkLst>
        </pc:spChg>
        <pc:spChg chg="mod">
          <ac:chgData name="Gorski, Olaf" userId="S::olaf.gorski@keyloop.com::b9d38bc6-67b6-4ed9-97aa-76b382bd70a4" providerId="AD" clId="Web-{4D7F81FA-F35E-481A-94EB-FABB7E368D7C}" dt="2022-11-17T23:39:59.092" v="286" actId="1076"/>
          <ac:spMkLst>
            <pc:docMk/>
            <pc:sldMk cId="2088454933" sldId="267"/>
            <ac:spMk id="16" creationId="{5FE083FF-B41E-49B8-856F-F9A373055AB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17" creationId="{B596EFDE-164F-64DF-8983-1654C06E6567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19" creationId="{5C04F9FC-F397-E019-A5B3-C8683A81157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1" creationId="{3963A2DD-353A-C097-9D3C-FEC05566204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3" creationId="{D8F528D6-433E-477E-B5AB-ED0E4CF6B86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" creationId="{E930F2B1-C610-2D6C-AC1F-32D42F9C78D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7" creationId="{526AC13D-C612-3C64-762F-68D51992E17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5"/>
          <ac:spMkLst>
            <pc:docMk/>
            <pc:sldMk cId="2088454933" sldId="267"/>
            <ac:spMk id="29" creationId="{17A357F0-9916-5CF7-C239-990D742CFE5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4"/>
          <ac:spMkLst>
            <pc:docMk/>
            <pc:sldMk cId="2088454933" sldId="267"/>
            <ac:spMk id="31" creationId="{7A535E7A-E39A-A109-658D-4003AD2AFD0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3"/>
          <ac:spMkLst>
            <pc:docMk/>
            <pc:sldMk cId="2088454933" sldId="267"/>
            <ac:spMk id="33" creationId="{9B4FA666-E5E1-811A-E44D-17CEEFCDFE5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2"/>
          <ac:spMkLst>
            <pc:docMk/>
            <pc:sldMk cId="2088454933" sldId="267"/>
            <ac:spMk id="35" creationId="{67362EB1-DD91-5BC2-4A5C-D71336E0FF81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37" creationId="{121B7931-6759-E296-F917-14DA49041F4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9"/>
          <ac:spMkLst>
            <pc:docMk/>
            <pc:sldMk cId="2088454933" sldId="267"/>
            <ac:spMk id="39" creationId="{78C2CFE2-E88F-32D8-5AEB-231D342BB282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41" creationId="{19945CB5-EFC2-28A5-84C9-4303EA02D92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43" creationId="{34E94B6C-8F3A-6DC2-40C3-8B411AA4882B}"/>
          </ac:spMkLst>
        </pc:spChg>
        <pc:spChg chg="mod">
          <ac:chgData name="Gorski, Olaf" userId="S::olaf.gorski@keyloop.com::b9d38bc6-67b6-4ed9-97aa-76b382bd70a4" providerId="AD" clId="Web-{4D7F81FA-F35E-481A-94EB-FABB7E368D7C}" dt="2022-11-17T23:42:32.337" v="339" actId="20577"/>
          <ac:spMkLst>
            <pc:docMk/>
            <pc:sldMk cId="2088454933" sldId="267"/>
            <ac:spMk id="248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49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0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51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52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253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254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255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25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14:57.616" v="1472" actId="20577"/>
          <ac:spMkLst>
            <pc:docMk/>
            <pc:sldMk cId="2088454933" sldId="267"/>
            <ac:spMk id="257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5.403" v="387" actId="20577"/>
          <ac:spMkLst>
            <pc:docMk/>
            <pc:sldMk cId="2088454933" sldId="267"/>
            <ac:spMk id="259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260" creationId="{00000000-0000-0000-0000-000000000000}"/>
          </ac:spMkLst>
        </pc:spChg>
        <pc:cxnChg chg="mod">
          <ac:chgData name="Gorski, Olaf" userId="S::olaf.gorski@keyloop.com::b9d38bc6-67b6-4ed9-97aa-76b382bd70a4" providerId="AD" clId="Web-{4D7F81FA-F35E-481A-94EB-FABB7E368D7C}" dt="2022-11-17T23:42:12.429" v="317" actId="1076"/>
          <ac:cxnSpMkLst>
            <pc:docMk/>
            <pc:sldMk cId="2088454933" sldId="267"/>
            <ac:cxnSpMk id="258" creationId="{00000000-0000-0000-0000-000000000000}"/>
          </ac:cxnSpMkLst>
        </pc:cxnChg>
      </pc:sldChg>
      <pc:sldChg chg="modSp add">
        <pc:chgData name="Gorski, Olaf" userId="S::olaf.gorski@keyloop.com::b9d38bc6-67b6-4ed9-97aa-76b382bd70a4" providerId="AD" clId="Web-{4D7F81FA-F35E-481A-94EB-FABB7E368D7C}" dt="2022-11-17T23:44:54.628" v="435" actId="20577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4D7F81FA-F35E-481A-94EB-FABB7E368D7C}" dt="2022-11-17T23:44:50.362" v="434" actId="14100"/>
          <ac:spMkLst>
            <pc:docMk/>
            <pc:sldMk cId="1690255666" sldId="268"/>
            <ac:spMk id="7" creationId="{2D54F7DB-90EE-409D-BFF9-58DA41D070E3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40.221" v="430" actId="1076"/>
          <ac:spMkLst>
            <pc:docMk/>
            <pc:sldMk cId="1690255666" sldId="268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54.628" v="435" actId="20577"/>
          <ac:spMkLst>
            <pc:docMk/>
            <pc:sldMk cId="1690255666" sldId="268"/>
            <ac:spMk id="219" creationId="{00000000-0000-0000-0000-000000000000}"/>
          </ac:spMkLst>
        </pc:spChg>
      </pc:sldChg>
      <pc:sldChg chg="modSp add ord replId">
        <pc:chgData name="Gorski, Olaf" userId="S::olaf.gorski@keyloop.com::b9d38bc6-67b6-4ed9-97aa-76b382bd70a4" providerId="AD" clId="Web-{4D7F81FA-F35E-481A-94EB-FABB7E368D7C}" dt="2022-11-17T23:43:51.452" v="427" actId="20577"/>
        <pc:sldMkLst>
          <pc:docMk/>
          <pc:sldMk cId="78206314" sldId="269"/>
        </pc:sldMkLst>
        <pc:spChg chg="mod">
          <ac:chgData name="Gorski, Olaf" userId="S::olaf.gorski@keyloop.com::b9d38bc6-67b6-4ed9-97aa-76b382bd70a4" providerId="AD" clId="Web-{4D7F81FA-F35E-481A-94EB-FABB7E368D7C}" dt="2022-11-17T23:43:35.498" v="399" actId="20577"/>
          <ac:spMkLst>
            <pc:docMk/>
            <pc:sldMk cId="78206314" sldId="269"/>
            <ac:spMk id="265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51.452" v="427" actId="20577"/>
          <ac:spMkLst>
            <pc:docMk/>
            <pc:sldMk cId="78206314" sldId="269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30.216" v="397" actId="20577"/>
          <ac:spMkLst>
            <pc:docMk/>
            <pc:sldMk cId="78206314" sldId="269"/>
            <ac:spMk id="267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47.405" v="420" actId="20577"/>
          <ac:spMkLst>
            <pc:docMk/>
            <pc:sldMk cId="78206314" sldId="269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09:57.032" v="1304" actId="20577"/>
        <pc:sldMkLst>
          <pc:docMk/>
          <pc:sldMk cId="171930913" sldId="270"/>
        </pc:sldMkLst>
        <pc:spChg chg="mod">
          <ac:chgData name="Gorski, Olaf" userId="S::olaf.gorski@keyloop.com::b9d38bc6-67b6-4ed9-97aa-76b382bd70a4" providerId="AD" clId="Web-{4D7F81FA-F35E-481A-94EB-FABB7E368D7C}" dt="2022-11-18T00:09:57.032" v="1304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4:14.691" v="1460" actId="20577"/>
        <pc:sldMkLst>
          <pc:docMk/>
          <pc:sldMk cId="2991986361" sldId="271"/>
        </pc:sldMkLst>
        <pc:spChg chg="mod">
          <ac:chgData name="Gorski, Olaf" userId="S::olaf.gorski@keyloop.com::b9d38bc6-67b6-4ed9-97aa-76b382bd70a4" providerId="AD" clId="Web-{4D7F81FA-F35E-481A-94EB-FABB7E368D7C}" dt="2022-11-18T00:14:14.691" v="1460" actId="20577"/>
          <ac:spMkLst>
            <pc:docMk/>
            <pc:sldMk cId="2991986361" sldId="271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06:41.737" v="1235" actId="20577"/>
          <ac:spMkLst>
            <pc:docMk/>
            <pc:sldMk cId="2991986361" sldId="271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6:20.309" v="1508" actId="1076"/>
        <pc:sldMkLst>
          <pc:docMk/>
          <pc:sldMk cId="128602428" sldId="272"/>
        </pc:sldMkLst>
        <pc:spChg chg="mod">
          <ac:chgData name="Gorski, Olaf" userId="S::olaf.gorski@keyloop.com::b9d38bc6-67b6-4ed9-97aa-76b382bd70a4" providerId="AD" clId="Web-{4D7F81FA-F35E-481A-94EB-FABB7E368D7C}" dt="2022-11-18T00:16:20.309" v="1508" actId="1076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8T00:16:10.746" v="1506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7:05.140" v="1512" actId="1076"/>
        <pc:sldMkLst>
          <pc:docMk/>
          <pc:sldMk cId="1304058836" sldId="273"/>
        </pc:sldMkLst>
        <pc:spChg chg="mod">
          <ac:chgData name="Gorski, Olaf" userId="S::olaf.gorski@keyloop.com::b9d38bc6-67b6-4ed9-97aa-76b382bd70a4" providerId="AD" clId="Web-{4D7F81FA-F35E-481A-94EB-FABB7E368D7C}" dt="2022-11-18T00:17:05.140" v="1512" actId="1076"/>
          <ac:spMkLst>
            <pc:docMk/>
            <pc:sldMk cId="1304058836" sldId="273"/>
            <ac:spMk id="7" creationId="{2D54F7DB-90EE-409D-BFF9-58DA41D070E3}"/>
          </ac:spMkLst>
        </pc:spChg>
      </pc:sldChg>
      <pc:sldChg chg="modSp new add del mod setBg">
        <pc:chgData name="Gorski, Olaf" userId="S::olaf.gorski@keyloop.com::b9d38bc6-67b6-4ed9-97aa-76b382bd70a4" providerId="AD" clId="Web-{4D7F81FA-F35E-481A-94EB-FABB7E368D7C}" dt="2022-11-18T00:17:52.441" v="1519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4D7F81FA-F35E-481A-94EB-FABB7E368D7C}" dt="2022-11-18T00:17:45.331" v="1517" actId="20577"/>
          <ac:spMkLst>
            <pc:docMk/>
            <pc:sldMk cId="3667500370" sldId="274"/>
            <ac:spMk id="2" creationId="{3E10BAD0-F323-BF49-B19D-DD6FD409720B}"/>
          </ac:spMkLst>
        </pc:spChg>
      </pc:sldChg>
      <pc:sldMasterChg chg="add del addSldLayout delSldLayout">
        <pc:chgData name="Gorski, Olaf" userId="S::olaf.gorski@keyloop.com::b9d38bc6-67b6-4ed9-97aa-76b382bd70a4" providerId="AD" clId="Web-{4D7F81FA-F35E-481A-94EB-FABB7E368D7C}" dt="2022-11-17T23:19:50.983" v="63"/>
        <pc:sldMasterMkLst>
          <pc:docMk/>
          <pc:sldMasterMk cId="1562091843" sldId="2147483648"/>
        </pc:sldMasterMkLst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599843753" sldId="214748364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76963132" sldId="2147483650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4085507" sldId="2147483651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24591406" sldId="2147483652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380746200" sldId="2147483653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565177776" sldId="2147483654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274877871" sldId="2147483655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85533967" sldId="2147483656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583639160" sldId="2147483657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66389181" sldId="2147483658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07349802" sldId="214748365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788107171" sldId="2147483660"/>
          </pc:sldLayoutMkLst>
        </pc:sldLayoutChg>
      </pc:sldMasterChg>
      <pc:sldMasterChg chg="del mod replId setBg delSldLayout modSldLayout">
        <pc:chgData name="Gorski, Olaf" userId="S::olaf.gorski@keyloop.com::b9d38bc6-67b6-4ed9-97aa-76b382bd70a4" providerId="AD" clId="Web-{4D7F81FA-F35E-481A-94EB-FABB7E368D7C}" dt="2022-11-17T23:31:24.709" v="210"/>
        <pc:sldMasterMkLst>
          <pc:docMk/>
          <pc:sldMasterMk cId="2460954070" sldId="2147483660"/>
        </pc:sldMasterMkLst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orski, Olaf" userId="S::olaf.gorski@keyloop.com::b9d38bc6-67b6-4ed9-97aa-76b382bd70a4" providerId="AD" clId="Web-{4D7F81FA-F35E-481A-94EB-FABB7E368D7C}" dt="2022-11-17T23:39:33.434" v="273"/>
        <pc:sldMasterMkLst>
          <pc:docMk/>
          <pc:sldMasterMk cId="0" sldId="2147483667"/>
        </pc:sldMasterMkLst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6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7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5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6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5.740" v="211"/>
        <pc:sldMasterMkLst>
          <pc:docMk/>
          <pc:sldMasterMk cId="2135155992" sldId="2147483672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65569719" sldId="214748367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011003408" sldId="214748367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784830062" sldId="214748367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80128137" sldId="214748367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65816348" sldId="214748367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559958950" sldId="214748367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1924755939" sldId="214748367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31447255" sldId="214748368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41353782" sldId="214748368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930061712" sldId="214748368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52133335" sldId="2147483683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7.115" v="212"/>
        <pc:sldMasterMkLst>
          <pc:docMk/>
          <pc:sldMasterMk cId="3975920928" sldId="2147483684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248182012" sldId="214748368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171898920" sldId="214748368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577539922" sldId="214748368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813589986" sldId="214748368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108074731" sldId="214748368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38862023" sldId="214748369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11070008" sldId="214748369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759851476" sldId="214748369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279563692" sldId="214748369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89205198" sldId="214748369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022863219" sldId="2147483695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009735350" sldId="2147483696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302190644" sldId="214748369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9994411" sldId="214748369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691107873" sldId="214748369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428946454" sldId="214748370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71147036" sldId="214748370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534131006" sldId="214748370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32926175" sldId="214748370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456488837" sldId="214748370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4077952580" sldId="214748370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39437696" sldId="214748370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84396587" sldId="2147483707"/>
          </pc:sldLayoutMkLst>
        </pc:sldLayoutChg>
      </pc:sldMasterChg>
      <pc:sldMasterChg chg="add add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515201797" sldId="2147483708"/>
        </pc:sldMasterMkLst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02034601" sldId="2147483709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40367695" sldId="2147483710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925802863" sldId="2147483711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610889916" sldId="2147483712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148940319" sldId="2147483713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223830621" sldId="2147483714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274201887" sldId="2147483715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614444808" sldId="2147483716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616501688" sldId="2147483717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060682454" sldId="2147483718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472068622" sldId="21474837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B2CA-1F38-4B93-B8EA-AB40BF1EB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3C38-8A50-414E-B2FD-0FD6138B3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B8F8-F18D-4B08-8832-0A737BB95B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9439-55A5-4D1F-9B8E-9AE173A7C1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B573-727D-441C-9FC7-27AD3C5DC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1602-0D7C-407C-89E9-84384CB3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9CCF-6BF0-422A-AA77-FC08B0005B36}" type="datetimeFigureOut"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pl-PL"/>
              <a:t>w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EEDF-177C-4F4D-A456-39A1C2973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2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55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23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92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25e38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25e38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f0bee41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f0bee41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2b4dde21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2b4dde21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3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0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0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00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38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27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>
  <p:cSld name="CUSTOM_2_1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976CA6FA-0782-4EE0-9CFD-1DAD94768D6A}"/>
              </a:ext>
            </a:extLst>
          </p:cNvPr>
          <p:cNvSpPr txBox="1"/>
          <p:nvPr userDrawn="1"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Google Shape;127;p11">
            <a:extLst>
              <a:ext uri="{FF2B5EF4-FFF2-40B4-BE49-F238E27FC236}">
                <a16:creationId xmlns:a16="http://schemas.microsoft.com/office/drawing/2014/main" id="{DE727B41-C973-4E20-8FD6-0C4A47177B01}"/>
              </a:ext>
            </a:extLst>
          </p:cNvPr>
          <p:cNvSpPr txBox="1"/>
          <p:nvPr userDrawn="1"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>
  <p:cSld name="TITLE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>
  <p:cSld name="TITLE_3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>
  <p:cSld name="TITLE_3_2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CUSTOM_2_2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6727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23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00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44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8507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0814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6533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64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8767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05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>
  <p:cSld name="TITLE_3_3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0716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05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529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83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844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91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650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851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7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>
  <p:cSld name="TITLE_3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990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514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57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1987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5895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17245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2354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932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016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6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>
  <p:cSld name="TITLE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850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748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137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69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3643" userDrawn="1">
          <p15:clr>
            <a:srgbClr val="FA7B17"/>
          </p15:clr>
        </p15:guide>
        <p15:guide id="3" pos="4032" userDrawn="1">
          <p15:clr>
            <a:srgbClr val="FA7B17"/>
          </p15:clr>
        </p15:guide>
        <p15:guide id="4" orient="horz" pos="223" userDrawn="1">
          <p15:clr>
            <a:srgbClr val="FA7B17"/>
          </p15:clr>
        </p15:guide>
        <p15:guide id="5" orient="horz" pos="3605" userDrawn="1">
          <p15:clr>
            <a:srgbClr val="FA7B17"/>
          </p15:clr>
        </p15:guide>
        <p15:guide id="6" orient="horz" pos="1536" userDrawn="1">
          <p15:clr>
            <a:srgbClr val="FA7B17"/>
          </p15:clr>
        </p15:guide>
        <p15:guide id="7" orient="horz" pos="2340" userDrawn="1">
          <p15:clr>
            <a:srgbClr val="FA7B17"/>
          </p15:clr>
        </p15:guide>
        <p15:guide id="8" orient="horz" pos="495" userDrawn="1">
          <p15:clr>
            <a:srgbClr val="FA7B17"/>
          </p15:clr>
        </p15:guide>
        <p15:guide id="9" orient="horz" pos="1287" userDrawn="1">
          <p15:clr>
            <a:srgbClr val="FA7B17"/>
          </p15:clr>
        </p15:guide>
        <p15:guide id="10" orient="horz" pos="2588" userDrawn="1">
          <p15:clr>
            <a:srgbClr val="FA7B17"/>
          </p15:clr>
        </p15:guide>
        <p15:guide id="11" orient="horz" pos="3357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1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643" userDrawn="1">
          <p15:clr>
            <a:srgbClr val="FA7B17"/>
          </p15:clr>
        </p15:guide>
        <p15:guide id="4" pos="4032" userDrawn="1">
          <p15:clr>
            <a:srgbClr val="FA7B17"/>
          </p15:clr>
        </p15:guide>
        <p15:guide id="5" orient="horz" pos="223" userDrawn="1">
          <p15:clr>
            <a:srgbClr val="FA7B17"/>
          </p15:clr>
        </p15:guide>
        <p15:guide id="6" orient="horz" pos="495" userDrawn="1">
          <p15:clr>
            <a:srgbClr val="FA7B17"/>
          </p15:clr>
        </p15:guide>
        <p15:guide id="7" orient="horz" pos="1287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>
  <p:cSld name="TITLE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5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1287" userDrawn="1">
          <p15:clr>
            <a:srgbClr val="FA7B17"/>
          </p15:clr>
        </p15:guide>
        <p15:guide id="7" orient="horz" pos="493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>
  <p:cSld name="TITLE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1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493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 userDrawn="1">
          <p15:clr>
            <a:srgbClr val="EA4335"/>
          </p15:clr>
        </p15:guide>
        <p15:guide id="2" pos="335" userDrawn="1">
          <p15:clr>
            <a:srgbClr val="EA4335"/>
          </p15:clr>
        </p15:guide>
        <p15:guide id="3" pos="7347" userDrawn="1">
          <p15:clr>
            <a:srgbClr val="EA4335"/>
          </p15:clr>
        </p15:guide>
        <p15:guide id="4" orient="horz" pos="3811" userDrawn="1">
          <p15:clr>
            <a:srgbClr val="EA4335"/>
          </p15:clr>
        </p15:guide>
        <p15:guide id="5" pos="249" userDrawn="1">
          <p15:clr>
            <a:srgbClr val="EA4335"/>
          </p15:clr>
        </p15:guide>
        <p15:guide id="6" pos="76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304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95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207391" y="1976624"/>
            <a:ext cx="1184154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5000" dirty="0">
                <a:latin typeface="Calibri Light"/>
                <a:cs typeface="Calibri Light"/>
              </a:rPr>
              <a:t>Black, </a:t>
            </a:r>
            <a:r>
              <a:rPr lang="pl-PL" sz="5000" dirty="0" err="1">
                <a:latin typeface="Calibri Light"/>
                <a:cs typeface="Calibri Light"/>
              </a:rPr>
              <a:t>isort</a:t>
            </a:r>
            <a:r>
              <a:rPr lang="pl-PL" sz="5000" dirty="0">
                <a:latin typeface="Calibri Light"/>
                <a:cs typeface="Calibri Light"/>
              </a:rPr>
              <a:t>, </a:t>
            </a:r>
            <a:r>
              <a:rPr lang="pl-PL" sz="5000" dirty="0" err="1">
                <a:latin typeface="Calibri Light"/>
                <a:cs typeface="Calibri Light"/>
              </a:rPr>
              <a:t>bandit</a:t>
            </a:r>
            <a:r>
              <a:rPr lang="pl-PL" sz="5000" dirty="0">
                <a:latin typeface="Calibri Light"/>
                <a:cs typeface="Calibri Light"/>
              </a:rPr>
              <a:t> and </a:t>
            </a:r>
            <a:r>
              <a:rPr lang="pl-PL" sz="5000" dirty="0" err="1">
                <a:latin typeface="Calibri Light"/>
                <a:cs typeface="Calibri Light"/>
              </a:rPr>
              <a:t>other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tools</a:t>
            </a:r>
            <a:r>
              <a:rPr lang="pl-PL" sz="5000" dirty="0">
                <a:latin typeface="Calibri Light"/>
                <a:cs typeface="Calibri Light"/>
              </a:rPr>
              <a:t> – </a:t>
            </a:r>
            <a:r>
              <a:rPr lang="pl-PL" sz="5000" dirty="0" err="1">
                <a:latin typeface="Calibri Light"/>
                <a:cs typeface="Calibri Light"/>
              </a:rPr>
              <a:t>formatting</a:t>
            </a:r>
            <a:r>
              <a:rPr lang="pl-PL" sz="5000" dirty="0">
                <a:latin typeface="Calibri Light"/>
                <a:cs typeface="Calibri Light"/>
              </a:rPr>
              <a:t> and </a:t>
            </a:r>
            <a:r>
              <a:rPr lang="pl-PL" sz="5000" dirty="0" err="1">
                <a:latin typeface="Calibri Light"/>
                <a:cs typeface="Calibri Light"/>
              </a:rPr>
              <a:t>static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analysis</a:t>
            </a:r>
            <a:r>
              <a:rPr lang="pl-PL" sz="5000" dirty="0">
                <a:latin typeface="Calibri Light"/>
                <a:cs typeface="Calibri Light"/>
              </a:rPr>
              <a:t> of </a:t>
            </a:r>
            <a:r>
              <a:rPr lang="pl-PL" sz="5000" dirty="0" err="1">
                <a:latin typeface="Calibri Light"/>
                <a:cs typeface="Calibri Light"/>
              </a:rPr>
              <a:t>python</a:t>
            </a:r>
            <a:r>
              <a:rPr lang="pl-PL" sz="5000" dirty="0">
                <a:latin typeface="Calibri Light"/>
                <a:cs typeface="Calibri Light"/>
              </a:rPr>
              <a:t> </a:t>
            </a:r>
            <a:r>
              <a:rPr lang="pl-PL" sz="5000" dirty="0" err="1">
                <a:latin typeface="Calibri Light"/>
                <a:cs typeface="Calibri Light"/>
              </a:rPr>
              <a:t>code</a:t>
            </a:r>
            <a:endParaRPr lang="pl-PL" sz="5000" dirty="0">
              <a:latin typeface="Calibri Light"/>
              <a:cs typeface="Calibri Light"/>
            </a:endParaRPr>
          </a:p>
          <a:p>
            <a:r>
              <a:rPr lang="pl-PL" sz="2800" dirty="0"/>
              <a:t>The </a:t>
            </a:r>
            <a:r>
              <a:rPr lang="pl-PL" sz="2800" dirty="0" err="1"/>
              <a:t>lazy</a:t>
            </a:r>
            <a:r>
              <a:rPr lang="pl-PL" sz="2800" dirty="0"/>
              <a:t> </a:t>
            </a:r>
            <a:r>
              <a:rPr lang="pl-PL" sz="2800" dirty="0" err="1"/>
              <a:t>man’s</a:t>
            </a:r>
            <a:r>
              <a:rPr lang="pl-PL" sz="2800" dirty="0"/>
              <a:t> </a:t>
            </a:r>
            <a:r>
              <a:rPr lang="pl-PL" sz="2800" dirty="0" err="1"/>
              <a:t>approach</a:t>
            </a:r>
            <a:r>
              <a:rPr lang="pl-PL" sz="2800" dirty="0"/>
              <a:t> to </a:t>
            </a:r>
            <a:r>
              <a:rPr lang="pl-PL" sz="2800" dirty="0" err="1"/>
              <a:t>assuring</a:t>
            </a:r>
            <a:r>
              <a:rPr lang="pl-PL" sz="2800" dirty="0"/>
              <a:t> </a:t>
            </a:r>
            <a:r>
              <a:rPr lang="pl-PL" sz="2800" dirty="0" err="1"/>
              <a:t>Python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r>
              <a:rPr lang="pl-PL" sz="2800" dirty="0"/>
              <a:t> </a:t>
            </a:r>
            <a:r>
              <a:rPr lang="pl-PL" sz="2800" dirty="0" err="1"/>
              <a:t>quality</a:t>
            </a:r>
            <a:endParaRPr lang="en-US" sz="2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7882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76223"/>
            <a:ext cx="12192000" cy="238177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69025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The less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…</a:t>
            </a:r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Sometimes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so</a:t>
            </a:r>
            <a:r>
              <a:rPr lang="pl-PL" sz="1300" dirty="0"/>
              <a:t> </a:t>
            </a:r>
            <a:r>
              <a:rPr lang="pl-PL" sz="1300" dirty="0" err="1"/>
              <a:t>happens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we </a:t>
            </a:r>
            <a:r>
              <a:rPr lang="pl-PL" sz="1300" dirty="0" err="1"/>
              <a:t>may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unused</a:t>
            </a:r>
            <a:r>
              <a:rPr lang="pl-PL" sz="1300" dirty="0"/>
              <a:t> import </a:t>
            </a:r>
            <a:r>
              <a:rPr lang="pl-PL" sz="1300" dirty="0" err="1"/>
              <a:t>statements</a:t>
            </a:r>
            <a:r>
              <a:rPr lang="pl-PL" sz="1300" dirty="0"/>
              <a:t> in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unused</a:t>
            </a:r>
            <a:r>
              <a:rPr lang="pl-PL" sz="1300" dirty="0"/>
              <a:t> </a:t>
            </a:r>
            <a:r>
              <a:rPr lang="pl-PL" sz="1300" dirty="0" err="1"/>
              <a:t>variables</a:t>
            </a:r>
            <a:r>
              <a:rPr lang="pl-PL" sz="1300" dirty="0"/>
              <a:t>. </a:t>
            </a:r>
            <a:r>
              <a:rPr lang="pl-PL" sz="1300" dirty="0" err="1"/>
              <a:t>Happens</a:t>
            </a:r>
            <a:r>
              <a:rPr lang="pl-PL" sz="1300" dirty="0"/>
              <a:t> to the </a:t>
            </a:r>
            <a:r>
              <a:rPr lang="pl-PL" sz="1300" dirty="0" err="1"/>
              <a:t>best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In order to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of </a:t>
            </a:r>
            <a:r>
              <a:rPr lang="pl-PL" sz="1300" dirty="0" err="1"/>
              <a:t>those</a:t>
            </a:r>
            <a:r>
              <a:rPr lang="pl-PL" sz="1300" dirty="0"/>
              <a:t> we </a:t>
            </a:r>
            <a:r>
              <a:rPr lang="pl-PL" sz="1300" dirty="0" err="1"/>
              <a:t>may</a:t>
            </a:r>
            <a:r>
              <a:rPr lang="pl-PL" sz="1300" dirty="0"/>
              <a:t> want to </a:t>
            </a:r>
            <a:r>
              <a:rPr lang="pl-PL" sz="1300" dirty="0" err="1"/>
              <a:t>include</a:t>
            </a:r>
            <a:r>
              <a:rPr lang="pl-PL" sz="1300" dirty="0"/>
              <a:t> </a:t>
            </a:r>
            <a:r>
              <a:rPr lang="pl-PL" sz="1300" dirty="0" err="1"/>
              <a:t>autoflake</a:t>
            </a:r>
            <a:r>
              <a:rPr lang="pl-PL" sz="1300" dirty="0"/>
              <a:t> in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projects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It’s</a:t>
            </a:r>
            <a:r>
              <a:rPr lang="pl-PL" sz="1300" dirty="0"/>
              <a:t> a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simply</a:t>
            </a:r>
            <a:r>
              <a:rPr lang="pl-PL" sz="1300" dirty="0"/>
              <a:t> </a:t>
            </a:r>
            <a:r>
              <a:rPr lang="pl-PL" sz="1300" dirty="0" err="1"/>
              <a:t>takes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of </a:t>
            </a:r>
            <a:r>
              <a:rPr lang="pl-PL" sz="1300" dirty="0" err="1"/>
              <a:t>that</a:t>
            </a:r>
            <a:r>
              <a:rPr lang="pl-PL" sz="1300" dirty="0"/>
              <a:t> – </a:t>
            </a:r>
            <a:r>
              <a:rPr lang="pl-PL" sz="1300" dirty="0" err="1"/>
              <a:t>removing</a:t>
            </a:r>
            <a:r>
              <a:rPr lang="pl-PL" sz="1300" dirty="0"/>
              <a:t> </a:t>
            </a:r>
            <a:r>
              <a:rPr lang="pl-PL" sz="1300" dirty="0" err="1"/>
              <a:t>unused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and </a:t>
            </a:r>
            <a:r>
              <a:rPr lang="pl-PL" sz="1300" dirty="0" err="1"/>
              <a:t>variables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No </a:t>
            </a:r>
            <a:r>
              <a:rPr lang="pl-PL" sz="1300" dirty="0" err="1"/>
              <a:t>magic</a:t>
            </a:r>
            <a:r>
              <a:rPr lang="pl-PL" sz="1300" dirty="0"/>
              <a:t> </a:t>
            </a:r>
            <a:r>
              <a:rPr lang="pl-PL" sz="1300" dirty="0" err="1"/>
              <a:t>here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autoflake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Reducing</a:t>
            </a:r>
            <a:r>
              <a:rPr lang="pl-PL" dirty="0"/>
              <a:t>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Automatic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2065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There’s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thing</a:t>
            </a:r>
            <a:r>
              <a:rPr lang="pl-PL" sz="1300" dirty="0"/>
              <a:t> we </a:t>
            </a:r>
            <a:r>
              <a:rPr lang="pl-PL" sz="1300" dirty="0" err="1"/>
              <a:t>call</a:t>
            </a:r>
            <a:r>
              <a:rPr lang="pl-PL" sz="1300" dirty="0"/>
              <a:t> </a:t>
            </a:r>
            <a:r>
              <a:rPr lang="pl-PL" sz="1300" dirty="0" err="1"/>
              <a:t>semantic</a:t>
            </a:r>
            <a:r>
              <a:rPr lang="pl-PL" sz="1300" dirty="0"/>
              <a:t> </a:t>
            </a:r>
            <a:r>
              <a:rPr lang="pl-PL" sz="1300" dirty="0" err="1"/>
              <a:t>versioning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semver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a </a:t>
            </a:r>
            <a:r>
              <a:rPr lang="pl-PL" sz="1300" dirty="0" err="1"/>
              <a:t>convention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tells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to version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according</a:t>
            </a:r>
            <a:r>
              <a:rPr lang="pl-PL" sz="1300" dirty="0"/>
              <a:t> to the </a:t>
            </a:r>
            <a:r>
              <a:rPr lang="pl-PL" sz="1300" dirty="0" err="1"/>
              <a:t>following</a:t>
            </a:r>
            <a:r>
              <a:rPr lang="pl-PL" sz="1300" dirty="0"/>
              <a:t> </a:t>
            </a:r>
            <a:r>
              <a:rPr lang="pl-PL" sz="1300" dirty="0" err="1"/>
              <a:t>pattern</a:t>
            </a:r>
            <a:r>
              <a:rPr lang="pl-PL" sz="1300" dirty="0"/>
              <a:t>:</a:t>
            </a:r>
          </a:p>
          <a:p>
            <a:pPr marL="0" indent="0">
              <a:buNone/>
            </a:pPr>
            <a:r>
              <a:rPr lang="pl-PL" sz="1300" dirty="0"/>
              <a:t>MAJOR.MINOR.PATCH</a:t>
            </a:r>
          </a:p>
          <a:p>
            <a:pPr marL="0" indent="0">
              <a:buNone/>
            </a:pPr>
            <a:r>
              <a:rPr lang="pl-PL" sz="1300" dirty="0"/>
              <a:t>For </a:t>
            </a:r>
            <a:r>
              <a:rPr lang="pl-PL" sz="1300" dirty="0" err="1"/>
              <a:t>example</a:t>
            </a:r>
            <a:r>
              <a:rPr lang="pl-PL" sz="1300" dirty="0"/>
              <a:t>: v0.2.12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Major piece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incremented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go for major </a:t>
            </a:r>
            <a:r>
              <a:rPr lang="pl-PL" sz="1300" dirty="0" err="1"/>
              <a:t>rollouts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change</a:t>
            </a:r>
            <a:r>
              <a:rPr lang="pl-PL" sz="1300" dirty="0"/>
              <a:t> A LOT.</a:t>
            </a:r>
          </a:p>
          <a:p>
            <a:pPr marL="0" indent="0">
              <a:buNone/>
            </a:pPr>
            <a:r>
              <a:rPr lang="pl-PL" sz="1300" dirty="0"/>
              <a:t>Minor piece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incremented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do </a:t>
            </a:r>
            <a:r>
              <a:rPr lang="pl-PL" sz="1300" dirty="0" err="1"/>
              <a:t>normal</a:t>
            </a:r>
            <a:r>
              <a:rPr lang="pl-PL" sz="1300" dirty="0"/>
              <a:t> </a:t>
            </a:r>
            <a:r>
              <a:rPr lang="pl-PL" sz="1300" dirty="0" err="1"/>
              <a:t>releases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 with </a:t>
            </a:r>
            <a:r>
              <a:rPr lang="pl-PL" sz="1300" dirty="0" err="1"/>
              <a:t>bigger</a:t>
            </a:r>
            <a:r>
              <a:rPr lang="pl-PL" sz="1300" dirty="0"/>
              <a:t> </a:t>
            </a:r>
            <a:r>
              <a:rPr lang="pl-PL" sz="1300" dirty="0" err="1"/>
              <a:t>features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r>
              <a:rPr lang="pl-PL" sz="1300" dirty="0" err="1"/>
              <a:t>Patch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we </a:t>
            </a:r>
            <a:r>
              <a:rPr lang="pl-PL" sz="1300" dirty="0" err="1"/>
              <a:t>use</a:t>
            </a:r>
            <a:r>
              <a:rPr lang="pl-PL" sz="1300" dirty="0"/>
              <a:t> for </a:t>
            </a:r>
            <a:r>
              <a:rPr lang="pl-PL" sz="1300" dirty="0" err="1"/>
              <a:t>smaller</a:t>
            </a:r>
            <a:r>
              <a:rPr lang="pl-PL" sz="1300" dirty="0"/>
              <a:t> </a:t>
            </a:r>
            <a:r>
              <a:rPr lang="pl-PL" sz="1300" dirty="0" err="1"/>
              <a:t>features</a:t>
            </a:r>
            <a:r>
              <a:rPr lang="pl-PL" sz="1300" dirty="0"/>
              <a:t>, </a:t>
            </a:r>
            <a:r>
              <a:rPr lang="pl-PL" sz="1300" dirty="0" err="1"/>
              <a:t>patches</a:t>
            </a:r>
            <a:r>
              <a:rPr lang="pl-PL" sz="1300" dirty="0"/>
              <a:t>, </a:t>
            </a:r>
            <a:r>
              <a:rPr lang="pl-PL" sz="1300" dirty="0" err="1"/>
              <a:t>fixes</a:t>
            </a:r>
            <a:r>
              <a:rPr lang="pl-PL" sz="1300" dirty="0"/>
              <a:t> etc. </a:t>
            </a:r>
            <a:r>
              <a:rPr lang="pl-PL" sz="1300" dirty="0" err="1"/>
              <a:t>This</a:t>
            </a:r>
            <a:r>
              <a:rPr lang="pl-PL" sz="1300" dirty="0"/>
              <a:t> one </a:t>
            </a:r>
            <a:r>
              <a:rPr lang="pl-PL" sz="1300" dirty="0" err="1"/>
              <a:t>grows</a:t>
            </a:r>
            <a:r>
              <a:rPr lang="pl-PL" sz="1300" dirty="0"/>
              <a:t> the </a:t>
            </a:r>
            <a:r>
              <a:rPr lang="pl-PL" sz="1300" dirty="0" err="1"/>
              <a:t>fastest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r>
              <a:rPr lang="pl-PL" sz="1300" dirty="0"/>
              <a:t>In order for </a:t>
            </a:r>
            <a:r>
              <a:rPr lang="pl-PL" sz="1300" dirty="0" err="1"/>
              <a:t>us</a:t>
            </a:r>
            <a:r>
              <a:rPr lang="pl-PL" sz="1300" dirty="0"/>
              <a:t> to not </a:t>
            </a:r>
            <a:r>
              <a:rPr lang="pl-PL" sz="1300" dirty="0" err="1"/>
              <a:t>have</a:t>
            </a:r>
            <a:r>
              <a:rPr lang="pl-PL" sz="1300" dirty="0"/>
              <a:t> to </a:t>
            </a:r>
            <a:r>
              <a:rPr lang="pl-PL" sz="1300" dirty="0" err="1"/>
              <a:t>manage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manually</a:t>
            </a:r>
            <a:r>
              <a:rPr lang="pl-PL" sz="1300" dirty="0"/>
              <a:t>, we </a:t>
            </a:r>
            <a:r>
              <a:rPr lang="pl-PL" sz="1300" dirty="0" err="1"/>
              <a:t>have</a:t>
            </a:r>
            <a:r>
              <a:rPr lang="pl-PL" sz="1300" dirty="0"/>
              <a:t> a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called</a:t>
            </a:r>
            <a:r>
              <a:rPr lang="pl-PL" sz="1300" dirty="0"/>
              <a:t> </a:t>
            </a:r>
            <a:r>
              <a:rPr lang="pl-PL" sz="1300" dirty="0" err="1"/>
              <a:t>bumpversion</a:t>
            </a:r>
            <a:r>
              <a:rPr lang="pl-PL" sz="1300" dirty="0"/>
              <a:t>. It </a:t>
            </a:r>
            <a:r>
              <a:rPr lang="pl-PL" sz="1300" dirty="0" err="1"/>
              <a:t>updates</a:t>
            </a:r>
            <a:r>
              <a:rPr lang="pl-PL" sz="1300" dirty="0"/>
              <a:t> the version, </a:t>
            </a:r>
            <a:r>
              <a:rPr lang="pl-PL" sz="1300" dirty="0" err="1"/>
              <a:t>creates</a:t>
            </a:r>
            <a:r>
              <a:rPr lang="pl-PL" sz="1300" dirty="0"/>
              <a:t> a </a:t>
            </a:r>
            <a:r>
              <a:rPr lang="pl-PL" sz="1300" dirty="0" err="1"/>
              <a:t>commit</a:t>
            </a:r>
            <a:r>
              <a:rPr lang="pl-PL" sz="1300" dirty="0"/>
              <a:t> with the </a:t>
            </a:r>
            <a:r>
              <a:rPr lang="pl-PL" sz="1300" dirty="0" err="1"/>
              <a:t>changes</a:t>
            </a:r>
            <a:r>
              <a:rPr lang="pl-PL" sz="1300" dirty="0"/>
              <a:t>, </a:t>
            </a:r>
            <a:r>
              <a:rPr lang="pl-PL" sz="1300" dirty="0" err="1"/>
              <a:t>creates</a:t>
            </a:r>
            <a:r>
              <a:rPr lang="pl-PL" sz="1300" dirty="0"/>
              <a:t> a git </a:t>
            </a:r>
            <a:r>
              <a:rPr lang="pl-PL" sz="1300" dirty="0" err="1"/>
              <a:t>tag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on, </a:t>
            </a:r>
            <a:r>
              <a:rPr lang="pl-PL" sz="1300" dirty="0" err="1"/>
              <a:t>all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a </a:t>
            </a:r>
            <a:r>
              <a:rPr lang="pl-PL" sz="1300" dirty="0" err="1"/>
              <a:t>neat</a:t>
            </a:r>
            <a:r>
              <a:rPr lang="pl-PL" sz="1300" dirty="0"/>
              <a:t> </a:t>
            </a:r>
            <a:r>
              <a:rPr lang="pl-PL" sz="1300" dirty="0" err="1"/>
              <a:t>little</a:t>
            </a:r>
            <a:r>
              <a:rPr lang="pl-PL" sz="1300" dirty="0"/>
              <a:t> piece of </a:t>
            </a:r>
            <a:r>
              <a:rPr lang="pl-PL" sz="1300" dirty="0" err="1"/>
              <a:t>tooling</a:t>
            </a:r>
            <a:r>
              <a:rPr lang="pl-PL" sz="1300" dirty="0"/>
              <a:t> to </a:t>
            </a:r>
            <a:r>
              <a:rPr lang="pl-PL" sz="1300" dirty="0" err="1"/>
              <a:t>have</a:t>
            </a:r>
            <a:r>
              <a:rPr lang="pl-PL" sz="1300" dirty="0"/>
              <a:t> in </a:t>
            </a:r>
            <a:r>
              <a:rPr lang="pl-PL" sz="1300" dirty="0" err="1"/>
              <a:t>you</a:t>
            </a:r>
            <a:r>
              <a:rPr lang="pl-PL" sz="1300" dirty="0"/>
              <a:t> CI/CD. </a:t>
            </a:r>
          </a:p>
          <a:p>
            <a:pPr marL="0" indent="0">
              <a:buNone/>
            </a:pPr>
            <a:endParaRPr lang="pl-PL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bumpversion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Human </a:t>
            </a:r>
            <a:r>
              <a:rPr lang="pl-PL" dirty="0" err="1"/>
              <a:t>readable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sense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FD018-B356-421A-A8C8-C85CE47A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0" y="4167673"/>
            <a:ext cx="5377565" cy="21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Automatic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bumpversion</a:t>
            </a:r>
            <a:r>
              <a:rPr lang="pl-PL" dirty="0"/>
              <a:t>	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Automatically</a:t>
            </a:r>
            <a:r>
              <a:rPr lang="pl-PL" dirty="0"/>
              <a:t> update the version in the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A103B-32D7-4D42-9637-DB4B7DEC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7" y="2367412"/>
            <a:ext cx="8725871" cy="32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dirty="0"/>
              <a:t>Do we run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by </a:t>
            </a:r>
            <a:r>
              <a:rPr lang="pl-PL" dirty="0" err="1"/>
              <a:t>hand</a:t>
            </a:r>
            <a:r>
              <a:rPr lang="pl-PL" dirty="0"/>
              <a:t>?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2860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8000" dirty="0">
                <a:latin typeface="Calibri Light"/>
                <a:cs typeface="Calibri Light"/>
              </a:rPr>
              <a:t>No. We want to be </a:t>
            </a:r>
            <a:r>
              <a:rPr lang="pl-PL" sz="8000" dirty="0" err="1">
                <a:latin typeface="Calibri Light"/>
                <a:cs typeface="Calibri Light"/>
              </a:rPr>
              <a:t>lazy</a:t>
            </a:r>
            <a:r>
              <a:rPr lang="pl-PL" sz="8000" dirty="0">
                <a:latin typeface="Calibri Light"/>
                <a:cs typeface="Calibri Light"/>
              </a:rPr>
              <a:t>.</a:t>
            </a:r>
            <a:endParaRPr sz="80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82464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Automate</a:t>
            </a:r>
            <a:r>
              <a:rPr lang="pl-PL" dirty="0"/>
              <a:t> </a:t>
            </a:r>
            <a:r>
              <a:rPr lang="pl-PL" dirty="0" err="1"/>
              <a:t>boring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If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want to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all</a:t>
            </a:r>
            <a:r>
              <a:rPr lang="pl-PL" sz="1300" dirty="0"/>
              <a:t> of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happen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create</a:t>
            </a:r>
            <a:r>
              <a:rPr lang="pl-PL" sz="1300" dirty="0"/>
              <a:t> git </a:t>
            </a:r>
            <a:r>
              <a:rPr lang="pl-PL" sz="1300" dirty="0" err="1"/>
              <a:t>hooks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fired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dirty="0" err="1"/>
              <a:t>When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commit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the </a:t>
            </a:r>
            <a:r>
              <a:rPr lang="pl-PL" sz="1300" dirty="0" err="1"/>
              <a:t>commit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r>
              <a:rPr lang="pl-PL" sz="1300" dirty="0"/>
              <a:t>One </a:t>
            </a:r>
            <a:r>
              <a:rPr lang="pl-PL" sz="1300" dirty="0" err="1"/>
              <a:t>way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just</a:t>
            </a:r>
            <a:r>
              <a:rPr lang="pl-PL" sz="1300" dirty="0"/>
              <a:t> </a:t>
            </a:r>
            <a:r>
              <a:rPr lang="pl-PL" sz="1300" b="1" dirty="0" err="1"/>
              <a:t>create</a:t>
            </a:r>
            <a:r>
              <a:rPr lang="pl-PL" sz="1300" b="1" dirty="0"/>
              <a:t> .</a:t>
            </a:r>
            <a:r>
              <a:rPr lang="pl-PL" sz="1300" b="1" dirty="0" err="1"/>
              <a:t>pre-commit</a:t>
            </a:r>
            <a:r>
              <a:rPr lang="pl-PL" sz="1300" b="1" dirty="0"/>
              <a:t> file and </a:t>
            </a:r>
            <a:r>
              <a:rPr lang="pl-PL" sz="1300" b="1" dirty="0" err="1"/>
              <a:t>put</a:t>
            </a:r>
            <a:r>
              <a:rPr lang="pl-PL" sz="1300" b="1" dirty="0"/>
              <a:t> </a:t>
            </a:r>
            <a:r>
              <a:rPr lang="pl-PL" sz="1300" b="1" dirty="0" err="1"/>
              <a:t>it</a:t>
            </a:r>
            <a:r>
              <a:rPr lang="pl-PL" sz="1300" b="1" dirty="0"/>
              <a:t> in </a:t>
            </a:r>
            <a:r>
              <a:rPr lang="pl-PL" sz="1300" b="1" dirty="0" err="1"/>
              <a:t>your</a:t>
            </a:r>
            <a:r>
              <a:rPr lang="pl-PL" sz="1300" b="1" dirty="0"/>
              <a:t> .git </a:t>
            </a:r>
            <a:r>
              <a:rPr lang="pl-PL" sz="1300" dirty="0"/>
              <a:t>folder and </a:t>
            </a:r>
            <a:r>
              <a:rPr lang="pl-PL" sz="1300" dirty="0" err="1"/>
              <a:t>leverage</a:t>
            </a:r>
            <a:r>
              <a:rPr lang="pl-PL" sz="1300" dirty="0"/>
              <a:t> 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b="1" dirty="0" err="1"/>
              <a:t>Makefile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b="1" dirty="0" err="1"/>
              <a:t>pre-commit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It’s</a:t>
            </a:r>
            <a:r>
              <a:rPr lang="pl-PL" sz="1300" dirty="0"/>
              <a:t> a nice </a:t>
            </a:r>
            <a:r>
              <a:rPr lang="pl-PL" sz="1300" dirty="0" err="1"/>
              <a:t>handy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handles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for </a:t>
            </a:r>
            <a:r>
              <a:rPr lang="pl-PL" sz="1300" dirty="0" err="1"/>
              <a:t>you</a:t>
            </a:r>
            <a:r>
              <a:rPr lang="pl-PL" sz="1300" dirty="0"/>
              <a:t>.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need</a:t>
            </a:r>
            <a:r>
              <a:rPr lang="pl-PL" sz="1300" dirty="0"/>
              <a:t> to </a:t>
            </a:r>
            <a:r>
              <a:rPr lang="pl-PL" sz="1300" dirty="0" err="1"/>
              <a:t>install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and </a:t>
            </a:r>
            <a:r>
              <a:rPr lang="pl-PL" sz="1300" dirty="0" err="1"/>
              <a:t>create</a:t>
            </a:r>
            <a:r>
              <a:rPr lang="pl-PL" sz="1300" dirty="0"/>
              <a:t> </a:t>
            </a:r>
            <a:r>
              <a:rPr lang="pl-PL" sz="1300" dirty="0" err="1"/>
              <a:t>config</a:t>
            </a:r>
            <a:r>
              <a:rPr lang="pl-PL" sz="1300" dirty="0"/>
              <a:t> for </a:t>
            </a:r>
            <a:r>
              <a:rPr lang="pl-PL" sz="1300" dirty="0" err="1"/>
              <a:t>it</a:t>
            </a:r>
            <a:r>
              <a:rPr lang="pl-PL" sz="1300" dirty="0"/>
              <a:t> to </a:t>
            </a:r>
            <a:r>
              <a:rPr lang="pl-PL" sz="1300" dirty="0" err="1"/>
              <a:t>tell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which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to do </a:t>
            </a:r>
            <a:r>
              <a:rPr lang="pl-PL" sz="1300" dirty="0" err="1"/>
              <a:t>before</a:t>
            </a:r>
            <a:r>
              <a:rPr lang="pl-PL" sz="1300" dirty="0"/>
              <a:t> the </a:t>
            </a:r>
            <a:r>
              <a:rPr lang="pl-PL" sz="1300" dirty="0" err="1"/>
              <a:t>commit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No </a:t>
            </a:r>
            <a:r>
              <a:rPr lang="pl-PL" sz="1300" dirty="0" err="1"/>
              <a:t>magic</a:t>
            </a:r>
            <a:r>
              <a:rPr lang="pl-PL" sz="1300" dirty="0"/>
              <a:t> </a:t>
            </a:r>
            <a:r>
              <a:rPr lang="pl-PL" sz="1300" dirty="0" err="1"/>
              <a:t>here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I’ll</a:t>
            </a:r>
            <a:r>
              <a:rPr lang="pl-PL" sz="1300" dirty="0"/>
              <a:t> </a:t>
            </a:r>
            <a:r>
              <a:rPr lang="pl-PL" sz="1300" dirty="0" err="1"/>
              <a:t>let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google</a:t>
            </a:r>
            <a:r>
              <a:rPr lang="pl-PL" sz="1300" dirty="0"/>
              <a:t> the </a:t>
            </a:r>
            <a:r>
              <a:rPr lang="pl-PL" sz="1300" dirty="0" err="1"/>
              <a:t>details</a:t>
            </a:r>
            <a:r>
              <a:rPr lang="pl-PL" sz="1300" dirty="0"/>
              <a:t> </a:t>
            </a:r>
            <a:r>
              <a:rPr lang="pl-PL" sz="1300" dirty="0" err="1"/>
              <a:t>yourself</a:t>
            </a:r>
            <a:r>
              <a:rPr lang="pl-PL" sz="1300" dirty="0"/>
              <a:t> </a:t>
            </a:r>
            <a:r>
              <a:rPr lang="pl-PL" sz="1300" dirty="0">
                <a:sym typeface="Wingdings" panose="05000000000000000000" pitchFamily="2" charset="2"/>
              </a:rPr>
              <a:t> </a:t>
            </a:r>
            <a:endParaRPr lang="pl-PL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r>
              <a:rPr lang="pl-PL" dirty="0"/>
              <a:t> and </a:t>
            </a:r>
            <a:r>
              <a:rPr lang="pl-PL" dirty="0" err="1"/>
              <a:t>pre-commit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Automate</a:t>
            </a:r>
            <a:r>
              <a:rPr lang="pl-PL" dirty="0"/>
              <a:t> </a:t>
            </a:r>
            <a:r>
              <a:rPr lang="pl-PL" dirty="0" err="1"/>
              <a:t>boring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Git </a:t>
            </a:r>
            <a:r>
              <a:rPr lang="pl-PL" dirty="0" err="1"/>
              <a:t>hooks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Makefile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8AB9-E04B-41C0-87AA-71354F84BB82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349467" y="2058682"/>
            <a:ext cx="6090129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 := $(PATH)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SHELL := /bin/bash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flake: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flake8 -v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--check-only --diff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isort-inplace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bandit: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bandit -x './styles/*' -r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black: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black --check --line-length 120 --exclude "/(\.eggs|\.git|\.hg|\.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mypy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_cache|\.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|\.tox|\.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venv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|_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build|buck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out|build|dist|migrations|node_modules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)/"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linters: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flake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bandit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black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bumpversion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bumpversion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--message '[skip ci] Bump version: {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current_version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→ {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}' --list --verbose $(part)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black-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black --line-length 120 --exclude "/(\.eggs|\.git|\.hg|\.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mypy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_cache|\.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|\.tox|\.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venv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|_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build|buck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out|build|dist|migrations|node_modules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)/"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autoflake-inplace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--remove-all-unused-imports --in-place --remove-unused-variables -r --exclude "styles" ./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format-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black-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autoflake-inplace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make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isort-inplace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360784" y="180300"/>
            <a:ext cx="11298916" cy="21834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267" dirty="0"/>
              <a:t>Serious self-righteous stuff aside, </a:t>
            </a:r>
            <a:endParaRPr sz="2267" dirty="0"/>
          </a:p>
          <a:p>
            <a:r>
              <a:rPr lang="en" sz="2267" dirty="0"/>
              <a:t>here are some memes I enjoy to lighten up the mood</a:t>
            </a:r>
            <a:endParaRPr sz="2267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76EF579-1DA0-4A28-990B-BB93D824EB86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C463474-64C8-47FB-A4DA-8AE033F5410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pic>
        <p:nvPicPr>
          <p:cNvPr id="6146" name="Picture 2" descr="Brak opisu.">
            <a:extLst>
              <a:ext uri="{FF2B5EF4-FFF2-40B4-BE49-F238E27FC236}">
                <a16:creationId xmlns:a16="http://schemas.microsoft.com/office/drawing/2014/main" id="{73B48159-DBD4-4A26-9BC6-E059B4B7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42" y="355070"/>
            <a:ext cx="1714332" cy="53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rak opisu.">
            <a:extLst>
              <a:ext uri="{FF2B5EF4-FFF2-40B4-BE49-F238E27FC236}">
                <a16:creationId xmlns:a16="http://schemas.microsoft.com/office/drawing/2014/main" id="{43853C10-C805-4777-BF81-72B64DCF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38" y="2027885"/>
            <a:ext cx="3098930" cy="36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k opisu.">
            <a:extLst>
              <a:ext uri="{FF2B5EF4-FFF2-40B4-BE49-F238E27FC236}">
                <a16:creationId xmlns:a16="http://schemas.microsoft.com/office/drawing/2014/main" id="{1B9BA00C-A55A-409B-B8B3-CD16509A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" y="1916858"/>
            <a:ext cx="3810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267"/>
              <a:t>Feedback? Questions?AMA.</a:t>
            </a:r>
            <a:endParaRPr sz="4267"/>
          </a:p>
          <a:p>
            <a:r>
              <a:rPr lang="en" sz="4267"/>
              <a:t>Let’s get to know each other.</a:t>
            </a:r>
            <a:endParaRPr sz="4267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571717C-9A49-4C71-A321-8BF643066158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524CF90-91B3-473D-9DEA-680A6C642E03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AFB73B8-8D02-4CB4-AC73-9C9CCEFBDDDF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2121CCE-5508-4EB6-843F-2BE100B31D3C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32619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Thank you!</a:t>
            </a:r>
            <a:endParaRPr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DCDB2B5-8B20-4EC0-BE40-EEB3E7D914C3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9A12B8F-E471-400B-A451-5F7F20DF0426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092E5B3-5D88-4CA1-8064-B4A6EFD7DA2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681F5DD-2D1F-4235-AF05-B4887072ED44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36238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What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they</a:t>
            </a:r>
            <a:r>
              <a:rPr lang="pl-PL" sz="1300" dirty="0"/>
              <a:t> and </a:t>
            </a:r>
            <a:r>
              <a:rPr lang="pl-PL" sz="1300" dirty="0" err="1"/>
              <a:t>why</a:t>
            </a:r>
            <a:r>
              <a:rPr lang="pl-PL" sz="1300" dirty="0"/>
              <a:t> do we </a:t>
            </a:r>
            <a:r>
              <a:rPr lang="pl-PL" sz="1300" dirty="0" err="1"/>
              <a:t>need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2"/>
            <a:ext cx="11463200" cy="4342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we want to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, we </a:t>
            </a:r>
            <a:r>
              <a:rPr lang="pl-PL" sz="1300" dirty="0" err="1"/>
              <a:t>usually</a:t>
            </a:r>
            <a:r>
              <a:rPr lang="pl-PL" sz="1300" dirty="0"/>
              <a:t> want to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, </a:t>
            </a:r>
            <a:r>
              <a:rPr lang="pl-PL" sz="1300" dirty="0" err="1"/>
              <a:t>consistent</a:t>
            </a:r>
            <a:r>
              <a:rPr lang="pl-PL" sz="1300" dirty="0"/>
              <a:t> import </a:t>
            </a:r>
            <a:r>
              <a:rPr lang="pl-PL" sz="1300" dirty="0" err="1"/>
              <a:t>patterns</a:t>
            </a:r>
            <a:r>
              <a:rPr lang="pl-PL" sz="1300" dirty="0"/>
              <a:t>, </a:t>
            </a:r>
            <a:r>
              <a:rPr lang="pl-PL" sz="1300" dirty="0" err="1"/>
              <a:t>security</a:t>
            </a:r>
            <a:r>
              <a:rPr lang="pl-PL" sz="1300" dirty="0"/>
              <a:t> and </a:t>
            </a:r>
            <a:r>
              <a:rPr lang="pl-PL" sz="1300" dirty="0" err="1"/>
              <a:t>keeping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standars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to </a:t>
            </a:r>
            <a:r>
              <a:rPr lang="pl-PL" sz="1300" dirty="0" err="1"/>
              <a:t>date</a:t>
            </a:r>
            <a:r>
              <a:rPr lang="pl-PL" sz="1300" dirty="0"/>
              <a:t>. </a:t>
            </a:r>
            <a:r>
              <a:rPr lang="pl-PL" sz="1300" dirty="0" err="1"/>
              <a:t>If</a:t>
            </a:r>
            <a:r>
              <a:rPr lang="pl-PL" sz="1300" dirty="0"/>
              <a:t> we want to do </a:t>
            </a:r>
            <a:r>
              <a:rPr lang="pl-PL" sz="1300" dirty="0" err="1"/>
              <a:t>that</a:t>
            </a:r>
            <a:r>
              <a:rPr lang="pl-PL" sz="1300" dirty="0"/>
              <a:t> in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repo</a:t>
            </a:r>
            <a:r>
              <a:rPr lang="pl-PL" sz="1300" dirty="0"/>
              <a:t>/in the </a:t>
            </a:r>
            <a:r>
              <a:rPr lang="pl-PL" sz="1300" dirty="0" err="1"/>
              <a:t>cloud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, we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simply</a:t>
            </a:r>
            <a:r>
              <a:rPr lang="pl-PL" sz="1300" dirty="0"/>
              <a:t> a set of </a:t>
            </a:r>
            <a:r>
              <a:rPr lang="pl-PL" sz="1300" dirty="0" err="1"/>
              <a:t>steps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constitute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b="1" dirty="0"/>
              <a:t>CI/CD </a:t>
            </a:r>
            <a:r>
              <a:rPr lang="pl-PL" sz="1300" b="1" dirty="0" err="1"/>
              <a:t>process</a:t>
            </a:r>
            <a:r>
              <a:rPr lang="pl-PL" sz="1300" b="1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less </a:t>
            </a:r>
            <a:r>
              <a:rPr lang="pl-PL" sz="1300" dirty="0" err="1"/>
              <a:t>just</a:t>
            </a:r>
            <a:r>
              <a:rPr lang="pl-PL" sz="1300" dirty="0"/>
              <a:t> a piece of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does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steps</a:t>
            </a:r>
            <a:r>
              <a:rPr lang="pl-PL" sz="1300" dirty="0"/>
              <a:t> for </a:t>
            </a:r>
            <a:r>
              <a:rPr lang="pl-PL" sz="1300" dirty="0" err="1"/>
              <a:t>us</a:t>
            </a:r>
            <a:r>
              <a:rPr lang="pl-PL" sz="1300" dirty="0"/>
              <a:t>. </a:t>
            </a:r>
            <a:r>
              <a:rPr lang="pl-PL" sz="1300" dirty="0" err="1"/>
              <a:t>Usually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defined</a:t>
            </a:r>
            <a:r>
              <a:rPr lang="pl-PL" sz="1300" dirty="0"/>
              <a:t> as a </a:t>
            </a:r>
            <a:r>
              <a:rPr lang="pl-PL" sz="1300" dirty="0" err="1"/>
              <a:t>yaml</a:t>
            </a:r>
            <a:r>
              <a:rPr lang="pl-PL" sz="1300" dirty="0"/>
              <a:t> file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definies</a:t>
            </a:r>
            <a:r>
              <a:rPr lang="pl-PL" sz="1300" dirty="0"/>
              <a:t> </a:t>
            </a:r>
            <a:r>
              <a:rPr lang="pl-PL" sz="1300" dirty="0" err="1"/>
              <a:t>what</a:t>
            </a:r>
            <a:r>
              <a:rPr lang="pl-PL" sz="1300" dirty="0"/>
              <a:t> </a:t>
            </a:r>
            <a:r>
              <a:rPr lang="pl-PL" sz="1300" dirty="0" err="1"/>
              <a:t>steps</a:t>
            </a:r>
            <a:r>
              <a:rPr lang="pl-PL" sz="1300" dirty="0"/>
              <a:t>/</a:t>
            </a:r>
            <a:r>
              <a:rPr lang="pl-PL" sz="1300" dirty="0" err="1"/>
              <a:t>actions</a:t>
            </a:r>
            <a:r>
              <a:rPr lang="pl-PL" sz="1300" dirty="0"/>
              <a:t> we want to </a:t>
            </a:r>
            <a:r>
              <a:rPr lang="pl-PL" sz="1300" dirty="0" err="1"/>
              <a:t>take</a:t>
            </a:r>
            <a:r>
              <a:rPr lang="pl-PL" sz="1300" dirty="0"/>
              <a:t> as a part of </a:t>
            </a:r>
            <a:r>
              <a:rPr lang="pl-PL" sz="1300" dirty="0" err="1"/>
              <a:t>our</a:t>
            </a:r>
            <a:r>
              <a:rPr lang="pl-PL" sz="1300" dirty="0"/>
              <a:t> CI/CD </a:t>
            </a:r>
            <a:r>
              <a:rPr lang="pl-PL" sz="1300" dirty="0" err="1"/>
              <a:t>process</a:t>
            </a:r>
            <a:r>
              <a:rPr lang="pl-PL" sz="1300" dirty="0"/>
              <a:t>, </a:t>
            </a:r>
            <a:r>
              <a:rPr lang="pl-PL" sz="1300" dirty="0" err="1"/>
              <a:t>meaning</a:t>
            </a:r>
            <a:r>
              <a:rPr lang="pl-PL" sz="1300" dirty="0"/>
              <a:t> </a:t>
            </a:r>
            <a:r>
              <a:rPr lang="pl-PL" sz="1300" dirty="0" err="1"/>
              <a:t>analysing</a:t>
            </a:r>
            <a:r>
              <a:rPr lang="pl-PL" sz="1300" dirty="0"/>
              <a:t>, </a:t>
            </a:r>
            <a:r>
              <a:rPr lang="pl-PL" sz="1300" dirty="0" err="1"/>
              <a:t>checking</a:t>
            </a:r>
            <a:r>
              <a:rPr lang="pl-PL" sz="1300" dirty="0"/>
              <a:t> for </a:t>
            </a:r>
            <a:r>
              <a:rPr lang="pl-PL" sz="1300" dirty="0" err="1"/>
              <a:t>quality</a:t>
            </a:r>
            <a:r>
              <a:rPr lang="pl-PL" sz="1300" dirty="0"/>
              <a:t>, </a:t>
            </a:r>
            <a:r>
              <a:rPr lang="pl-PL" sz="1300" dirty="0" err="1"/>
              <a:t>formatting</a:t>
            </a:r>
            <a:r>
              <a:rPr lang="pl-PL" sz="1300" dirty="0"/>
              <a:t> of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and </a:t>
            </a:r>
            <a:r>
              <a:rPr lang="pl-PL" sz="1300" dirty="0" err="1"/>
              <a:t>building</a:t>
            </a:r>
            <a:r>
              <a:rPr lang="pl-PL" sz="1300" dirty="0"/>
              <a:t>/</a:t>
            </a:r>
            <a:r>
              <a:rPr lang="pl-PL" sz="1300" dirty="0" err="1"/>
              <a:t>deploying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In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presentation</a:t>
            </a:r>
            <a:r>
              <a:rPr lang="pl-PL" sz="1300" dirty="0"/>
              <a:t> </a:t>
            </a:r>
            <a:r>
              <a:rPr lang="pl-PL" sz="1300" dirty="0" err="1"/>
              <a:t>I’d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to Focus on the </a:t>
            </a:r>
            <a:r>
              <a:rPr lang="pl-PL" sz="1300" dirty="0" err="1"/>
              <a:t>steps</a:t>
            </a:r>
            <a:r>
              <a:rPr lang="pl-PL" sz="1300" dirty="0"/>
              <a:t> </a:t>
            </a:r>
            <a:r>
              <a:rPr lang="pl-PL" sz="1300" dirty="0" err="1"/>
              <a:t>related</a:t>
            </a:r>
            <a:r>
              <a:rPr lang="pl-PL" sz="1300" dirty="0"/>
              <a:t> to automation of the </a:t>
            </a:r>
            <a:r>
              <a:rPr lang="pl-PL" sz="1300" dirty="0" err="1"/>
              <a:t>quality</a:t>
            </a:r>
            <a:r>
              <a:rPr lang="pl-PL" sz="1300" dirty="0"/>
              <a:t> </a:t>
            </a:r>
            <a:r>
              <a:rPr lang="pl-PL" sz="1300" dirty="0" err="1"/>
              <a:t>assurance</a:t>
            </a:r>
            <a:r>
              <a:rPr lang="pl-PL" sz="1300" dirty="0"/>
              <a:t> </a:t>
            </a:r>
            <a:r>
              <a:rPr lang="pl-PL" sz="1300" dirty="0" err="1"/>
              <a:t>process</a:t>
            </a:r>
            <a:r>
              <a:rPr lang="pl-PL" sz="1300" dirty="0"/>
              <a:t> of developing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apps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Most </a:t>
            </a:r>
            <a:r>
              <a:rPr lang="pl-PL" sz="1300" dirty="0" err="1"/>
              <a:t>commonly</a:t>
            </a:r>
            <a:r>
              <a:rPr lang="pl-PL" sz="1300" dirty="0"/>
              <a:t> </a:t>
            </a:r>
            <a:r>
              <a:rPr lang="pl-PL" sz="1300" dirty="0" err="1"/>
              <a:t>known</a:t>
            </a:r>
            <a:r>
              <a:rPr lang="pl-PL" sz="1300" dirty="0"/>
              <a:t> </a:t>
            </a:r>
            <a:r>
              <a:rPr lang="pl-PL" sz="1300" dirty="0" err="1"/>
              <a:t>tools</a:t>
            </a:r>
            <a:r>
              <a:rPr lang="pl-PL" sz="1300" dirty="0"/>
              <a:t> for </a:t>
            </a:r>
            <a:r>
              <a:rPr lang="pl-PL" sz="1300" dirty="0" err="1"/>
              <a:t>this</a:t>
            </a:r>
            <a:r>
              <a:rPr lang="pl-PL" sz="1300" dirty="0"/>
              <a:t> in the </a:t>
            </a:r>
            <a:r>
              <a:rPr lang="pl-PL" sz="1300" dirty="0" err="1"/>
              <a:t>cloud</a:t>
            </a:r>
            <a:r>
              <a:rPr lang="pl-PL" sz="1300" dirty="0"/>
              <a:t> </a:t>
            </a:r>
            <a:r>
              <a:rPr lang="pl-PL" sz="1300" dirty="0" err="1"/>
              <a:t>include</a:t>
            </a:r>
            <a:r>
              <a:rPr lang="pl-PL" sz="1300" dirty="0"/>
              <a:t>: </a:t>
            </a:r>
            <a:r>
              <a:rPr lang="pl-PL" sz="1300" b="1" dirty="0"/>
              <a:t>GitHub </a:t>
            </a:r>
            <a:r>
              <a:rPr lang="pl-PL" sz="1300" b="1" dirty="0" err="1"/>
              <a:t>Actions</a:t>
            </a:r>
            <a:r>
              <a:rPr lang="pl-PL" sz="1300" b="1" dirty="0"/>
              <a:t>, </a:t>
            </a:r>
            <a:r>
              <a:rPr lang="pl-PL" sz="1300" b="1" dirty="0" err="1"/>
              <a:t>GitLab</a:t>
            </a:r>
            <a:r>
              <a:rPr lang="pl-PL" sz="1300" b="1" dirty="0"/>
              <a:t> CI/CD, </a:t>
            </a:r>
            <a:r>
              <a:rPr lang="pl-PL" sz="1300" b="1" dirty="0" err="1"/>
              <a:t>Bitbucket</a:t>
            </a:r>
            <a:r>
              <a:rPr lang="pl-PL" sz="1300" b="1" dirty="0"/>
              <a:t> </a:t>
            </a:r>
            <a:r>
              <a:rPr lang="pl-PL" sz="1300" b="1" dirty="0" err="1"/>
              <a:t>Pipelines</a:t>
            </a:r>
            <a:r>
              <a:rPr lang="pl-PL" sz="1300" b="1" dirty="0"/>
              <a:t>, </a:t>
            </a:r>
            <a:r>
              <a:rPr lang="pl-PL" sz="1300" b="1" dirty="0" err="1"/>
              <a:t>CircleCI</a:t>
            </a:r>
            <a:r>
              <a:rPr lang="pl-PL" sz="1300" b="1" dirty="0"/>
              <a:t>, </a:t>
            </a:r>
            <a:r>
              <a:rPr lang="pl-PL" sz="1300" b="1" dirty="0" err="1"/>
              <a:t>Azure</a:t>
            </a:r>
            <a:r>
              <a:rPr lang="pl-PL" sz="1300" b="1" dirty="0"/>
              <a:t> </a:t>
            </a:r>
            <a:r>
              <a:rPr lang="pl-PL" sz="1300" b="1" dirty="0" err="1"/>
              <a:t>DevOps</a:t>
            </a:r>
            <a:r>
              <a:rPr lang="pl-PL" sz="1300" b="1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Usually</a:t>
            </a:r>
            <a:r>
              <a:rPr lang="pl-PL" sz="1300" dirty="0"/>
              <a:t> </a:t>
            </a:r>
            <a:r>
              <a:rPr lang="pl-PL" sz="1300" dirty="0" err="1"/>
              <a:t>these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the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fire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</a:t>
            </a:r>
            <a:r>
              <a:rPr lang="pl-PL" sz="1300" dirty="0" err="1"/>
              <a:t>when</a:t>
            </a:r>
            <a:r>
              <a:rPr lang="pl-PL" sz="1300" dirty="0"/>
              <a:t> we for </a:t>
            </a:r>
            <a:r>
              <a:rPr lang="pl-PL" sz="1300" dirty="0" err="1"/>
              <a:t>example</a:t>
            </a:r>
            <a:r>
              <a:rPr lang="pl-PL" sz="1300" dirty="0"/>
              <a:t> </a:t>
            </a:r>
            <a:r>
              <a:rPr lang="pl-PL" sz="1300" dirty="0" err="1"/>
              <a:t>create</a:t>
            </a:r>
            <a:r>
              <a:rPr lang="pl-PL" sz="1300" dirty="0"/>
              <a:t> a </a:t>
            </a:r>
            <a:r>
              <a:rPr lang="pl-PL" sz="1300" dirty="0" err="1"/>
              <a:t>merge</a:t>
            </a:r>
            <a:r>
              <a:rPr lang="pl-PL" sz="1300" dirty="0"/>
              <a:t>/</a:t>
            </a:r>
            <a:r>
              <a:rPr lang="pl-PL" sz="1300" dirty="0" err="1"/>
              <a:t>pull</a:t>
            </a:r>
            <a:r>
              <a:rPr lang="pl-PL" sz="1300" dirty="0"/>
              <a:t> </a:t>
            </a:r>
            <a:r>
              <a:rPr lang="pl-PL" sz="1300" dirty="0" err="1"/>
              <a:t>request</a:t>
            </a:r>
            <a:r>
              <a:rPr lang="pl-PL" sz="1300" dirty="0"/>
              <a:t>, </a:t>
            </a:r>
            <a:r>
              <a:rPr lang="pl-PL" sz="1300" dirty="0" err="1"/>
              <a:t>push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to the </a:t>
            </a:r>
            <a:r>
              <a:rPr lang="pl-PL" sz="1300" dirty="0" err="1"/>
              <a:t>repo</a:t>
            </a:r>
            <a:r>
              <a:rPr lang="pl-PL" sz="1300" dirty="0"/>
              <a:t>, </a:t>
            </a:r>
            <a:r>
              <a:rPr lang="pl-PL" sz="1300" dirty="0" err="1"/>
              <a:t>merge</a:t>
            </a:r>
            <a:r>
              <a:rPr lang="pl-PL" sz="1300" dirty="0"/>
              <a:t> one </a:t>
            </a:r>
            <a:r>
              <a:rPr lang="pl-PL" sz="1300" dirty="0" err="1"/>
              <a:t>branch</a:t>
            </a:r>
            <a:r>
              <a:rPr lang="pl-PL" sz="1300" dirty="0"/>
              <a:t> </a:t>
            </a:r>
            <a:r>
              <a:rPr lang="pl-PL" sz="1300" dirty="0" err="1"/>
              <a:t>into</a:t>
            </a:r>
            <a:r>
              <a:rPr lang="pl-PL" sz="1300" dirty="0"/>
              <a:t> the </a:t>
            </a:r>
            <a:r>
              <a:rPr lang="pl-PL" sz="1300" dirty="0" err="1"/>
              <a:t>other</a:t>
            </a:r>
            <a:r>
              <a:rPr lang="pl-PL" sz="1300" dirty="0"/>
              <a:t>. </a:t>
            </a:r>
            <a:r>
              <a:rPr lang="pl-PL" sz="1300" dirty="0" err="1"/>
              <a:t>They</a:t>
            </a:r>
            <a:r>
              <a:rPr lang="pl-PL" sz="1300" dirty="0"/>
              <a:t> </a:t>
            </a:r>
            <a:r>
              <a:rPr lang="pl-PL" sz="1300" dirty="0" err="1"/>
              <a:t>trigger</a:t>
            </a:r>
            <a:r>
              <a:rPr lang="pl-PL" sz="1300" dirty="0"/>
              <a:t>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checks</a:t>
            </a:r>
            <a:r>
              <a:rPr lang="pl-PL" sz="1300" dirty="0"/>
              <a:t>, </a:t>
            </a:r>
            <a:r>
              <a:rPr lang="pl-PL" sz="1300" dirty="0" err="1"/>
              <a:t>builds</a:t>
            </a:r>
            <a:r>
              <a:rPr lang="pl-PL" sz="1300" dirty="0"/>
              <a:t>, </a:t>
            </a:r>
            <a:r>
              <a:rPr lang="pl-PL" sz="1300" dirty="0" err="1"/>
              <a:t>tests</a:t>
            </a:r>
            <a:r>
              <a:rPr lang="pl-PL" sz="1300" dirty="0"/>
              <a:t> and </a:t>
            </a:r>
            <a:r>
              <a:rPr lang="pl-PL" sz="1300" dirty="0" err="1"/>
              <a:t>what</a:t>
            </a:r>
            <a:r>
              <a:rPr lang="pl-PL" sz="1300" dirty="0"/>
              <a:t> not. 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The </a:t>
            </a:r>
            <a:r>
              <a:rPr lang="pl-PL" sz="1300" dirty="0" err="1"/>
              <a:t>flow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so</a:t>
            </a:r>
            <a:r>
              <a:rPr lang="pl-PL" sz="1300" dirty="0"/>
              <a:t>:</a:t>
            </a:r>
            <a:br>
              <a:rPr lang="pl-PL" sz="1300" dirty="0"/>
            </a:br>
            <a:r>
              <a:rPr lang="pl-PL" sz="1300" dirty="0" err="1"/>
              <a:t>Trigger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received</a:t>
            </a:r>
            <a:r>
              <a:rPr lang="pl-PL" sz="1300" dirty="0"/>
              <a:t> (</a:t>
            </a:r>
            <a:r>
              <a:rPr lang="pl-PL" sz="1300" dirty="0" err="1"/>
              <a:t>eg</a:t>
            </a:r>
            <a:r>
              <a:rPr lang="pl-PL" sz="1300" dirty="0"/>
              <a:t>. </a:t>
            </a:r>
            <a:r>
              <a:rPr lang="pl-PL" sz="1300" dirty="0" err="1"/>
              <a:t>Branch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pushed</a:t>
            </a:r>
            <a:r>
              <a:rPr lang="pl-PL" sz="1300" dirty="0"/>
              <a:t> to the </a:t>
            </a:r>
            <a:r>
              <a:rPr lang="pl-PL" sz="1300" dirty="0" err="1"/>
              <a:t>repo</a:t>
            </a:r>
            <a:r>
              <a:rPr lang="pl-PL" sz="1300" dirty="0"/>
              <a:t>) -&gt; </a:t>
            </a:r>
            <a:r>
              <a:rPr lang="pl-PL" sz="1300" dirty="0" err="1"/>
              <a:t>pipeline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fired</a:t>
            </a:r>
            <a:r>
              <a:rPr lang="pl-PL" sz="1300" dirty="0"/>
              <a:t> -&gt;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checks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made</a:t>
            </a:r>
            <a:r>
              <a:rPr lang="pl-PL" sz="1300" dirty="0"/>
              <a:t> -&gt; </a:t>
            </a:r>
            <a:r>
              <a:rPr lang="pl-PL" sz="1300" dirty="0" err="1"/>
              <a:t>based</a:t>
            </a:r>
            <a:r>
              <a:rPr lang="pl-PL" sz="1300" dirty="0"/>
              <a:t> on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pipeline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fail</a:t>
            </a:r>
            <a:r>
              <a:rPr lang="pl-PL" sz="1300" dirty="0"/>
              <a:t> </a:t>
            </a:r>
            <a:r>
              <a:rPr lang="pl-PL" sz="1300" dirty="0" err="1"/>
              <a:t>or</a:t>
            </a:r>
            <a:r>
              <a:rPr lang="pl-PL" sz="1300" dirty="0"/>
              <a:t> </a:t>
            </a:r>
            <a:r>
              <a:rPr lang="pl-PL" sz="1300" dirty="0" err="1"/>
              <a:t>succeed</a:t>
            </a:r>
            <a:endParaRPr lang="pl-PL" sz="1300" dirty="0"/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Other</a:t>
            </a:r>
            <a:r>
              <a:rPr lang="pl-PL" sz="1300" dirty="0"/>
              <a:t> </a:t>
            </a:r>
            <a:r>
              <a:rPr lang="pl-PL" sz="1300" dirty="0" err="1"/>
              <a:t>than</a:t>
            </a:r>
            <a:r>
              <a:rPr lang="pl-PL" sz="1300" dirty="0"/>
              <a:t> </a:t>
            </a:r>
            <a:r>
              <a:rPr lang="pl-PL" sz="1300" dirty="0" err="1"/>
              <a:t>pipelines</a:t>
            </a:r>
            <a:r>
              <a:rPr lang="pl-PL" sz="1300" dirty="0"/>
              <a:t> </a:t>
            </a:r>
            <a:r>
              <a:rPr lang="pl-PL" sz="1300" dirty="0" err="1"/>
              <a:t>being</a:t>
            </a:r>
            <a:r>
              <a:rPr lang="pl-PL" sz="1300" dirty="0"/>
              <a:t> </a:t>
            </a:r>
            <a:r>
              <a:rPr lang="pl-PL" sz="1300" dirty="0" err="1"/>
              <a:t>there</a:t>
            </a:r>
            <a:r>
              <a:rPr lang="pl-PL" sz="1300" dirty="0"/>
              <a:t> </a:t>
            </a:r>
            <a:r>
              <a:rPr lang="pl-PL" sz="1300" dirty="0" err="1"/>
              <a:t>up</a:t>
            </a:r>
            <a:r>
              <a:rPr lang="pl-PL" sz="1300" dirty="0"/>
              <a:t> in the </a:t>
            </a:r>
            <a:r>
              <a:rPr lang="pl-PL" sz="1300" dirty="0" err="1"/>
              <a:t>cloud</a:t>
            </a:r>
            <a:r>
              <a:rPr lang="pl-PL" sz="1300" dirty="0"/>
              <a:t>, I </a:t>
            </a:r>
            <a:r>
              <a:rPr lang="pl-PL" sz="1300" dirty="0" err="1"/>
              <a:t>consider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</a:t>
            </a:r>
            <a:r>
              <a:rPr lang="pl-PL" sz="1300" dirty="0" err="1"/>
              <a:t>parts</a:t>
            </a:r>
            <a:r>
              <a:rPr lang="pl-PL" sz="1300" dirty="0"/>
              <a:t> of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an</a:t>
            </a:r>
            <a:r>
              <a:rPr lang="pl-PL" sz="1300" dirty="0"/>
              <a:t> </a:t>
            </a:r>
            <a:r>
              <a:rPr lang="pl-PL" sz="1300" dirty="0" err="1"/>
              <a:t>integral</a:t>
            </a:r>
            <a:r>
              <a:rPr lang="pl-PL" sz="1300" dirty="0"/>
              <a:t> part of </a:t>
            </a:r>
            <a:r>
              <a:rPr lang="pl-PL" sz="1300" dirty="0" err="1"/>
              <a:t>local</a:t>
            </a:r>
            <a:r>
              <a:rPr lang="pl-PL" sz="1300" dirty="0"/>
              <a:t> development </a:t>
            </a:r>
            <a:r>
              <a:rPr lang="pl-PL" sz="1300" dirty="0" err="1"/>
              <a:t>too</a:t>
            </a:r>
            <a:r>
              <a:rPr lang="pl-PL" sz="1300" dirty="0"/>
              <a:t>. </a:t>
            </a:r>
            <a:r>
              <a:rPr lang="pl-PL" sz="1300" dirty="0" err="1"/>
              <a:t>Mostly</a:t>
            </a:r>
            <a:r>
              <a:rPr lang="pl-PL" sz="1300" dirty="0"/>
              <a:t> the </a:t>
            </a:r>
            <a:r>
              <a:rPr lang="pl-PL" sz="1300" dirty="0" err="1"/>
              <a:t>parts</a:t>
            </a:r>
            <a:r>
              <a:rPr lang="pl-PL" sz="1300" dirty="0"/>
              <a:t> </a:t>
            </a:r>
            <a:r>
              <a:rPr lang="pl-PL" sz="1300" dirty="0" err="1"/>
              <a:t>related</a:t>
            </a:r>
            <a:r>
              <a:rPr lang="pl-PL" sz="1300" dirty="0"/>
              <a:t> to the </a:t>
            </a:r>
            <a:r>
              <a:rPr lang="pl-PL" sz="1300" dirty="0" err="1"/>
              <a:t>stuff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 </a:t>
            </a:r>
            <a:r>
              <a:rPr lang="pl-PL" sz="1300" dirty="0" err="1"/>
              <a:t>control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 err="1"/>
              <a:t>Pipelines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Automating</a:t>
            </a:r>
            <a:r>
              <a:rPr lang="pl-PL" sz="1850" b="1" dirty="0"/>
              <a:t> </a:t>
            </a:r>
            <a:r>
              <a:rPr lang="pl-PL" sz="1850" b="1" dirty="0" err="1"/>
              <a:t>stuff</a:t>
            </a:r>
            <a:r>
              <a:rPr lang="pl-PL" sz="1850" b="1" dirty="0"/>
              <a:t>? </a:t>
            </a:r>
            <a:r>
              <a:rPr lang="pl-PL" sz="1850" b="1" dirty="0" err="1"/>
              <a:t>Pipelines</a:t>
            </a:r>
            <a:r>
              <a:rPr lang="pl-PL" sz="1850" b="1" dirty="0"/>
              <a:t> to the </a:t>
            </a:r>
            <a:r>
              <a:rPr lang="pl-PL" sz="1850" b="1" dirty="0" err="1"/>
              <a:t>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include</a:t>
            </a:r>
            <a:r>
              <a:rPr lang="pl-PL" dirty="0"/>
              <a:t>?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3970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 dirty="0"/>
              <a:t>Handy little too</a:t>
            </a:r>
            <a:r>
              <a:rPr lang="pl-PL" sz="1300" dirty="0" err="1"/>
              <a:t>ls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Nowadays</a:t>
            </a:r>
            <a:r>
              <a:rPr lang="pl-PL" sz="1300" dirty="0"/>
              <a:t> the trend in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certain</a:t>
            </a:r>
            <a:r>
              <a:rPr lang="pl-PL" sz="1300" dirty="0"/>
              <a:t>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while</a:t>
            </a:r>
            <a:r>
              <a:rPr lang="pl-PL" sz="1300" dirty="0"/>
              <a:t> not </a:t>
            </a:r>
            <a:r>
              <a:rPr lang="pl-PL" sz="1300" dirty="0" err="1"/>
              <a:t>crucial</a:t>
            </a:r>
            <a:r>
              <a:rPr lang="pl-PL" sz="1300" dirty="0"/>
              <a:t>, </a:t>
            </a:r>
            <a:r>
              <a:rPr lang="pl-PL" sz="1300" dirty="0" err="1"/>
              <a:t>over</a:t>
            </a:r>
            <a:r>
              <a:rPr lang="pl-PL" sz="1300" dirty="0"/>
              <a:t> </a:t>
            </a:r>
            <a:r>
              <a:rPr lang="pl-PL" sz="1300" dirty="0" err="1"/>
              <a:t>time</a:t>
            </a:r>
            <a:r>
              <a:rPr lang="pl-PL" sz="1300" dirty="0"/>
              <a:t> </a:t>
            </a:r>
            <a:r>
              <a:rPr lang="pl-PL" sz="1300" dirty="0" err="1"/>
              <a:t>contribute</a:t>
            </a:r>
            <a:r>
              <a:rPr lang="pl-PL" sz="1300" dirty="0"/>
              <a:t> to the </a:t>
            </a:r>
            <a:r>
              <a:rPr lang="pl-PL" sz="1300" dirty="0" err="1"/>
              <a:t>project’s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, </a:t>
            </a:r>
            <a:r>
              <a:rPr lang="pl-PL" sz="1300" dirty="0" err="1"/>
              <a:t>readability</a:t>
            </a:r>
            <a:r>
              <a:rPr lang="pl-PL" sz="1300" dirty="0"/>
              <a:t> and </a:t>
            </a:r>
            <a:r>
              <a:rPr lang="pl-PL" sz="1300" dirty="0" err="1"/>
              <a:t>maintanability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On a high </a:t>
            </a:r>
            <a:r>
              <a:rPr lang="pl-PL" sz="1300" dirty="0" err="1"/>
              <a:t>level</a:t>
            </a:r>
            <a:r>
              <a:rPr lang="pl-PL" sz="1300" dirty="0"/>
              <a:t>, in my </a:t>
            </a:r>
            <a:r>
              <a:rPr lang="pl-PL" sz="1300" dirty="0" err="1"/>
              <a:t>book</a:t>
            </a:r>
            <a:r>
              <a:rPr lang="pl-PL" sz="1300" dirty="0"/>
              <a:t>, </a:t>
            </a:r>
            <a:r>
              <a:rPr lang="pl-PL" sz="1300" dirty="0" err="1"/>
              <a:t>any</a:t>
            </a:r>
            <a:r>
              <a:rPr lang="pl-PL" sz="1300" dirty="0"/>
              <a:t> piece of </a:t>
            </a:r>
            <a:r>
              <a:rPr lang="pl-PL" sz="1300" dirty="0" err="1"/>
              <a:t>Python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of:</a:t>
            </a:r>
          </a:p>
          <a:p>
            <a:pPr marL="0" indent="0">
              <a:buNone/>
            </a:pP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Consistent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Ordered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split</a:t>
            </a:r>
            <a:r>
              <a:rPr lang="pl-PL" sz="1300" dirty="0"/>
              <a:t> by </a:t>
            </a:r>
            <a:r>
              <a:rPr lang="pl-PL" sz="1300" dirty="0" err="1"/>
              <a:t>sections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Abolute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 err="1"/>
              <a:t>Usage</a:t>
            </a:r>
            <a:r>
              <a:rPr lang="pl-PL" sz="1300" dirty="0"/>
              <a:t> of modern </a:t>
            </a:r>
            <a:r>
              <a:rPr lang="pl-PL" sz="1300" dirty="0" err="1"/>
              <a:t>standards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compliant</a:t>
            </a:r>
            <a:r>
              <a:rPr lang="pl-PL" sz="1300" dirty="0"/>
              <a:t> to </a:t>
            </a:r>
            <a:r>
              <a:rPr lang="pl-PL" sz="1300" dirty="0" err="1"/>
              <a:t>latest</a:t>
            </a:r>
            <a:r>
              <a:rPr lang="pl-PL" sz="1300" dirty="0"/>
              <a:t> </a:t>
            </a:r>
            <a:r>
              <a:rPr lang="pl-PL" sz="1300" dirty="0" err="1"/>
              <a:t>standards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Lack of </a:t>
            </a:r>
            <a:r>
              <a:rPr lang="pl-PL" sz="1300" dirty="0" err="1"/>
              <a:t>unused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and </a:t>
            </a:r>
            <a:r>
              <a:rPr lang="pl-PL" sz="1300" dirty="0" err="1"/>
              <a:t>variables</a:t>
            </a:r>
            <a:endParaRPr lang="pl-PL" sz="1300" dirty="0"/>
          </a:p>
          <a:p>
            <a:pPr marL="342900" indent="-342900">
              <a:buAutoNum type="arabicPeriod"/>
            </a:pPr>
            <a:r>
              <a:rPr lang="pl-PL" sz="1300" dirty="0"/>
              <a:t>Security/</a:t>
            </a:r>
            <a:r>
              <a:rPr lang="pl-PL" sz="1300" dirty="0" err="1"/>
              <a:t>vulnerability</a:t>
            </a:r>
            <a:r>
              <a:rPr lang="pl-PL" sz="1300" dirty="0"/>
              <a:t> </a:t>
            </a:r>
            <a:r>
              <a:rPr lang="pl-PL" sz="1300" dirty="0" err="1"/>
              <a:t>scans</a:t>
            </a:r>
            <a:endParaRPr lang="en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Quality</a:t>
            </a:r>
            <a:r>
              <a:rPr lang="pl-PL" dirty="0"/>
              <a:t> </a:t>
            </a:r>
            <a:r>
              <a:rPr lang="pl-PL" dirty="0" err="1"/>
              <a:t>assurance</a:t>
            </a:r>
            <a:r>
              <a:rPr lang="pl-PL" dirty="0"/>
              <a:t> of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What</a:t>
            </a:r>
            <a:r>
              <a:rPr lang="pl-PL" sz="1850" b="1" dirty="0"/>
              <a:t> </a:t>
            </a:r>
            <a:r>
              <a:rPr lang="pl-PL" sz="1850" b="1" dirty="0" err="1"/>
              <a:t>makes</a:t>
            </a:r>
            <a:r>
              <a:rPr lang="pl-PL" sz="1850" b="1" dirty="0"/>
              <a:t> a </a:t>
            </a:r>
            <a:r>
              <a:rPr lang="pl-PL" sz="1850" b="1" dirty="0" err="1"/>
              <a:t>good</a:t>
            </a:r>
            <a:r>
              <a:rPr lang="pl-PL" sz="1850" b="1" dirty="0"/>
              <a:t> </a:t>
            </a:r>
            <a:r>
              <a:rPr lang="pl-PL" sz="1850" b="1" dirty="0" err="1"/>
              <a:t>code</a:t>
            </a:r>
            <a:r>
              <a:rPr lang="pl-PL" sz="1850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Formatting</a:t>
            </a:r>
            <a:r>
              <a:rPr lang="pl-PL" sz="1300" dirty="0"/>
              <a:t>? </a:t>
            </a:r>
            <a:r>
              <a:rPr lang="pl-PL" sz="1300" dirty="0" err="1"/>
              <a:t>Why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should</a:t>
            </a:r>
            <a:r>
              <a:rPr lang="pl-PL" sz="1300" dirty="0"/>
              <a:t> </a:t>
            </a:r>
            <a:r>
              <a:rPr lang="pl-PL" sz="1300" dirty="0" err="1"/>
              <a:t>get</a:t>
            </a:r>
            <a:r>
              <a:rPr lang="pl-PL" sz="1300" dirty="0"/>
              <a:t> </a:t>
            </a:r>
            <a:r>
              <a:rPr lang="pl-PL" sz="1300" dirty="0" err="1"/>
              <a:t>black’ed</a:t>
            </a:r>
            <a:r>
              <a:rPr lang="pl-PL" sz="1300" dirty="0"/>
              <a:t>.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332233" y="2121295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300" dirty="0"/>
          </a:p>
          <a:p>
            <a:pPr marL="0" indent="0">
              <a:buNone/>
            </a:pP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often</a:t>
            </a:r>
            <a:r>
              <a:rPr lang="pl-PL" sz="1300" dirty="0"/>
              <a:t> </a:t>
            </a:r>
            <a:r>
              <a:rPr lang="pl-PL" sz="1300" dirty="0" err="1"/>
              <a:t>than</a:t>
            </a:r>
            <a:r>
              <a:rPr lang="pl-PL" sz="1300" dirty="0"/>
              <a:t> not in </a:t>
            </a:r>
            <a:r>
              <a:rPr lang="pl-PL" sz="1300" dirty="0" err="1"/>
              <a:t>projects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not </a:t>
            </a:r>
            <a:r>
              <a:rPr lang="pl-PL" sz="1300" dirty="0" err="1"/>
              <a:t>so</a:t>
            </a:r>
            <a:r>
              <a:rPr lang="pl-PL" sz="1300" dirty="0"/>
              <a:t> </a:t>
            </a:r>
            <a:r>
              <a:rPr lang="pl-PL" sz="1300" dirty="0" err="1"/>
              <a:t>automated</a:t>
            </a:r>
            <a:r>
              <a:rPr lang="pl-PL" sz="1300" dirty="0"/>
              <a:t> and </a:t>
            </a:r>
            <a:r>
              <a:rPr lang="pl-PL" sz="1300" dirty="0" err="1"/>
              <a:t>could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some</a:t>
            </a:r>
            <a:r>
              <a:rPr lang="pl-PL" sz="1300" dirty="0"/>
              <a:t> of </a:t>
            </a:r>
            <a:r>
              <a:rPr lang="pl-PL" sz="1300" dirty="0" err="1"/>
              <a:t>dem</a:t>
            </a:r>
            <a:r>
              <a:rPr lang="pl-PL" sz="1300" dirty="0"/>
              <a:t> </a:t>
            </a:r>
            <a:r>
              <a:rPr lang="pl-PL" sz="1300" dirty="0" err="1"/>
              <a:t>good</a:t>
            </a:r>
            <a:r>
              <a:rPr lang="pl-PL" sz="1300" dirty="0"/>
              <a:t> </a:t>
            </a:r>
            <a:r>
              <a:rPr lang="pl-PL" sz="1300" dirty="0" err="1"/>
              <a:t>tooling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find</a:t>
            </a:r>
            <a:r>
              <a:rPr lang="pl-PL" sz="1300" dirty="0"/>
              <a:t> </a:t>
            </a:r>
            <a:r>
              <a:rPr lang="pl-PL" sz="1300" dirty="0" err="1"/>
              <a:t>people</a:t>
            </a:r>
            <a:r>
              <a:rPr lang="pl-PL" sz="1300" dirty="0"/>
              <a:t> in the </a:t>
            </a:r>
            <a:r>
              <a:rPr lang="pl-PL" sz="1300" dirty="0" err="1"/>
              <a:t>pull</a:t>
            </a:r>
            <a:r>
              <a:rPr lang="pl-PL" sz="1300" dirty="0"/>
              <a:t> </a:t>
            </a:r>
            <a:r>
              <a:rPr lang="pl-PL" sz="1300" dirty="0" err="1"/>
              <a:t>requests</a:t>
            </a:r>
            <a:r>
              <a:rPr lang="pl-PL" sz="1300" dirty="0"/>
              <a:t> </a:t>
            </a:r>
            <a:r>
              <a:rPr lang="pl-PL" sz="1300" dirty="0" err="1"/>
              <a:t>arguing</a:t>
            </a:r>
            <a:r>
              <a:rPr lang="pl-PL" sz="1300" dirty="0"/>
              <a:t> </a:t>
            </a:r>
            <a:r>
              <a:rPr lang="pl-PL" sz="1300" dirty="0" err="1"/>
              <a:t>which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r>
              <a:rPr lang="pl-PL" sz="1300" dirty="0"/>
              <a:t>. How to </a:t>
            </a:r>
            <a:r>
              <a:rPr lang="pl-PL" sz="1300" dirty="0" err="1"/>
              <a:t>change</a:t>
            </a:r>
            <a:r>
              <a:rPr lang="pl-PL" sz="1300" dirty="0"/>
              <a:t> the </a:t>
            </a:r>
            <a:r>
              <a:rPr lang="pl-PL" sz="1300" dirty="0" err="1"/>
              <a:t>formatting</a:t>
            </a:r>
            <a:r>
              <a:rPr lang="pl-PL" sz="1300" dirty="0"/>
              <a:t>?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r>
              <a:rPr lang="pl-PL" sz="1300" dirty="0"/>
              <a:t>?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pep8 </a:t>
            </a:r>
            <a:r>
              <a:rPr lang="pl-PL" sz="1300" dirty="0" err="1"/>
              <a:t>compliant</a:t>
            </a:r>
            <a:r>
              <a:rPr lang="pl-PL" sz="1300" dirty="0"/>
              <a:t>?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It </a:t>
            </a:r>
            <a:r>
              <a:rPr lang="pl-PL" sz="1300" dirty="0" err="1"/>
              <a:t>can</a:t>
            </a:r>
            <a:r>
              <a:rPr lang="pl-PL" sz="1300" dirty="0"/>
              <a:t> be a </a:t>
            </a:r>
            <a:r>
              <a:rPr lang="pl-PL" sz="1300" dirty="0" err="1"/>
              <a:t>nightmare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as </a:t>
            </a:r>
            <a:r>
              <a:rPr lang="pl-PL" sz="1300" dirty="0" err="1"/>
              <a:t>counter</a:t>
            </a:r>
            <a:r>
              <a:rPr lang="pl-PL" sz="1300" dirty="0"/>
              <a:t> </a:t>
            </a:r>
            <a:r>
              <a:rPr lang="pl-PL" sz="1300" dirty="0" err="1"/>
              <a:t>productive</a:t>
            </a:r>
            <a:r>
              <a:rPr lang="pl-PL" sz="1300" dirty="0"/>
              <a:t> as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gets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To </a:t>
            </a:r>
            <a:r>
              <a:rPr lang="pl-PL" sz="1300" dirty="0" err="1"/>
              <a:t>get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</a:t>
            </a:r>
            <a:r>
              <a:rPr lang="pl-PL" sz="1300" dirty="0" err="1"/>
              <a:t>rid</a:t>
            </a:r>
            <a:r>
              <a:rPr lang="pl-PL" sz="1300" dirty="0"/>
              <a:t> of </a:t>
            </a:r>
            <a:r>
              <a:rPr lang="pl-PL" sz="1300" dirty="0" err="1"/>
              <a:t>such</a:t>
            </a:r>
            <a:r>
              <a:rPr lang="pl-PL" sz="1300" dirty="0"/>
              <a:t> </a:t>
            </a:r>
            <a:r>
              <a:rPr lang="pl-PL" sz="1300" dirty="0" err="1"/>
              <a:t>problems</a:t>
            </a:r>
            <a:r>
              <a:rPr lang="pl-PL" sz="1300" dirty="0"/>
              <a:t> and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handled</a:t>
            </a:r>
            <a:r>
              <a:rPr lang="pl-PL" sz="1300" dirty="0"/>
              <a:t> for </a:t>
            </a:r>
            <a:r>
              <a:rPr lang="pl-PL" sz="1300" dirty="0" err="1"/>
              <a:t>us</a:t>
            </a:r>
            <a:r>
              <a:rPr lang="pl-PL" sz="1300" dirty="0"/>
              <a:t> we </a:t>
            </a:r>
            <a:r>
              <a:rPr lang="pl-PL" sz="1300" dirty="0" err="1"/>
              <a:t>use</a:t>
            </a:r>
            <a:r>
              <a:rPr lang="pl-PL" sz="1300" dirty="0"/>
              <a:t> </a:t>
            </a:r>
            <a:r>
              <a:rPr lang="pl-PL" sz="1300" dirty="0" err="1"/>
              <a:t>black</a:t>
            </a:r>
            <a:r>
              <a:rPr lang="pl-PL" sz="1300" dirty="0"/>
              <a:t> in </a:t>
            </a:r>
            <a:r>
              <a:rPr lang="pl-PL" sz="1300" dirty="0" err="1"/>
              <a:t>Python</a:t>
            </a:r>
            <a:r>
              <a:rPr lang="pl-PL" sz="1300" dirty="0"/>
              <a:t>. Black </a:t>
            </a:r>
            <a:r>
              <a:rPr lang="pl-PL" sz="1300" dirty="0" err="1"/>
              <a:t>is</a:t>
            </a:r>
            <a:r>
              <a:rPr lang="pl-PL" sz="1300" dirty="0"/>
              <a:t> a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formatter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, </a:t>
            </a:r>
            <a:r>
              <a:rPr lang="pl-PL" sz="1300" dirty="0" err="1"/>
              <a:t>well</a:t>
            </a:r>
            <a:r>
              <a:rPr lang="pl-PL" sz="1300" dirty="0"/>
              <a:t>, </a:t>
            </a:r>
            <a:r>
              <a:rPr lang="pl-PL" sz="1300" dirty="0" err="1"/>
              <a:t>just</a:t>
            </a:r>
            <a:r>
              <a:rPr lang="pl-PL" sz="1300" dirty="0"/>
              <a:t> </a:t>
            </a:r>
            <a:r>
              <a:rPr lang="pl-PL" sz="1300" dirty="0" err="1"/>
              <a:t>formats</a:t>
            </a:r>
            <a:r>
              <a:rPr lang="pl-PL" sz="1300" dirty="0"/>
              <a:t> the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you</a:t>
            </a:r>
            <a:r>
              <a:rPr lang="pl-PL" sz="1300" dirty="0"/>
              <a:t>.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black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format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commit</a:t>
            </a:r>
            <a:r>
              <a:rPr lang="pl-PL" sz="1300" dirty="0"/>
              <a:t>.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way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prevent</a:t>
            </a:r>
            <a:r>
              <a:rPr lang="pl-PL" sz="1300" dirty="0"/>
              <a:t> </a:t>
            </a:r>
            <a:r>
              <a:rPr lang="pl-PL" sz="1300" dirty="0" err="1"/>
              <a:t>any</a:t>
            </a:r>
            <a:r>
              <a:rPr lang="pl-PL" sz="1300" dirty="0"/>
              <a:t> </a:t>
            </a:r>
            <a:r>
              <a:rPr lang="pl-PL" sz="1300" dirty="0" err="1"/>
              <a:t>kind</a:t>
            </a:r>
            <a:r>
              <a:rPr lang="pl-PL" sz="1300" dirty="0"/>
              <a:t> of </a:t>
            </a:r>
            <a:r>
              <a:rPr lang="pl-PL" sz="1300" dirty="0" err="1"/>
              <a:t>arguments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pep8 and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preferences</a:t>
            </a:r>
            <a:r>
              <a:rPr lang="pl-PL" sz="1300" dirty="0"/>
              <a:t> of </a:t>
            </a:r>
            <a:r>
              <a:rPr lang="pl-PL" sz="1300" dirty="0" err="1"/>
              <a:t>reviewers</a:t>
            </a:r>
            <a:r>
              <a:rPr lang="pl-PL" sz="1300" dirty="0"/>
              <a:t>/</a:t>
            </a:r>
            <a:r>
              <a:rPr lang="pl-PL" sz="1300" dirty="0" err="1"/>
              <a:t>authors</a:t>
            </a:r>
            <a:r>
              <a:rPr lang="pl-PL" sz="1300" dirty="0"/>
              <a:t>, </a:t>
            </a:r>
            <a:r>
              <a:rPr lang="pl-PL" sz="1300" dirty="0" err="1"/>
              <a:t>making</a:t>
            </a:r>
            <a:r>
              <a:rPr lang="pl-PL" sz="1300" dirty="0"/>
              <a:t> the </a:t>
            </a:r>
            <a:r>
              <a:rPr lang="pl-PL" sz="1300" dirty="0" err="1"/>
              <a:t>whole</a:t>
            </a:r>
            <a:r>
              <a:rPr lang="pl-PL" sz="1300" dirty="0"/>
              <a:t> </a:t>
            </a:r>
            <a:r>
              <a:rPr lang="pl-PL" sz="1300" dirty="0" err="1"/>
              <a:t>project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consistent</a:t>
            </a:r>
            <a:r>
              <a:rPr lang="pl-PL" sz="1300" dirty="0"/>
              <a:t> </a:t>
            </a:r>
            <a:r>
              <a:rPr lang="pl-PL" sz="1300" dirty="0" err="1"/>
              <a:t>formatting</a:t>
            </a:r>
            <a:r>
              <a:rPr lang="pl-PL" sz="1300" dirty="0"/>
              <a:t> </a:t>
            </a:r>
            <a:r>
              <a:rPr lang="pl-PL" sz="1300" dirty="0" err="1"/>
              <a:t>pattern</a:t>
            </a:r>
            <a:r>
              <a:rPr lang="pl-PL" sz="1300" dirty="0"/>
              <a:t>, </a:t>
            </a:r>
            <a:r>
              <a:rPr lang="pl-PL" sz="1300" dirty="0" err="1"/>
              <a:t>making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 </a:t>
            </a:r>
            <a:r>
              <a:rPr lang="pl-PL" sz="1300" dirty="0" err="1"/>
              <a:t>easier</a:t>
            </a:r>
            <a:r>
              <a:rPr lang="pl-PL" sz="1300" dirty="0"/>
              <a:t> to </a:t>
            </a:r>
            <a:r>
              <a:rPr lang="pl-PL" sz="1300" dirty="0" err="1"/>
              <a:t>read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on. The </a:t>
            </a:r>
            <a:r>
              <a:rPr lang="pl-PL" sz="1300" dirty="0" err="1"/>
              <a:t>easier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to </a:t>
            </a:r>
            <a:r>
              <a:rPr lang="pl-PL" sz="1300" dirty="0" err="1"/>
              <a:t>read</a:t>
            </a:r>
            <a:r>
              <a:rPr lang="pl-PL" sz="1300" dirty="0"/>
              <a:t>, the </a:t>
            </a:r>
            <a:r>
              <a:rPr lang="pl-PL" sz="1300" dirty="0" err="1"/>
              <a:t>better</a:t>
            </a:r>
            <a:r>
              <a:rPr lang="pl-PL" sz="1300" dirty="0"/>
              <a:t>. </a:t>
            </a:r>
            <a:r>
              <a:rPr lang="pl-PL" sz="1300" dirty="0" err="1"/>
              <a:t>It’s</a:t>
            </a:r>
            <a:r>
              <a:rPr lang="pl-PL" sz="1300" dirty="0"/>
              <a:t> the </a:t>
            </a:r>
            <a:r>
              <a:rPr lang="pl-PL" sz="1300" dirty="0" err="1"/>
              <a:t>lazy</a:t>
            </a:r>
            <a:r>
              <a:rPr lang="pl-PL" sz="1300" dirty="0"/>
              <a:t> </a:t>
            </a:r>
            <a:r>
              <a:rPr lang="pl-PL" sz="1300" dirty="0" err="1"/>
              <a:t>man</a:t>
            </a:r>
            <a:r>
              <a:rPr lang="pl-PL" sz="1300" dirty="0"/>
              <a:t> </a:t>
            </a:r>
            <a:r>
              <a:rPr lang="pl-PL" sz="1300" dirty="0" err="1"/>
              <a:t>approach</a:t>
            </a:r>
            <a:r>
              <a:rPr lang="pl-PL" sz="1300" dirty="0"/>
              <a:t>. </a:t>
            </a:r>
            <a:r>
              <a:rPr lang="pl-PL" sz="1300" dirty="0" err="1"/>
              <a:t>If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know</a:t>
            </a:r>
            <a:r>
              <a:rPr lang="pl-PL" sz="1300" dirty="0"/>
              <a:t> </a:t>
            </a:r>
            <a:r>
              <a:rPr lang="pl-PL" sz="1300" dirty="0" err="1"/>
              <a:t>what</a:t>
            </a:r>
            <a:r>
              <a:rPr lang="pl-PL" sz="1300" dirty="0"/>
              <a:t> to </a:t>
            </a:r>
            <a:r>
              <a:rPr lang="pl-PL" sz="1300" dirty="0" err="1"/>
              <a:t>expect</a:t>
            </a:r>
            <a:r>
              <a:rPr lang="pl-PL" sz="1300" dirty="0"/>
              <a:t>,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won’t</a:t>
            </a:r>
            <a:r>
              <a:rPr lang="pl-PL" sz="1300" dirty="0"/>
              <a:t> be </a:t>
            </a:r>
            <a:r>
              <a:rPr lang="pl-PL" sz="1300" dirty="0" err="1"/>
              <a:t>surprised</a:t>
            </a:r>
            <a:r>
              <a:rPr lang="pl-PL" sz="1300" dirty="0"/>
              <a:t>. The less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to </a:t>
            </a:r>
            <a:r>
              <a:rPr lang="pl-PL" sz="1300" dirty="0" err="1"/>
              <a:t>take</a:t>
            </a:r>
            <a:r>
              <a:rPr lang="pl-PL" sz="1300" dirty="0"/>
              <a:t> </a:t>
            </a:r>
            <a:r>
              <a:rPr lang="pl-PL" sz="1300" dirty="0" err="1"/>
              <a:t>care</a:t>
            </a:r>
            <a:r>
              <a:rPr lang="pl-PL" sz="1300" dirty="0"/>
              <a:t> of, the </a:t>
            </a:r>
            <a:r>
              <a:rPr lang="pl-PL" sz="1300" dirty="0" err="1"/>
              <a:t>better</a:t>
            </a:r>
            <a:r>
              <a:rPr lang="pl-PL" sz="1300" dirty="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/>
              <a:t>Black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Few</a:t>
            </a:r>
            <a:r>
              <a:rPr lang="pl-PL" sz="1850" b="1" dirty="0"/>
              <a:t> </a:t>
            </a:r>
            <a:r>
              <a:rPr lang="pl-PL" sz="1850" b="1" dirty="0" err="1"/>
              <a:t>words</a:t>
            </a:r>
            <a:r>
              <a:rPr lang="pl-PL" sz="1850" b="1" dirty="0"/>
              <a:t> on </a:t>
            </a:r>
            <a:r>
              <a:rPr lang="pl-PL" sz="1850" b="1" dirty="0" err="1"/>
              <a:t>formatting</a:t>
            </a:r>
            <a:r>
              <a:rPr lang="pl-PL" sz="1850" b="1" dirty="0"/>
              <a:t> and </a:t>
            </a:r>
            <a:r>
              <a:rPr lang="pl-PL" sz="1850" b="1" dirty="0" err="1"/>
              <a:t>black</a:t>
            </a:r>
            <a:endParaRPr lang="en-US" dirty="0"/>
          </a:p>
        </p:txBody>
      </p:sp>
      <p:pic>
        <p:nvPicPr>
          <p:cNvPr id="1026" name="Picture 2" descr="1_OKkCLUmuspv8IHiU25NVTw">
            <a:extLst>
              <a:ext uri="{FF2B5EF4-FFF2-40B4-BE49-F238E27FC236}">
                <a16:creationId xmlns:a16="http://schemas.microsoft.com/office/drawing/2014/main" id="{C289A8DA-E331-48EC-973D-CF5155D9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99" y="4347373"/>
            <a:ext cx="1820862" cy="17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">
            <a:extLst>
              <a:ext uri="{FF2B5EF4-FFF2-40B4-BE49-F238E27FC236}">
                <a16:creationId xmlns:a16="http://schemas.microsoft.com/office/drawing/2014/main" id="{50BC40C9-E5FB-4863-9B15-117D829A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4347545"/>
            <a:ext cx="2430345" cy="17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6CDB8-D4B9-4230-87D8-B9707C08D800}"/>
              </a:ext>
            </a:extLst>
          </p:cNvPr>
          <p:cNvSpPr txBox="1"/>
          <p:nvPr/>
        </p:nvSpPr>
        <p:spPr>
          <a:xfrm>
            <a:off x="482600" y="4559299"/>
            <a:ext cx="8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Nunito Sans" pitchFamily="2" charset="-18"/>
              </a:rPr>
              <a:t>This</a:t>
            </a:r>
            <a:r>
              <a:rPr lang="pl-PL" dirty="0">
                <a:latin typeface="Nunito Sans" pitchFamily="2" charset="-18"/>
              </a:rPr>
              <a:t>:</a:t>
            </a:r>
            <a:endParaRPr lang="en-US" dirty="0">
              <a:latin typeface="Nunito Sans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6D031-0C9F-4E58-95E6-6F68D46E9FB0}"/>
              </a:ext>
            </a:extLst>
          </p:cNvPr>
          <p:cNvSpPr txBox="1"/>
          <p:nvPr/>
        </p:nvSpPr>
        <p:spPr>
          <a:xfrm>
            <a:off x="4853664" y="4559300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Nunito Sans" pitchFamily="2" charset="-18"/>
              </a:rPr>
              <a:t>Gets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turned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into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this</a:t>
            </a:r>
            <a:r>
              <a:rPr lang="pl-PL" dirty="0">
                <a:latin typeface="Nunito Sans" pitchFamily="2" charset="-18"/>
              </a:rPr>
              <a:t>:</a:t>
            </a:r>
            <a:endParaRPr lang="en-US" dirty="0"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19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10BAD0-F323-BF49-B19D-DD6FD409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61" y="1154906"/>
            <a:ext cx="11263200" cy="841845"/>
          </a:xfrm>
        </p:spPr>
        <p:txBody>
          <a:bodyPr/>
          <a:lstStyle/>
          <a:p>
            <a:r>
              <a:rPr lang="en-US" sz="3800" dirty="0"/>
              <a:t>' vs "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C6B31437-24E4-49F0-AA0B-6E5A4CF7BD32}"/>
              </a:ext>
            </a:extLst>
          </p:cNvPr>
          <p:cNvSpPr txBox="1">
            <a:spLocks/>
          </p:cNvSpPr>
          <p:nvPr/>
        </p:nvSpPr>
        <p:spPr>
          <a:xfrm>
            <a:off x="464400" y="2966600"/>
            <a:ext cx="11263200" cy="312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 lang="en-US" sz="1800" kern="0" dirty="0">
              <a:latin typeface="Nunito Sans" pitchFamily="2" charset="-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DA60-7BA4-43A3-9CF7-90BBB2777848}"/>
              </a:ext>
            </a:extLst>
          </p:cNvPr>
          <p:cNvSpPr txBox="1"/>
          <p:nvPr/>
        </p:nvSpPr>
        <p:spPr>
          <a:xfrm>
            <a:off x="417960" y="2040294"/>
            <a:ext cx="10884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Nunito Sans" pitchFamily="2" charset="-18"/>
              </a:rPr>
              <a:t>One </a:t>
            </a:r>
            <a:r>
              <a:rPr lang="pl-PL" dirty="0" err="1">
                <a:latin typeface="Nunito Sans" pitchFamily="2" charset="-18"/>
              </a:rPr>
              <a:t>thing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worth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noting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is</a:t>
            </a:r>
            <a:r>
              <a:rPr lang="pl-PL" dirty="0">
                <a:latin typeface="Nunito Sans" pitchFamily="2" charset="-18"/>
              </a:rPr>
              <a:t> the </a:t>
            </a:r>
            <a:r>
              <a:rPr lang="pl-PL" dirty="0" err="1">
                <a:latin typeface="Nunito Sans" pitchFamily="2" charset="-18"/>
              </a:rPr>
              <a:t>fact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that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Python</a:t>
            </a:r>
            <a:r>
              <a:rPr lang="pl-PL" dirty="0">
                <a:latin typeface="Nunito Sans" pitchFamily="2" charset="-18"/>
              </a:rPr>
              <a:t> as a Language </a:t>
            </a:r>
            <a:r>
              <a:rPr lang="pl-PL" dirty="0" err="1">
                <a:latin typeface="Nunito Sans" pitchFamily="2" charset="-18"/>
              </a:rPr>
              <a:t>allows</a:t>
            </a:r>
            <a:r>
              <a:rPr lang="pl-PL" dirty="0">
                <a:latin typeface="Nunito Sans" pitchFamily="2" charset="-18"/>
              </a:rPr>
              <a:t> for the </a:t>
            </a:r>
            <a:r>
              <a:rPr lang="pl-PL" dirty="0" err="1">
                <a:latin typeface="Nunito Sans" pitchFamily="2" charset="-18"/>
              </a:rPr>
              <a:t>usage</a:t>
            </a:r>
            <a:r>
              <a:rPr lang="pl-PL" dirty="0">
                <a:latin typeface="Nunito Sans" pitchFamily="2" charset="-18"/>
              </a:rPr>
              <a:t> of </a:t>
            </a:r>
            <a:r>
              <a:rPr lang="pl-PL" dirty="0" err="1">
                <a:latin typeface="Nunito Sans" pitchFamily="2" charset="-18"/>
              </a:rPr>
              <a:t>both</a:t>
            </a:r>
            <a:r>
              <a:rPr lang="pl-PL" dirty="0">
                <a:latin typeface="Nunito Sans" pitchFamily="2" charset="-18"/>
              </a:rPr>
              <a:t> ' and " to </a:t>
            </a:r>
            <a:r>
              <a:rPr lang="pl-PL" dirty="0" err="1">
                <a:latin typeface="Nunito Sans" pitchFamily="2" charset="-18"/>
              </a:rPr>
              <a:t>mark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strings</a:t>
            </a:r>
            <a:r>
              <a:rPr lang="pl-PL" dirty="0">
                <a:latin typeface="Nunito Sans" pitchFamily="2" charset="-18"/>
              </a:rPr>
              <a:t>. Black by </a:t>
            </a:r>
            <a:r>
              <a:rPr lang="pl-PL" dirty="0" err="1">
                <a:latin typeface="Nunito Sans" pitchFamily="2" charset="-18"/>
              </a:rPr>
              <a:t>default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prefers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double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quotes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over</a:t>
            </a:r>
            <a:r>
              <a:rPr lang="pl-PL" dirty="0">
                <a:latin typeface="Nunito Sans" pitchFamily="2" charset="-18"/>
              </a:rPr>
              <a:t> single. </a:t>
            </a:r>
            <a:r>
              <a:rPr lang="pl-PL" dirty="0" err="1">
                <a:latin typeface="Nunito Sans" pitchFamily="2" charset="-18"/>
              </a:rPr>
              <a:t>Why</a:t>
            </a:r>
            <a:r>
              <a:rPr lang="pl-PL" dirty="0">
                <a:latin typeface="Nunito Sans" pitchFamily="2" charset="-18"/>
              </a:rPr>
              <a:t>? </a:t>
            </a:r>
            <a:r>
              <a:rPr lang="pl-PL" dirty="0" err="1">
                <a:latin typeface="Nunito Sans" pitchFamily="2" charset="-18"/>
              </a:rPr>
              <a:t>Readability</a:t>
            </a:r>
            <a:r>
              <a:rPr lang="pl-PL" dirty="0">
                <a:latin typeface="Nunito Sans" pitchFamily="2" charset="-18"/>
              </a:rPr>
              <a:t>, </a:t>
            </a:r>
            <a:r>
              <a:rPr lang="pl-PL" dirty="0" err="1">
                <a:latin typeface="Nunito Sans" pitchFamily="2" charset="-18"/>
              </a:rPr>
              <a:t>usage</a:t>
            </a:r>
            <a:r>
              <a:rPr lang="pl-PL" dirty="0">
                <a:latin typeface="Nunito Sans" pitchFamily="2" charset="-18"/>
              </a:rPr>
              <a:t> of single </a:t>
            </a:r>
            <a:r>
              <a:rPr lang="pl-PL" dirty="0" err="1">
                <a:latin typeface="Nunito Sans" pitchFamily="2" charset="-18"/>
              </a:rPr>
              <a:t>quote</a:t>
            </a:r>
            <a:r>
              <a:rPr lang="pl-PL" dirty="0">
                <a:latin typeface="Nunito Sans" pitchFamily="2" charset="-18"/>
              </a:rPr>
              <a:t> in English </a:t>
            </a:r>
            <a:r>
              <a:rPr lang="pl-PL" dirty="0" err="1">
                <a:latin typeface="Nunito Sans" pitchFamily="2" charset="-18"/>
              </a:rPr>
              <a:t>language</a:t>
            </a:r>
            <a:r>
              <a:rPr lang="pl-PL" dirty="0">
                <a:latin typeface="Nunito Sans" pitchFamily="2" charset="-18"/>
              </a:rPr>
              <a:t> and the </a:t>
            </a:r>
            <a:r>
              <a:rPr lang="pl-PL" dirty="0" err="1">
                <a:latin typeface="Nunito Sans" pitchFamily="2" charset="-18"/>
              </a:rPr>
              <a:t>need</a:t>
            </a:r>
            <a:r>
              <a:rPr lang="pl-PL" dirty="0">
                <a:latin typeface="Nunito Sans" pitchFamily="2" charset="-18"/>
              </a:rPr>
              <a:t> to </a:t>
            </a:r>
            <a:r>
              <a:rPr lang="pl-PL" dirty="0" err="1">
                <a:latin typeface="Nunito Sans" pitchFamily="2" charset="-18"/>
              </a:rPr>
              <a:t>escape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everytime</a:t>
            </a:r>
            <a:r>
              <a:rPr lang="pl-PL" dirty="0">
                <a:latin typeface="Nunito Sans" pitchFamily="2" charset="-18"/>
              </a:rPr>
              <a:t> we </a:t>
            </a:r>
            <a:r>
              <a:rPr lang="pl-PL" dirty="0" err="1">
                <a:latin typeface="Nunito Sans" pitchFamily="2" charset="-18"/>
              </a:rPr>
              <a:t>use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it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inside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our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strings</a:t>
            </a:r>
            <a:r>
              <a:rPr lang="pl-PL" dirty="0">
                <a:latin typeface="Nunito Sans" pitchFamily="2" charset="-18"/>
              </a:rPr>
              <a:t>, </a:t>
            </a:r>
            <a:r>
              <a:rPr lang="pl-PL" dirty="0" err="1">
                <a:latin typeface="Nunito Sans" pitchFamily="2" charset="-18"/>
              </a:rPr>
              <a:t>it’s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harder</a:t>
            </a:r>
            <a:r>
              <a:rPr lang="pl-PL" dirty="0">
                <a:latin typeface="Nunito Sans" pitchFamily="2" charset="-18"/>
              </a:rPr>
              <a:t> to </a:t>
            </a:r>
            <a:r>
              <a:rPr lang="pl-PL" dirty="0" err="1">
                <a:latin typeface="Nunito Sans" pitchFamily="2" charset="-18"/>
              </a:rPr>
              <a:t>mistake</a:t>
            </a:r>
            <a:r>
              <a:rPr lang="pl-PL" dirty="0">
                <a:latin typeface="Nunito Sans" pitchFamily="2" charset="-18"/>
              </a:rPr>
              <a:t> with ` </a:t>
            </a:r>
            <a:r>
              <a:rPr lang="pl-PL" dirty="0" err="1">
                <a:latin typeface="Nunito Sans" pitchFamily="2" charset="-18"/>
              </a:rPr>
              <a:t>sign</a:t>
            </a:r>
            <a:r>
              <a:rPr lang="pl-PL" dirty="0">
                <a:latin typeface="Nunito Sans" pitchFamily="2" charset="-18"/>
              </a:rPr>
              <a:t>.</a:t>
            </a:r>
          </a:p>
          <a:p>
            <a:endParaRPr lang="pl-PL" dirty="0">
              <a:latin typeface="Nunito Sans" pitchFamily="2" charset="-18"/>
            </a:endParaRPr>
          </a:p>
          <a:p>
            <a:r>
              <a:rPr lang="pl-PL" dirty="0" err="1">
                <a:latin typeface="Nunito Sans" pitchFamily="2" charset="-18"/>
              </a:rPr>
              <a:t>So</a:t>
            </a:r>
            <a:r>
              <a:rPr lang="pl-PL" dirty="0">
                <a:latin typeface="Nunito Sans" pitchFamily="2" charset="-18"/>
              </a:rPr>
              <a:t> on </a:t>
            </a:r>
            <a:r>
              <a:rPr lang="pl-PL" dirty="0" err="1">
                <a:latin typeface="Nunito Sans" pitchFamily="2" charset="-18"/>
              </a:rPr>
              <a:t>so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forth</a:t>
            </a:r>
            <a:r>
              <a:rPr lang="pl-PL" dirty="0">
                <a:latin typeface="Nunito Sans" pitchFamily="2" charset="-18"/>
              </a:rPr>
              <a:t>. One </a:t>
            </a:r>
            <a:r>
              <a:rPr lang="pl-PL" dirty="0" err="1">
                <a:latin typeface="Nunito Sans" pitchFamily="2" charset="-18"/>
              </a:rPr>
              <a:t>may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argue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here</a:t>
            </a:r>
            <a:r>
              <a:rPr lang="pl-PL" dirty="0">
                <a:latin typeface="Nunito Sans" pitchFamily="2" charset="-18"/>
              </a:rPr>
              <a:t>, I stand united with the </a:t>
            </a:r>
            <a:r>
              <a:rPr lang="pl-PL" dirty="0" err="1">
                <a:latin typeface="Nunito Sans" pitchFamily="2" charset="-18"/>
              </a:rPr>
              <a:t>double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quote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crowd</a:t>
            </a:r>
            <a:r>
              <a:rPr lang="pl-PL" dirty="0">
                <a:latin typeface="Nunito Sans" pitchFamily="2" charset="-18"/>
              </a:rPr>
              <a:t> as IMO </a:t>
            </a:r>
            <a:r>
              <a:rPr lang="pl-PL" dirty="0" err="1">
                <a:latin typeface="Nunito Sans" pitchFamily="2" charset="-18"/>
              </a:rPr>
              <a:t>it’s</a:t>
            </a:r>
            <a:r>
              <a:rPr lang="pl-PL" dirty="0">
                <a:latin typeface="Nunito Sans" pitchFamily="2" charset="-18"/>
              </a:rPr>
              <a:t> the </a:t>
            </a:r>
            <a:r>
              <a:rPr lang="pl-PL" dirty="0" err="1">
                <a:latin typeface="Nunito Sans" pitchFamily="2" charset="-18"/>
              </a:rPr>
              <a:t>better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approach</a:t>
            </a:r>
            <a:r>
              <a:rPr lang="pl-PL" dirty="0">
                <a:latin typeface="Nunito Sans" pitchFamily="2" charset="-18"/>
              </a:rPr>
              <a:t>. </a:t>
            </a:r>
            <a:r>
              <a:rPr lang="pl-PL" dirty="0" err="1">
                <a:latin typeface="Nunito Sans" pitchFamily="2" charset="-18"/>
              </a:rPr>
              <a:t>Readability</a:t>
            </a:r>
            <a:r>
              <a:rPr lang="pl-PL" dirty="0">
                <a:latin typeface="Nunito Sans" pitchFamily="2" charset="-18"/>
              </a:rPr>
              <a:t> </a:t>
            </a:r>
            <a:r>
              <a:rPr lang="pl-PL" dirty="0" err="1">
                <a:latin typeface="Nunito Sans" pitchFamily="2" charset="-18"/>
              </a:rPr>
              <a:t>is</a:t>
            </a:r>
            <a:r>
              <a:rPr lang="pl-PL" dirty="0">
                <a:latin typeface="Nunito Sans" pitchFamily="2" charset="-18"/>
              </a:rPr>
              <a:t> king.</a:t>
            </a:r>
            <a:endParaRPr lang="en-US" dirty="0"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675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400" dirty="0" err="1"/>
              <a:t>Have</a:t>
            </a:r>
            <a:r>
              <a:rPr lang="pl-PL" sz="1400" dirty="0"/>
              <a:t> </a:t>
            </a:r>
            <a:r>
              <a:rPr lang="pl-PL" sz="1400" dirty="0" err="1"/>
              <a:t>ya</a:t>
            </a:r>
            <a:r>
              <a:rPr lang="pl-PL" sz="1400" dirty="0"/>
              <a:t> </a:t>
            </a:r>
            <a:r>
              <a:rPr lang="pl-PL" sz="1400" dirty="0" err="1"/>
              <a:t>heard</a:t>
            </a:r>
            <a:r>
              <a:rPr lang="pl-PL" sz="1400" dirty="0"/>
              <a:t> </a:t>
            </a:r>
            <a:r>
              <a:rPr lang="pl-PL" sz="1400" dirty="0" err="1"/>
              <a:t>about</a:t>
            </a:r>
            <a:r>
              <a:rPr lang="pl-PL" sz="1400" dirty="0"/>
              <a:t> </a:t>
            </a:r>
            <a:r>
              <a:rPr lang="pl-PL" sz="1400" dirty="0" err="1"/>
              <a:t>imports</a:t>
            </a:r>
            <a:r>
              <a:rPr lang="pl-PL" sz="1400" dirty="0"/>
              <a:t> </a:t>
            </a:r>
            <a:r>
              <a:rPr lang="pl-PL" sz="1400" dirty="0" err="1"/>
              <a:t>sorting</a:t>
            </a:r>
            <a:r>
              <a:rPr lang="pl-PL" sz="1400" dirty="0"/>
              <a:t>?</a:t>
            </a:r>
            <a:r>
              <a:rPr lang="pl-PL" sz="1300" dirty="0"/>
              <a:t> It </a:t>
            </a:r>
            <a:r>
              <a:rPr lang="pl-PL" sz="1300" dirty="0" err="1"/>
              <a:t>makes</a:t>
            </a:r>
            <a:r>
              <a:rPr lang="pl-PL" sz="1300" dirty="0"/>
              <a:t> </a:t>
            </a:r>
            <a:r>
              <a:rPr lang="pl-PL" sz="1300" dirty="0" err="1"/>
              <a:t>sense</a:t>
            </a:r>
            <a:endParaRPr lang="en" sz="1300" dirty="0"/>
          </a:p>
          <a:p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332233" y="2121295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/>
              <a:t>The </a:t>
            </a:r>
            <a:r>
              <a:rPr lang="pl-PL" sz="1300" dirty="0" err="1"/>
              <a:t>bigger</a:t>
            </a:r>
            <a:r>
              <a:rPr lang="pl-PL" sz="1300" dirty="0"/>
              <a:t> the </a:t>
            </a:r>
            <a:r>
              <a:rPr lang="pl-PL" sz="1300" dirty="0" err="1"/>
              <a:t>project</a:t>
            </a:r>
            <a:r>
              <a:rPr lang="pl-PL" sz="1300" dirty="0"/>
              <a:t> we </a:t>
            </a:r>
            <a:r>
              <a:rPr lang="pl-PL" sz="1300" dirty="0" err="1"/>
              <a:t>work</a:t>
            </a:r>
            <a:r>
              <a:rPr lang="pl-PL" sz="1300" dirty="0"/>
              <a:t> on, </a:t>
            </a:r>
            <a:r>
              <a:rPr lang="pl-PL" sz="1300" dirty="0" err="1"/>
              <a:t>usually</a:t>
            </a:r>
            <a:r>
              <a:rPr lang="pl-PL" sz="1300" dirty="0"/>
              <a:t> the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stuff</a:t>
            </a:r>
            <a:r>
              <a:rPr lang="pl-PL" sz="1300" dirty="0"/>
              <a:t> we import from </a:t>
            </a:r>
            <a:r>
              <a:rPr lang="pl-PL" sz="1300" dirty="0" err="1"/>
              <a:t>other</a:t>
            </a:r>
            <a:r>
              <a:rPr lang="pl-PL" sz="1300" dirty="0"/>
              <a:t> </a:t>
            </a:r>
            <a:r>
              <a:rPr lang="pl-PL" sz="1300" dirty="0" err="1"/>
              <a:t>pieces</a:t>
            </a:r>
            <a:r>
              <a:rPr lang="pl-PL" sz="1300" dirty="0"/>
              <a:t> of the </a:t>
            </a:r>
            <a:r>
              <a:rPr lang="pl-PL" sz="1300" dirty="0" err="1"/>
              <a:t>code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As </a:t>
            </a:r>
            <a:r>
              <a:rPr lang="pl-PL" sz="1300" dirty="0" err="1"/>
              <a:t>time</a:t>
            </a:r>
            <a:r>
              <a:rPr lang="pl-PL" sz="1300" dirty="0"/>
              <a:t> </a:t>
            </a:r>
            <a:r>
              <a:rPr lang="pl-PL" sz="1300" dirty="0" err="1"/>
              <a:t>goes</a:t>
            </a:r>
            <a:r>
              <a:rPr lang="pl-PL" sz="1300" dirty="0"/>
              <a:t> by, </a:t>
            </a:r>
            <a:r>
              <a:rPr lang="pl-PL" sz="1300" dirty="0" err="1"/>
              <a:t>these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become</a:t>
            </a:r>
            <a:r>
              <a:rPr lang="pl-PL" sz="1300" dirty="0"/>
              <a:t> messy. </a:t>
            </a: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often</a:t>
            </a:r>
            <a:r>
              <a:rPr lang="pl-PL" sz="1300" dirty="0"/>
              <a:t> the </a:t>
            </a:r>
            <a:r>
              <a:rPr lang="pl-PL" sz="1300" dirty="0" err="1"/>
              <a:t>case</a:t>
            </a:r>
            <a:r>
              <a:rPr lang="pl-PL" sz="1300" dirty="0"/>
              <a:t>. </a:t>
            </a:r>
            <a:r>
              <a:rPr lang="pl-PL" sz="1300" dirty="0" err="1"/>
              <a:t>Isort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something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helps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with </a:t>
            </a:r>
            <a:r>
              <a:rPr lang="pl-PL" sz="1300" dirty="0" err="1"/>
              <a:t>that</a:t>
            </a:r>
            <a:r>
              <a:rPr lang="pl-PL" sz="1300" dirty="0"/>
              <a:t> by </a:t>
            </a:r>
            <a:r>
              <a:rPr lang="pl-PL" sz="1300" dirty="0" err="1"/>
              <a:t>optimising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imports</a:t>
            </a:r>
            <a:r>
              <a:rPr lang="pl-PL" sz="1300" dirty="0"/>
              <a:t>, </a:t>
            </a:r>
            <a:r>
              <a:rPr lang="pl-PL" sz="1300" dirty="0" err="1"/>
              <a:t>sorting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properly</a:t>
            </a:r>
            <a:r>
              <a:rPr lang="pl-PL" sz="1300" dirty="0"/>
              <a:t>, </a:t>
            </a:r>
            <a:r>
              <a:rPr lang="pl-PL" sz="1300" dirty="0" err="1"/>
              <a:t>alphabetically</a:t>
            </a:r>
            <a:r>
              <a:rPr lang="pl-PL" sz="1300" dirty="0"/>
              <a:t>, </a:t>
            </a:r>
            <a:r>
              <a:rPr lang="pl-PL" sz="1300" dirty="0" err="1"/>
              <a:t>grouping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in </a:t>
            </a:r>
            <a:r>
              <a:rPr lang="pl-PL" sz="1300" dirty="0" err="1"/>
              <a:t>sections</a:t>
            </a:r>
            <a:r>
              <a:rPr lang="pl-PL" sz="1300" dirty="0"/>
              <a:t> and </a:t>
            </a:r>
            <a:r>
              <a:rPr lang="pl-PL" sz="1300" dirty="0" err="1"/>
              <a:t>so</a:t>
            </a:r>
            <a:r>
              <a:rPr lang="pl-PL" sz="1300" dirty="0"/>
              <a:t> on. I </a:t>
            </a:r>
            <a:r>
              <a:rPr lang="pl-PL" sz="1300" dirty="0" err="1"/>
              <a:t>know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look</a:t>
            </a:r>
            <a:r>
              <a:rPr lang="pl-PL" sz="1300" dirty="0"/>
              <a:t> </a:t>
            </a:r>
            <a:r>
              <a:rPr lang="pl-PL" sz="1300" dirty="0" err="1"/>
              <a:t>like</a:t>
            </a:r>
            <a:r>
              <a:rPr lang="pl-PL" sz="1300" dirty="0"/>
              <a:t> a minor </a:t>
            </a:r>
            <a:r>
              <a:rPr lang="pl-PL" sz="1300" dirty="0" err="1"/>
              <a:t>thing</a:t>
            </a:r>
            <a:r>
              <a:rPr lang="pl-PL" sz="1300" dirty="0"/>
              <a:t>, but </a:t>
            </a:r>
            <a:r>
              <a:rPr lang="pl-PL" sz="1300" dirty="0" err="1"/>
              <a:t>it’s</a:t>
            </a:r>
            <a:r>
              <a:rPr lang="pl-PL" sz="1300" dirty="0"/>
              <a:t> </a:t>
            </a:r>
            <a:r>
              <a:rPr lang="pl-PL" sz="1300" dirty="0" err="1"/>
              <a:t>these</a:t>
            </a:r>
            <a:r>
              <a:rPr lang="pl-PL" sz="1300" dirty="0"/>
              <a:t> minor </a:t>
            </a:r>
            <a:r>
              <a:rPr lang="pl-PL" sz="1300" dirty="0" err="1"/>
              <a:t>things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overall</a:t>
            </a:r>
            <a:r>
              <a:rPr lang="pl-PL" sz="1300" dirty="0"/>
              <a:t> </a:t>
            </a:r>
            <a:r>
              <a:rPr lang="pl-PL" sz="1300" dirty="0" err="1"/>
              <a:t>add</a:t>
            </a:r>
            <a:r>
              <a:rPr lang="pl-PL" sz="1300" dirty="0"/>
              <a:t> to </a:t>
            </a:r>
            <a:r>
              <a:rPr lang="pl-PL" sz="1300" dirty="0" err="1"/>
              <a:t>general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quality</a:t>
            </a:r>
            <a:r>
              <a:rPr lang="pl-PL" sz="1300" dirty="0"/>
              <a:t>. </a:t>
            </a:r>
            <a:r>
              <a:rPr lang="pl-PL" sz="1300" dirty="0" err="1"/>
              <a:t>Now</a:t>
            </a:r>
            <a:r>
              <a:rPr lang="pl-PL" sz="1300" dirty="0"/>
              <a:t> </a:t>
            </a:r>
            <a:r>
              <a:rPr lang="pl-PL" sz="1300" dirty="0" err="1"/>
              <a:t>look</a:t>
            </a:r>
            <a:r>
              <a:rPr lang="pl-PL" sz="1300" dirty="0"/>
              <a:t> </a:t>
            </a:r>
            <a:r>
              <a:rPr lang="pl-PL" sz="1300" dirty="0" err="1"/>
              <a:t>at</a:t>
            </a:r>
            <a:r>
              <a:rPr lang="pl-PL" sz="1300" dirty="0"/>
              <a:t> the </a:t>
            </a:r>
            <a:r>
              <a:rPr lang="pl-PL" sz="1300" dirty="0" err="1"/>
              <a:t>images</a:t>
            </a:r>
            <a:r>
              <a:rPr lang="pl-PL" sz="1300" dirty="0"/>
              <a:t> </a:t>
            </a:r>
            <a:r>
              <a:rPr lang="pl-PL" sz="1300" dirty="0" err="1"/>
              <a:t>below</a:t>
            </a:r>
            <a:r>
              <a:rPr lang="pl-PL" sz="1300" dirty="0"/>
              <a:t>, the </a:t>
            </a:r>
            <a:r>
              <a:rPr lang="pl-PL" sz="1300" dirty="0" err="1"/>
              <a:t>left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before</a:t>
            </a:r>
            <a:r>
              <a:rPr lang="pl-PL" sz="1300" dirty="0"/>
              <a:t> </a:t>
            </a:r>
            <a:r>
              <a:rPr lang="pl-PL" sz="1300" dirty="0" err="1"/>
              <a:t>isort</a:t>
            </a:r>
            <a:r>
              <a:rPr lang="pl-PL" sz="1300" dirty="0"/>
              <a:t>, </a:t>
            </a:r>
            <a:r>
              <a:rPr lang="pl-PL" sz="1300" dirty="0" err="1"/>
              <a:t>right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after</a:t>
            </a:r>
            <a:r>
              <a:rPr lang="pl-PL" sz="1300" dirty="0"/>
              <a:t> </a:t>
            </a:r>
            <a:r>
              <a:rPr lang="pl-PL" sz="1300" dirty="0" err="1"/>
              <a:t>it</a:t>
            </a:r>
            <a:r>
              <a:rPr lang="pl-PL" sz="1300" dirty="0"/>
              <a:t>. </a:t>
            </a:r>
            <a:r>
              <a:rPr lang="pl-PL" sz="1300" dirty="0" err="1"/>
              <a:t>Which</a:t>
            </a:r>
            <a:r>
              <a:rPr lang="pl-PL" sz="1300" dirty="0"/>
              <a:t> one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more</a:t>
            </a:r>
            <a:r>
              <a:rPr lang="pl-PL" sz="1300" dirty="0"/>
              <a:t> </a:t>
            </a:r>
            <a:r>
              <a:rPr lang="pl-PL" sz="1300" dirty="0" err="1"/>
              <a:t>readable</a:t>
            </a:r>
            <a:r>
              <a:rPr lang="pl-PL" sz="1300" dirty="0"/>
              <a:t> to </a:t>
            </a:r>
            <a:r>
              <a:rPr lang="pl-PL" sz="1300" dirty="0" err="1"/>
              <a:t>you</a:t>
            </a:r>
            <a:r>
              <a:rPr lang="pl-PL" sz="1300" dirty="0"/>
              <a:t>?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dirty="0" err="1"/>
              <a:t>Isort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Why</a:t>
            </a:r>
            <a:r>
              <a:rPr lang="pl-PL" sz="1850" b="1" dirty="0"/>
              <a:t> </a:t>
            </a:r>
            <a:r>
              <a:rPr lang="pl-PL" sz="1850" b="1" dirty="0" err="1"/>
              <a:t>you</a:t>
            </a:r>
            <a:r>
              <a:rPr lang="pl-PL" sz="1850" b="1" dirty="0"/>
              <a:t> </a:t>
            </a:r>
            <a:r>
              <a:rPr lang="pl-PL" sz="1850" b="1" dirty="0" err="1"/>
              <a:t>should</a:t>
            </a:r>
            <a:r>
              <a:rPr lang="pl-PL" sz="1850" b="1" dirty="0"/>
              <a:t> sort </a:t>
            </a:r>
            <a:r>
              <a:rPr lang="pl-PL" sz="1850" b="1" dirty="0" err="1"/>
              <a:t>your</a:t>
            </a:r>
            <a:r>
              <a:rPr lang="pl-PL" sz="1850" b="1" dirty="0"/>
              <a:t> </a:t>
            </a:r>
            <a:r>
              <a:rPr lang="pl-PL" sz="1850" b="1" dirty="0" err="1"/>
              <a:t>imports</a:t>
            </a:r>
            <a:r>
              <a:rPr lang="pl-PL" sz="1850" b="1" dirty="0"/>
              <a:t> </a:t>
            </a:r>
            <a:r>
              <a:rPr lang="pl-PL" sz="1850" b="1" dirty="0" err="1"/>
              <a:t>properly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04DC2-85C5-4B8C-8A4D-E13D3736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5" y="3645534"/>
            <a:ext cx="4335162" cy="2339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6D155-F48D-4ED9-97B2-F28479A2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67" y="3645534"/>
            <a:ext cx="5058218" cy="23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 dirty="0"/>
              <a:t>Handy little too</a:t>
            </a:r>
            <a:r>
              <a:rPr lang="pl-PL" sz="1300" dirty="0" err="1"/>
              <a:t>ls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automatically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better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The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new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standard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to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have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absolute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.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Why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that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you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can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read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on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your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own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.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There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were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multiple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debates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regarding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that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, the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result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of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which</a:t>
            </a: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40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: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can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prefer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absolute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They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make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less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ambiguity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and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provide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clearer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distinction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of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we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are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really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using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, from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which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package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40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also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have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a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which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absolufy-imports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especially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usefull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dealing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with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older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projects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where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might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need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to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fix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the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imports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in a lot of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files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to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fit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the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new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convention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This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tool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does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that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 for </a:t>
            </a:r>
            <a:r>
              <a:rPr lang="pl-PL" sz="1400" kern="1200" dirty="0" err="1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you</a:t>
            </a:r>
            <a:r>
              <a:rPr lang="pl-PL" sz="1400" kern="1200" dirty="0">
                <a:solidFill>
                  <a:srgbClr val="303030"/>
                </a:solidFill>
                <a:latin typeface="Nunito Sans" pitchFamily="2" charset="-18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05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This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:</a:t>
            </a:r>
            <a:br>
              <a:rPr kumimoji="0" lang="pl-PL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campaign_auto_closure_base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SomeClass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event_job_base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AnotherClass</a:t>
            </a:r>
            <a:endParaRPr kumimoji="0" lang="pl-PL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Menlo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Gets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turned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into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 </a:t>
            </a:r>
            <a:r>
              <a:rPr kumimoji="0" lang="pl-PL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this</a:t>
            </a:r>
            <a:r>
              <a:rPr kumimoji="0" lang="pl-PL" sz="1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Nunito Sans" pitchFamily="2" charset="-18"/>
                <a:ea typeface="+mn-ea"/>
                <a:cs typeface="+mn-cs"/>
              </a:rPr>
              <a:t>:</a:t>
            </a:r>
            <a:br>
              <a:rPr kumimoji="0" lang="pl-PL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jobs.notifications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some_important_file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SomeClass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from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em.jobs.notifications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another_important_File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import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</a:t>
            </a:r>
            <a:r>
              <a:rPr kumimoji="0" lang="pl-PL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AnotherClass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rgbClr val="272B3E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B3E"/>
              </a:solidFill>
              <a:effectLst/>
              <a:uLnTx/>
              <a:uFillTx/>
              <a:latin typeface="Nunito Sans" pitchFamily="2" charset="-18"/>
              <a:ea typeface="+mn-ea"/>
              <a:cs typeface="+mn-cs"/>
            </a:endParaRP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Absolufy-imports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850" b="1" dirty="0" err="1"/>
              <a:t>What</a:t>
            </a:r>
            <a:r>
              <a:rPr lang="pl-PL" sz="1850" b="1" dirty="0"/>
              <a:t> </a:t>
            </a:r>
            <a:r>
              <a:rPr lang="pl-PL" sz="1850" b="1" dirty="0" err="1"/>
              <a:t>makes</a:t>
            </a:r>
            <a:r>
              <a:rPr lang="pl-PL" sz="1850" b="1" dirty="0"/>
              <a:t> a </a:t>
            </a:r>
            <a:r>
              <a:rPr lang="pl-PL" sz="1850" b="1" dirty="0" err="1"/>
              <a:t>good</a:t>
            </a:r>
            <a:r>
              <a:rPr lang="pl-PL" sz="1850" b="1" dirty="0"/>
              <a:t> </a:t>
            </a:r>
            <a:r>
              <a:rPr lang="pl-PL" sz="1850" b="1" dirty="0" err="1"/>
              <a:t>code</a:t>
            </a:r>
            <a:r>
              <a:rPr lang="pl-PL" sz="1850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dirty="0" err="1"/>
              <a:t>Static</a:t>
            </a:r>
            <a:r>
              <a:rPr lang="pl-PL" sz="1300" dirty="0"/>
              <a:t> </a:t>
            </a:r>
            <a:r>
              <a:rPr lang="pl-PL" sz="1300" dirty="0" err="1"/>
              <a:t>analysis</a:t>
            </a:r>
            <a:r>
              <a:rPr lang="pl-PL" sz="1300" dirty="0"/>
              <a:t> of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potential</a:t>
            </a:r>
            <a:r>
              <a:rPr lang="pl-PL" sz="1300" dirty="0"/>
              <a:t> </a:t>
            </a:r>
            <a:r>
              <a:rPr lang="pl-PL" sz="1300" dirty="0" err="1"/>
              <a:t>security</a:t>
            </a:r>
            <a:r>
              <a:rPr lang="pl-PL" sz="1300" dirty="0"/>
              <a:t> </a:t>
            </a:r>
            <a:r>
              <a:rPr lang="pl-PL" sz="1300" dirty="0" err="1"/>
              <a:t>threads</a:t>
            </a:r>
            <a:r>
              <a:rPr lang="pl-PL" sz="1300" dirty="0"/>
              <a:t>.</a:t>
            </a:r>
            <a:endParaRPr lang="en" sz="1300" dirty="0"/>
          </a:p>
          <a:p>
            <a:endParaRPr dirty="0"/>
          </a:p>
          <a:p>
            <a:endParaRPr dirty="0"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we </a:t>
            </a:r>
            <a:r>
              <a:rPr lang="pl-PL" sz="1300" dirty="0" err="1"/>
              <a:t>write</a:t>
            </a:r>
            <a:r>
              <a:rPr lang="pl-PL" sz="1300" dirty="0"/>
              <a:t> </a:t>
            </a:r>
            <a:r>
              <a:rPr lang="pl-PL" sz="1300" dirty="0" err="1"/>
              <a:t>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we </a:t>
            </a:r>
            <a:r>
              <a:rPr lang="pl-PL" sz="1300" dirty="0" err="1"/>
              <a:t>should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security</a:t>
            </a:r>
            <a:r>
              <a:rPr lang="pl-PL" sz="1300" dirty="0"/>
              <a:t> in </a:t>
            </a:r>
            <a:r>
              <a:rPr lang="pl-PL" sz="1300" dirty="0" err="1"/>
              <a:t>mind</a:t>
            </a:r>
            <a:r>
              <a:rPr lang="pl-PL" sz="1300" dirty="0"/>
              <a:t>. </a:t>
            </a:r>
            <a:r>
              <a:rPr lang="pl-PL" sz="1300" dirty="0" err="1"/>
              <a:t>Unless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sometimes</a:t>
            </a:r>
            <a:r>
              <a:rPr lang="pl-PL" sz="1300" dirty="0"/>
              <a:t> want to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company</a:t>
            </a:r>
            <a:r>
              <a:rPr lang="pl-PL" sz="1300" dirty="0"/>
              <a:t> </a:t>
            </a:r>
            <a:r>
              <a:rPr lang="pl-PL" sz="1300" dirty="0" err="1"/>
              <a:t>vulnerable</a:t>
            </a:r>
            <a:r>
              <a:rPr lang="pl-PL" sz="1300" dirty="0"/>
              <a:t> to </a:t>
            </a:r>
            <a:r>
              <a:rPr lang="pl-PL" sz="1300" dirty="0" err="1"/>
              <a:t>potentially</a:t>
            </a:r>
            <a:r>
              <a:rPr lang="pl-PL" sz="1300" dirty="0"/>
              <a:t> </a:t>
            </a:r>
            <a:r>
              <a:rPr lang="pl-PL" sz="1300" dirty="0" err="1"/>
              <a:t>losing</a:t>
            </a:r>
            <a:r>
              <a:rPr lang="pl-PL" sz="1300" dirty="0"/>
              <a:t> </a:t>
            </a:r>
            <a:r>
              <a:rPr lang="pl-PL" sz="1300" dirty="0" err="1"/>
              <a:t>millions</a:t>
            </a:r>
            <a:r>
              <a:rPr lang="pl-PL" sz="1300" dirty="0"/>
              <a:t>. </a:t>
            </a:r>
            <a:r>
              <a:rPr lang="pl-PL" sz="1300" dirty="0" err="1"/>
              <a:t>I’m</a:t>
            </a:r>
            <a:r>
              <a:rPr lang="pl-PL" sz="1300" dirty="0"/>
              <a:t> </a:t>
            </a:r>
            <a:r>
              <a:rPr lang="pl-PL" sz="1300" dirty="0" err="1"/>
              <a:t>going</a:t>
            </a:r>
            <a:r>
              <a:rPr lang="pl-PL" sz="1300" dirty="0"/>
              <a:t> </a:t>
            </a:r>
            <a:r>
              <a:rPr lang="pl-PL" sz="1300" dirty="0" err="1"/>
              <a:t>overboard</a:t>
            </a:r>
            <a:r>
              <a:rPr lang="pl-PL" sz="1300" dirty="0"/>
              <a:t> with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example</a:t>
            </a:r>
            <a:r>
              <a:rPr lang="pl-PL" sz="1300" dirty="0"/>
              <a:t>, but </a:t>
            </a:r>
            <a:r>
              <a:rPr lang="pl-PL" sz="1300" dirty="0" err="1"/>
              <a:t>still</a:t>
            </a:r>
            <a:r>
              <a:rPr lang="pl-PL" sz="1300" dirty="0"/>
              <a:t>. Security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important</a:t>
            </a:r>
            <a:r>
              <a:rPr lang="pl-PL" sz="1300" dirty="0"/>
              <a:t>. 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Somehow</a:t>
            </a:r>
            <a:r>
              <a:rPr lang="pl-PL" sz="1300" dirty="0"/>
              <a:t> we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make</a:t>
            </a:r>
            <a:r>
              <a:rPr lang="pl-PL" sz="1300" dirty="0"/>
              <a:t> </a:t>
            </a:r>
            <a:r>
              <a:rPr lang="pl-PL" sz="1300" dirty="0" err="1"/>
              <a:t>mistakes</a:t>
            </a:r>
            <a:r>
              <a:rPr lang="pl-PL" sz="1300" dirty="0"/>
              <a:t> </a:t>
            </a:r>
            <a:r>
              <a:rPr lang="pl-PL" sz="1300" dirty="0" err="1"/>
              <a:t>simple</a:t>
            </a:r>
            <a:r>
              <a:rPr lang="pl-PL" sz="1300" dirty="0"/>
              <a:t> </a:t>
            </a:r>
            <a:r>
              <a:rPr lang="pl-PL" sz="1300" dirty="0" err="1"/>
              <a:t>because</a:t>
            </a:r>
            <a:r>
              <a:rPr lang="pl-PL" sz="1300" dirty="0"/>
              <a:t> of </a:t>
            </a:r>
            <a:r>
              <a:rPr lang="pl-PL" sz="1300" dirty="0" err="1"/>
              <a:t>forgetfulness</a:t>
            </a:r>
            <a:r>
              <a:rPr lang="pl-PL" sz="1300" dirty="0"/>
              <a:t> and </a:t>
            </a:r>
            <a:r>
              <a:rPr lang="pl-PL" sz="1300" dirty="0" err="1"/>
              <a:t>negligence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could</a:t>
            </a:r>
            <a:r>
              <a:rPr lang="pl-PL" sz="1300" dirty="0"/>
              <a:t> </a:t>
            </a:r>
            <a:r>
              <a:rPr lang="pl-PL" sz="1300" dirty="0" err="1"/>
              <a:t>have</a:t>
            </a:r>
            <a:r>
              <a:rPr lang="pl-PL" sz="1300" dirty="0"/>
              <a:t> </a:t>
            </a:r>
            <a:r>
              <a:rPr lang="pl-PL" sz="1300" dirty="0" err="1"/>
              <a:t>been</a:t>
            </a:r>
            <a:r>
              <a:rPr lang="pl-PL" sz="1300" dirty="0"/>
              <a:t> </a:t>
            </a:r>
            <a:r>
              <a:rPr lang="pl-PL" sz="1300" dirty="0" err="1"/>
              <a:t>prevented</a:t>
            </a:r>
            <a:r>
              <a:rPr lang="pl-PL" sz="1300" dirty="0"/>
              <a:t> </a:t>
            </a:r>
            <a:r>
              <a:rPr lang="pl-PL" sz="1300" dirty="0" err="1"/>
              <a:t>otherwise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r>
              <a:rPr lang="pl-PL" sz="1300" dirty="0"/>
              <a:t>To </a:t>
            </a:r>
            <a:r>
              <a:rPr lang="pl-PL" sz="1300" dirty="0" err="1"/>
              <a:t>remind</a:t>
            </a:r>
            <a:r>
              <a:rPr lang="pl-PL" sz="1300" dirty="0"/>
              <a:t> </a:t>
            </a:r>
            <a:r>
              <a:rPr lang="pl-PL" sz="1300" dirty="0" err="1"/>
              <a:t>us</a:t>
            </a:r>
            <a:r>
              <a:rPr lang="pl-PL" sz="1300" dirty="0"/>
              <a:t> of </a:t>
            </a:r>
            <a:r>
              <a:rPr lang="pl-PL" sz="1300" dirty="0" err="1"/>
              <a:t>this</a:t>
            </a:r>
            <a:r>
              <a:rPr lang="pl-PL" sz="1300" dirty="0"/>
              <a:t> </a:t>
            </a:r>
            <a:r>
              <a:rPr lang="pl-PL" sz="1300" dirty="0" err="1"/>
              <a:t>there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 </a:t>
            </a:r>
            <a:r>
              <a:rPr lang="pl-PL" sz="1300" dirty="0" err="1"/>
              <a:t>various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can</a:t>
            </a:r>
            <a:r>
              <a:rPr lang="pl-PL" sz="1300" dirty="0"/>
              <a:t> </a:t>
            </a:r>
            <a:r>
              <a:rPr lang="pl-PL" sz="1300" dirty="0" err="1"/>
              <a:t>use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Among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</a:t>
            </a:r>
            <a:r>
              <a:rPr lang="pl-PL" sz="1300" dirty="0" err="1"/>
              <a:t>bandit</a:t>
            </a:r>
            <a:r>
              <a:rPr lang="pl-PL" sz="1300" dirty="0"/>
              <a:t>. </a:t>
            </a:r>
            <a:r>
              <a:rPr lang="pl-PL" sz="1300" dirty="0" err="1"/>
              <a:t>Bandit</a:t>
            </a:r>
            <a:r>
              <a:rPr lang="pl-PL" sz="1300" dirty="0"/>
              <a:t> </a:t>
            </a:r>
            <a:r>
              <a:rPr lang="pl-PL" sz="1300" dirty="0" err="1"/>
              <a:t>is</a:t>
            </a:r>
            <a:r>
              <a:rPr lang="pl-PL" sz="1300" dirty="0"/>
              <a:t> a </a:t>
            </a:r>
            <a:r>
              <a:rPr lang="pl-PL" sz="1300" dirty="0" err="1"/>
              <a:t>static</a:t>
            </a:r>
            <a:r>
              <a:rPr lang="pl-PL" sz="1300" dirty="0"/>
              <a:t> </a:t>
            </a:r>
            <a:r>
              <a:rPr lang="pl-PL" sz="1300" dirty="0" err="1"/>
              <a:t>analysis</a:t>
            </a:r>
            <a:r>
              <a:rPr lang="pl-PL" sz="1300" dirty="0"/>
              <a:t> </a:t>
            </a:r>
            <a:r>
              <a:rPr lang="pl-PL" sz="1300" dirty="0" err="1"/>
              <a:t>tool</a:t>
            </a:r>
            <a:r>
              <a:rPr lang="pl-PL" sz="1300" dirty="0"/>
              <a:t> </a:t>
            </a:r>
            <a:r>
              <a:rPr lang="pl-PL" sz="1300" dirty="0" err="1"/>
              <a:t>that</a:t>
            </a:r>
            <a:r>
              <a:rPr lang="pl-PL" sz="1300" dirty="0"/>
              <a:t> </a:t>
            </a:r>
            <a:r>
              <a:rPr lang="pl-PL" sz="1300" dirty="0" err="1"/>
              <a:t>scans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for </a:t>
            </a:r>
            <a:r>
              <a:rPr lang="pl-PL" sz="1300" dirty="0" err="1"/>
              <a:t>potentially</a:t>
            </a:r>
            <a:r>
              <a:rPr lang="pl-PL" sz="1300" dirty="0"/>
              <a:t> </a:t>
            </a:r>
            <a:r>
              <a:rPr lang="pl-PL" sz="1300" dirty="0" err="1"/>
              <a:t>unsafe</a:t>
            </a:r>
            <a:r>
              <a:rPr lang="pl-PL" sz="1300" dirty="0"/>
              <a:t> </a:t>
            </a:r>
            <a:r>
              <a:rPr lang="pl-PL" sz="1300" dirty="0" err="1"/>
              <a:t>fragments</a:t>
            </a:r>
            <a:r>
              <a:rPr lang="pl-PL" sz="1300" dirty="0"/>
              <a:t> of </a:t>
            </a:r>
            <a:r>
              <a:rPr lang="pl-PL" sz="1300" dirty="0" err="1"/>
              <a:t>code</a:t>
            </a:r>
            <a:r>
              <a:rPr lang="pl-PL" sz="1300" dirty="0"/>
              <a:t> and </a:t>
            </a:r>
            <a:r>
              <a:rPr lang="pl-PL" sz="1300" dirty="0" err="1"/>
              <a:t>warns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</a:t>
            </a:r>
            <a:r>
              <a:rPr lang="pl-PL" sz="1300" dirty="0" err="1"/>
              <a:t>about</a:t>
            </a:r>
            <a:r>
              <a:rPr lang="pl-PL" sz="1300" dirty="0"/>
              <a:t> </a:t>
            </a:r>
            <a:r>
              <a:rPr lang="pl-PL" sz="1300" dirty="0" err="1"/>
              <a:t>them</a:t>
            </a:r>
            <a:r>
              <a:rPr lang="pl-PL" sz="1300" dirty="0"/>
              <a:t>.</a:t>
            </a:r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 err="1"/>
              <a:t>When</a:t>
            </a:r>
            <a:r>
              <a:rPr lang="pl-PL" sz="1300" dirty="0"/>
              <a:t> </a:t>
            </a:r>
            <a:r>
              <a:rPr lang="pl-PL" sz="1300" dirty="0" err="1"/>
              <a:t>you</a:t>
            </a:r>
            <a:r>
              <a:rPr lang="pl-PL" sz="1300" dirty="0"/>
              <a:t> run </a:t>
            </a:r>
            <a:r>
              <a:rPr lang="pl-PL" sz="1300" dirty="0" err="1"/>
              <a:t>bandit</a:t>
            </a:r>
            <a:r>
              <a:rPr lang="pl-PL" sz="1300" dirty="0"/>
              <a:t> </a:t>
            </a:r>
            <a:r>
              <a:rPr lang="pl-PL" sz="1300" dirty="0" err="1"/>
              <a:t>against</a:t>
            </a:r>
            <a:r>
              <a:rPr lang="pl-PL" sz="1300" dirty="0"/>
              <a:t> </a:t>
            </a:r>
            <a:r>
              <a:rPr lang="pl-PL" sz="1300" dirty="0" err="1"/>
              <a:t>your</a:t>
            </a:r>
            <a:r>
              <a:rPr lang="pl-PL" sz="1300" dirty="0"/>
              <a:t> </a:t>
            </a:r>
            <a:r>
              <a:rPr lang="pl-PL" sz="1300" dirty="0" err="1"/>
              <a:t>code</a:t>
            </a:r>
            <a:r>
              <a:rPr lang="pl-PL" sz="1300" dirty="0"/>
              <a:t> </a:t>
            </a:r>
            <a:r>
              <a:rPr lang="pl-PL" sz="1300" dirty="0" err="1"/>
              <a:t>you’ll</a:t>
            </a:r>
            <a:r>
              <a:rPr lang="pl-PL" sz="1300" dirty="0"/>
              <a:t> </a:t>
            </a:r>
            <a:r>
              <a:rPr lang="pl-PL" sz="1300" dirty="0" err="1"/>
              <a:t>get</a:t>
            </a:r>
            <a:r>
              <a:rPr lang="pl-PL" sz="1300" dirty="0"/>
              <a:t> a report </a:t>
            </a:r>
            <a:r>
              <a:rPr lang="pl-PL" sz="1300" dirty="0" err="1"/>
              <a:t>like</a:t>
            </a:r>
            <a:r>
              <a:rPr lang="pl-PL" sz="1300" dirty="0"/>
              <a:t> </a:t>
            </a:r>
            <a:r>
              <a:rPr lang="pl-PL" sz="1300" dirty="0" err="1"/>
              <a:t>this</a:t>
            </a:r>
            <a:r>
              <a:rPr lang="pl-PL" sz="1300" dirty="0"/>
              <a:t> and a list of </a:t>
            </a:r>
            <a:r>
              <a:rPr lang="pl-PL" sz="1300" dirty="0" err="1"/>
              <a:t>where</a:t>
            </a:r>
            <a:r>
              <a:rPr lang="pl-PL" sz="1300" dirty="0"/>
              <a:t> in </a:t>
            </a:r>
            <a:r>
              <a:rPr lang="pl-PL" sz="1300" dirty="0" err="1"/>
              <a:t>code</a:t>
            </a:r>
            <a:r>
              <a:rPr lang="pl-PL" sz="1300" dirty="0"/>
              <a:t> the </a:t>
            </a:r>
            <a:r>
              <a:rPr lang="pl-PL" sz="1300" dirty="0" err="1"/>
              <a:t>potential</a:t>
            </a:r>
            <a:r>
              <a:rPr lang="pl-PL" sz="1300" dirty="0"/>
              <a:t> </a:t>
            </a:r>
            <a:r>
              <a:rPr lang="pl-PL" sz="1300" dirty="0" err="1"/>
              <a:t>problems</a:t>
            </a:r>
            <a:r>
              <a:rPr lang="pl-PL" sz="1300" dirty="0"/>
              <a:t> </a:t>
            </a:r>
            <a:r>
              <a:rPr lang="pl-PL" sz="1300" dirty="0" err="1"/>
              <a:t>are</a:t>
            </a:r>
            <a:r>
              <a:rPr lang="pl-PL" sz="1300" dirty="0"/>
              <a:t>.</a:t>
            </a:r>
            <a:br>
              <a:rPr lang="pl-PL" sz="1300" dirty="0"/>
            </a:br>
            <a:endParaRPr lang="pl-PL" sz="1300" dirty="0"/>
          </a:p>
          <a:p>
            <a:pPr marL="0" indent="0">
              <a:buNone/>
            </a:pPr>
            <a:endParaRPr lang="en" sz="1300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Bandit</a:t>
            </a:r>
            <a:endParaRPr lang="en-US" dirty="0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sometimes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a </a:t>
            </a:r>
            <a:r>
              <a:rPr lang="pl-PL" dirty="0" err="1"/>
              <a:t>bandit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life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33BBF-833D-4171-BE33-51725ED6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16" y="4084374"/>
            <a:ext cx="1540486" cy="225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Code scanned: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lines of code: 52868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lines skipped (#nosec):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Run metrics: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issues (by severity):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Undefined: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900" dirty="0"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Low: 105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Medium: 38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High: 7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900" dirty="0"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Total issues (by confidence):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Undefined: 0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Low: 15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Medium: 18 </a:t>
            </a:r>
            <a:endParaRPr kumimoji="0" lang="pl-PL" altLang="en-US" sz="9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High: 117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9762"/>
      </p:ext>
    </p:extLst>
  </p:cSld>
  <p:clrMapOvr>
    <a:masterClrMapping/>
  </p:clrMapOvr>
</p:sld>
</file>

<file path=ppt/theme/theme1.xml><?xml version="1.0" encoding="utf-8"?>
<a:theme xmlns:a="http://schemas.openxmlformats.org/drawingml/2006/main" name="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1923</Words>
  <Application>Microsoft Office PowerPoint</Application>
  <PresentationFormat>Widescreen</PresentationFormat>
  <Paragraphs>144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Menlo</vt:lpstr>
      <vt:lpstr>Monaco</vt:lpstr>
      <vt:lpstr>Nunito Sans</vt:lpstr>
      <vt:lpstr>Nunito Sans Light</vt:lpstr>
      <vt:lpstr>Red Hat Display</vt:lpstr>
      <vt:lpstr>finn - master</vt:lpstr>
      <vt:lpstr>3_finn - master</vt:lpstr>
      <vt:lpstr>2_finn - master</vt:lpstr>
      <vt:lpstr>PowerPoint Presentation</vt:lpstr>
      <vt:lpstr>Pipelines</vt:lpstr>
      <vt:lpstr>PowerPoint Presentation</vt:lpstr>
      <vt:lpstr>Quality assurance of Python code</vt:lpstr>
      <vt:lpstr>Black</vt:lpstr>
      <vt:lpstr>PowerPoint Presentation</vt:lpstr>
      <vt:lpstr>Isort</vt:lpstr>
      <vt:lpstr>Absolufy-imports</vt:lpstr>
      <vt:lpstr>Bandit</vt:lpstr>
      <vt:lpstr>autoflake</vt:lpstr>
      <vt:lpstr>bumpversion</vt:lpstr>
      <vt:lpstr>bumpversion </vt:lpstr>
      <vt:lpstr>PowerPoint Presentation</vt:lpstr>
      <vt:lpstr>PowerPoint Presentation</vt:lpstr>
      <vt:lpstr>Git hooks</vt:lpstr>
      <vt:lpstr>Git hooks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Gorski, Olaf</cp:lastModifiedBy>
  <cp:revision>1</cp:revision>
  <dcterms:created xsi:type="dcterms:W3CDTF">2022-11-17T23:15:39Z</dcterms:created>
  <dcterms:modified xsi:type="dcterms:W3CDTF">2022-12-08T10:24:24Z</dcterms:modified>
</cp:coreProperties>
</file>