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Sans" pitchFamily="2" charset="-18"/>
      <p:regular r:id="rId18"/>
      <p:bold r:id="rId19"/>
      <p:italic r:id="rId20"/>
      <p:boldItalic r:id="rId21"/>
    </p:embeddedFont>
    <p:embeddedFont>
      <p:font typeface="Nunito Sans Light" pitchFamily="2" charset="-18"/>
      <p:regular r:id="rId22"/>
      <p:bold r:id="rId23"/>
      <p:italic r:id="rId24"/>
      <p:boldItalic r:id="rId25"/>
    </p:embeddedFont>
    <p:embeddedFont>
      <p:font typeface="Red Hat Display" panose="020B0604020202020204" charset="0"/>
      <p:regular r:id="rId26"/>
      <p:bold r:id="rId27"/>
      <p:italic r:id="rId28"/>
      <p:boldItalic r:id="rId29"/>
    </p:embeddedFont>
    <p:embeddedFont>
      <p:font typeface="Red Hat Display Medium"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ski, Olaf" userId="b9d38bc6-67b6-4ed9-97aa-76b382bd70a4" providerId="ADAL" clId="{904C9F31-CA67-406A-9D47-28BCA67709D7}"/>
    <pc:docChg chg="undo custSel addSld delSld modSld modMainMaster">
      <pc:chgData name="Gorski, Olaf" userId="b9d38bc6-67b6-4ed9-97aa-76b382bd70a4" providerId="ADAL" clId="{904C9F31-CA67-406A-9D47-28BCA67709D7}" dt="2022-11-18T00:25:52.395" v="183" actId="478"/>
      <pc:docMkLst>
        <pc:docMk/>
      </pc:docMkLst>
      <pc:sldChg chg="modSp mod">
        <pc:chgData name="Gorski, Olaf" userId="b9d38bc6-67b6-4ed9-97aa-76b382bd70a4" providerId="ADAL" clId="{904C9F31-CA67-406A-9D47-28BCA67709D7}" dt="2022-11-17T21:20:59.586" v="50" actId="20577"/>
        <pc:sldMkLst>
          <pc:docMk/>
          <pc:sldMk cId="0" sldId="259"/>
        </pc:sldMkLst>
        <pc:spChg chg="mod">
          <ac:chgData name="Gorski, Olaf" userId="b9d38bc6-67b6-4ed9-97aa-76b382bd70a4" providerId="ADAL" clId="{904C9F31-CA67-406A-9D47-28BCA67709D7}" dt="2022-11-17T21:20:59.586" v="50" actId="20577"/>
          <ac:spMkLst>
            <pc:docMk/>
            <pc:sldMk cId="0" sldId="259"/>
            <ac:spMk id="254" creationId="{00000000-0000-0000-0000-000000000000}"/>
          </ac:spMkLst>
        </pc:spChg>
      </pc:sldChg>
      <pc:sldChg chg="modSp mod">
        <pc:chgData name="Gorski, Olaf" userId="b9d38bc6-67b6-4ed9-97aa-76b382bd70a4" providerId="ADAL" clId="{904C9F31-CA67-406A-9D47-28BCA67709D7}" dt="2022-11-17T21:21:22.072" v="62" actId="20577"/>
        <pc:sldMkLst>
          <pc:docMk/>
          <pc:sldMk cId="0" sldId="261"/>
        </pc:sldMkLst>
        <pc:spChg chg="mod">
          <ac:chgData name="Gorski, Olaf" userId="b9d38bc6-67b6-4ed9-97aa-76b382bd70a4" providerId="ADAL" clId="{904C9F31-CA67-406A-9D47-28BCA67709D7}" dt="2022-11-17T21:21:22.072" v="62" actId="20577"/>
          <ac:spMkLst>
            <pc:docMk/>
            <pc:sldMk cId="0" sldId="261"/>
            <ac:spMk id="275" creationId="{00000000-0000-0000-0000-000000000000}"/>
          </ac:spMkLst>
        </pc:spChg>
      </pc:sldChg>
      <pc:sldChg chg="modSp mod">
        <pc:chgData name="Gorski, Olaf" userId="b9d38bc6-67b6-4ed9-97aa-76b382bd70a4" providerId="ADAL" clId="{904C9F31-CA67-406A-9D47-28BCA67709D7}" dt="2022-11-17T21:22:07.562" v="113" actId="20577"/>
        <pc:sldMkLst>
          <pc:docMk/>
          <pc:sldMk cId="0" sldId="262"/>
        </pc:sldMkLst>
        <pc:spChg chg="mod">
          <ac:chgData name="Gorski, Olaf" userId="b9d38bc6-67b6-4ed9-97aa-76b382bd70a4" providerId="ADAL" clId="{904C9F31-CA67-406A-9D47-28BCA67709D7}" dt="2022-11-17T21:22:07.562" v="113" actId="20577"/>
          <ac:spMkLst>
            <pc:docMk/>
            <pc:sldMk cId="0" sldId="262"/>
            <ac:spMk id="284" creationId="{00000000-0000-0000-0000-000000000000}"/>
          </ac:spMkLst>
        </pc:spChg>
      </pc:sldChg>
      <pc:sldChg chg="add del">
        <pc:chgData name="Gorski, Olaf" userId="b9d38bc6-67b6-4ed9-97aa-76b382bd70a4" providerId="ADAL" clId="{904C9F31-CA67-406A-9D47-28BCA67709D7}" dt="2022-11-17T21:21:10.371" v="52" actId="2890"/>
        <pc:sldMkLst>
          <pc:docMk/>
          <pc:sldMk cId="222553668" sldId="269"/>
        </pc:sldMkLst>
      </pc:sldChg>
      <pc:sldMasterChg chg="addSp delSp modSp mod modSldLayout">
        <pc:chgData name="Gorski, Olaf" userId="b9d38bc6-67b6-4ed9-97aa-76b382bd70a4" providerId="ADAL" clId="{904C9F31-CA67-406A-9D47-28BCA67709D7}" dt="2022-11-18T00:25:52.395" v="183" actId="478"/>
        <pc:sldMasterMkLst>
          <pc:docMk/>
          <pc:sldMasterMk cId="0" sldId="2147483667"/>
        </pc:sldMasterMkLst>
        <pc:spChg chg="add del mod">
          <ac:chgData name="Gorski, Olaf" userId="b9d38bc6-67b6-4ed9-97aa-76b382bd70a4" providerId="ADAL" clId="{904C9F31-CA67-406A-9D47-28BCA67709D7}" dt="2022-11-18T00:25:52.183" v="182" actId="767"/>
          <ac:spMkLst>
            <pc:docMk/>
            <pc:sldMasterMk cId="0" sldId="2147483667"/>
            <ac:spMk id="2" creationId="{F762EBE4-B24B-4FC4-B423-4618FCC3FDBE}"/>
          </ac:spMkLst>
        </pc:spChg>
        <pc:spChg chg="add del mod">
          <ac:chgData name="Gorski, Olaf" userId="b9d38bc6-67b6-4ed9-97aa-76b382bd70a4" providerId="ADAL" clId="{904C9F31-CA67-406A-9D47-28BCA67709D7}" dt="2022-11-18T00:25:50.642" v="174" actId="20577"/>
          <ac:spMkLst>
            <pc:docMk/>
            <pc:sldMasterMk cId="0" sldId="2147483667"/>
            <ac:spMk id="7" creationId="{00000000-0000-0000-0000-000000000000}"/>
          </ac:spMkLst>
        </pc:spChg>
        <pc:picChg chg="add del">
          <ac:chgData name="Gorski, Olaf" userId="b9d38bc6-67b6-4ed9-97aa-76b382bd70a4" providerId="ADAL" clId="{904C9F31-CA67-406A-9D47-28BCA67709D7}" dt="2022-11-18T00:25:52.395" v="183" actId="478"/>
          <ac:picMkLst>
            <pc:docMk/>
            <pc:sldMasterMk cId="0" sldId="2147483667"/>
            <ac:picMk id="6" creationId="{00000000-0000-0000-0000-000000000000}"/>
          </ac:picMkLst>
        </pc:picChg>
        <pc:sldLayoutChg chg="addSp delSp mod">
          <pc:chgData name="Gorski, Olaf" userId="b9d38bc6-67b6-4ed9-97aa-76b382bd70a4" providerId="ADAL" clId="{904C9F31-CA67-406A-9D47-28BCA67709D7}" dt="2022-11-18T00:25:50.845" v="175" actId="478"/>
          <pc:sldLayoutMkLst>
            <pc:docMk/>
            <pc:sldMasterMk cId="0" sldId="2147483667"/>
            <pc:sldLayoutMk cId="0" sldId="2147483648"/>
          </pc:sldLayoutMkLst>
          <pc:picChg chg="add del">
            <ac:chgData name="Gorski, Olaf" userId="b9d38bc6-67b6-4ed9-97aa-76b382bd70a4" providerId="ADAL" clId="{904C9F31-CA67-406A-9D47-28BCA67709D7}" dt="2022-11-18T00:25:50.845" v="175" actId="478"/>
            <ac:picMkLst>
              <pc:docMk/>
              <pc:sldMasterMk cId="0" sldId="2147483667"/>
              <pc:sldLayoutMk cId="0" sldId="2147483648"/>
              <ac:picMk id="10" creationId="{00000000-0000-0000-0000-000000000000}"/>
            </ac:picMkLst>
          </pc:picChg>
        </pc:sldLayoutChg>
        <pc:sldLayoutChg chg="addSp delSp mod">
          <pc:chgData name="Gorski, Olaf" userId="b9d38bc6-67b6-4ed9-97aa-76b382bd70a4" providerId="ADAL" clId="{904C9F31-CA67-406A-9D47-28BCA67709D7}" dt="2022-11-18T00:19:49.226" v="123" actId="478"/>
          <pc:sldLayoutMkLst>
            <pc:docMk/>
            <pc:sldMasterMk cId="0" sldId="2147483667"/>
            <pc:sldLayoutMk cId="0" sldId="2147483658"/>
          </pc:sldLayoutMkLst>
          <pc:picChg chg="add del">
            <ac:chgData name="Gorski, Olaf" userId="b9d38bc6-67b6-4ed9-97aa-76b382bd70a4" providerId="ADAL" clId="{904C9F31-CA67-406A-9D47-28BCA67709D7}" dt="2022-11-18T00:19:49.226" v="123" actId="478"/>
            <ac:picMkLst>
              <pc:docMk/>
              <pc:sldMasterMk cId="0" sldId="2147483667"/>
              <pc:sldLayoutMk cId="0" sldId="2147483658"/>
              <ac:picMk id="130" creationId="{00000000-0000-0000-0000-000000000000}"/>
            </ac:picMkLst>
          </pc:picChg>
        </pc:sldLayoutChg>
      </pc:sldMasterChg>
    </pc:docChg>
  </pc:docChgLst>
  <pc:docChgLst>
    <pc:chgData name="Gorski, Olaf" userId="b9d38bc6-67b6-4ed9-97aa-76b382bd70a4" providerId="ADAL" clId="{085DCDAA-9EC8-4C38-9118-931EC06D1D51}"/>
    <pc:docChg chg="undo custSel modSld">
      <pc:chgData name="Gorski, Olaf" userId="b9d38bc6-67b6-4ed9-97aa-76b382bd70a4" providerId="ADAL" clId="{085DCDAA-9EC8-4C38-9118-931EC06D1D51}" dt="2022-12-08T10:30:31.574" v="20" actId="20577"/>
      <pc:docMkLst>
        <pc:docMk/>
      </pc:docMkLst>
      <pc:sldChg chg="modSp mod">
        <pc:chgData name="Gorski, Olaf" userId="b9d38bc6-67b6-4ed9-97aa-76b382bd70a4" providerId="ADAL" clId="{085DCDAA-9EC8-4C38-9118-931EC06D1D51}" dt="2022-12-08T10:29:32.765" v="17" actId="1076"/>
        <pc:sldMkLst>
          <pc:docMk/>
          <pc:sldMk cId="0" sldId="259"/>
        </pc:sldMkLst>
        <pc:spChg chg="mod">
          <ac:chgData name="Gorski, Olaf" userId="b9d38bc6-67b6-4ed9-97aa-76b382bd70a4" providerId="ADAL" clId="{085DCDAA-9EC8-4C38-9118-931EC06D1D51}" dt="2022-12-08T10:29:30.074" v="15" actId="20577"/>
          <ac:spMkLst>
            <pc:docMk/>
            <pc:sldMk cId="0" sldId="259"/>
            <ac:spMk id="250" creationId="{00000000-0000-0000-0000-000000000000}"/>
          </ac:spMkLst>
        </pc:spChg>
        <pc:spChg chg="mod">
          <ac:chgData name="Gorski, Olaf" userId="b9d38bc6-67b6-4ed9-97aa-76b382bd70a4" providerId="ADAL" clId="{085DCDAA-9EC8-4C38-9118-931EC06D1D51}" dt="2022-12-08T10:29:32.765" v="17" actId="1076"/>
          <ac:spMkLst>
            <pc:docMk/>
            <pc:sldMk cId="0" sldId="259"/>
            <ac:spMk id="252" creationId="{00000000-0000-0000-0000-000000000000}"/>
          </ac:spMkLst>
        </pc:spChg>
      </pc:sldChg>
      <pc:sldChg chg="modSp mod">
        <pc:chgData name="Gorski, Olaf" userId="b9d38bc6-67b6-4ed9-97aa-76b382bd70a4" providerId="ADAL" clId="{085DCDAA-9EC8-4C38-9118-931EC06D1D51}" dt="2022-12-08T10:30:31.574" v="20" actId="20577"/>
        <pc:sldMkLst>
          <pc:docMk/>
          <pc:sldMk cId="0" sldId="260"/>
        </pc:sldMkLst>
        <pc:spChg chg="mod">
          <ac:chgData name="Gorski, Olaf" userId="b9d38bc6-67b6-4ed9-97aa-76b382bd70a4" providerId="ADAL" clId="{085DCDAA-9EC8-4C38-9118-931EC06D1D51}" dt="2022-12-08T10:30:31.574" v="20" actId="20577"/>
          <ac:spMkLst>
            <pc:docMk/>
            <pc:sldMk cId="0" sldId="260"/>
            <ac:spMk id="26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c545ca0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c545ca0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5f0bee411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5f0bee411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62b4dde21b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62b4dde21b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5f0bee41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5f0bee41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c741a9cd1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c741a9cd1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62b4dde21b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62b4dde21b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62b4dde21b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62b4dde21b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62b4dde21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62b4dde21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62b4dde21b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62b4dde21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625e38f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625e38f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2b4dde21b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62b4dde21b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 Three Columns" type="title">
  <p:cSld name="TITLE">
    <p:spTree>
      <p:nvGrpSpPr>
        <p:cNvPr id="1" name="Shape 8"/>
        <p:cNvGrpSpPr/>
        <p:nvPr/>
      </p:nvGrpSpPr>
      <p:grpSpPr>
        <a:xfrm>
          <a:off x="0" y="0"/>
          <a:ext cx="0" cy="0"/>
          <a:chOff x="0" y="0"/>
          <a:chExt cx="0" cy="0"/>
        </a:xfrm>
      </p:grpSpPr>
      <p:sp>
        <p:nvSpPr>
          <p:cNvPr id="9" name="Google Shape;9;p2"/>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userDrawn="1"/>
        </p:nvPicPr>
        <p:blipFill>
          <a:blip r:embed="rId2">
            <a:alphaModFix/>
          </a:blip>
          <a:stretch>
            <a:fillRect/>
          </a:stretch>
        </p:blipFill>
        <p:spPr>
          <a:xfrm>
            <a:off x="8441225" y="4841224"/>
            <a:ext cx="405398" cy="110825"/>
          </a:xfrm>
          <a:prstGeom prst="rect">
            <a:avLst/>
          </a:prstGeom>
          <a:noFill/>
          <a:ln>
            <a:noFill/>
          </a:ln>
        </p:spPr>
      </p:pic>
      <p:sp>
        <p:nvSpPr>
          <p:cNvPr id="11" name="Google Shape;11;p2"/>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12" name="Google Shape;12;p2"/>
          <p:cNvCxnSpPr/>
          <p:nvPr/>
        </p:nvCxnSpPr>
        <p:spPr>
          <a:xfrm>
            <a:off x="308420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13" name="Google Shape;13;p2"/>
          <p:cNvSpPr txBox="1">
            <a:spLocks noGrp="1"/>
          </p:cNvSpPr>
          <p:nvPr>
            <p:ph type="subTitle" idx="2"/>
          </p:nvPr>
        </p:nvSpPr>
        <p:spPr>
          <a:xfrm>
            <a:off x="297175"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4" name="Google Shape;14;p2"/>
          <p:cNvSpPr txBox="1">
            <a:spLocks noGrp="1"/>
          </p:cNvSpPr>
          <p:nvPr>
            <p:ph type="body" idx="3"/>
          </p:nvPr>
        </p:nvSpPr>
        <p:spPr>
          <a:xfrm>
            <a:off x="297175"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5" name="Google Shape;15;p2"/>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dirty="0"/>
          </a:p>
        </p:txBody>
      </p:sp>
      <p:cxnSp>
        <p:nvCxnSpPr>
          <p:cNvPr id="16" name="Google Shape;16;p2"/>
          <p:cNvCxnSpPr/>
          <p:nvPr/>
        </p:nvCxnSpPr>
        <p:spPr>
          <a:xfrm>
            <a:off x="605575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17" name="Google Shape;17;p2"/>
          <p:cNvSpPr txBox="1">
            <a:spLocks noGrp="1"/>
          </p:cNvSpPr>
          <p:nvPr>
            <p:ph type="subTitle" idx="4"/>
          </p:nvPr>
        </p:nvSpPr>
        <p:spPr>
          <a:xfrm>
            <a:off x="3267050"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8" name="Google Shape;18;p2"/>
          <p:cNvSpPr txBox="1">
            <a:spLocks noGrp="1"/>
          </p:cNvSpPr>
          <p:nvPr>
            <p:ph type="body" idx="5"/>
          </p:nvPr>
        </p:nvSpPr>
        <p:spPr>
          <a:xfrm>
            <a:off x="3267050"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9" name="Google Shape;19;p2"/>
          <p:cNvSpPr txBox="1">
            <a:spLocks noGrp="1"/>
          </p:cNvSpPr>
          <p:nvPr>
            <p:ph type="subTitle" idx="6"/>
          </p:nvPr>
        </p:nvSpPr>
        <p:spPr>
          <a:xfrm>
            <a:off x="6236925"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20" name="Google Shape;20;p2"/>
          <p:cNvSpPr txBox="1">
            <a:spLocks noGrp="1"/>
          </p:cNvSpPr>
          <p:nvPr>
            <p:ph type="body" idx="7"/>
          </p:nvPr>
        </p:nvSpPr>
        <p:spPr>
          <a:xfrm>
            <a:off x="6236925"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21" name="Google Shape;21;p2"/>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dirty="0">
                <a:solidFill>
                  <a:schemeClr val="dk1"/>
                </a:solidFill>
                <a:latin typeface="Nunito Sans"/>
                <a:ea typeface="Nunito Sans"/>
                <a:cs typeface="Nunito Sans"/>
                <a:sym typeface="Nunito Sans"/>
              </a:rPr>
              <a:t> </a:t>
            </a:r>
            <a:endParaRPr dirty="0">
              <a:solidFill>
                <a:schemeClr val="dk1"/>
              </a:solidFill>
              <a:latin typeface="Nunito Sans"/>
              <a:ea typeface="Nunito Sans"/>
              <a:cs typeface="Nunito Sans"/>
              <a:sym typeface="Nunito Sans"/>
            </a:endParaRPr>
          </a:p>
        </p:txBody>
      </p:sp>
      <p:sp>
        <p:nvSpPr>
          <p:cNvPr id="22" name="Google Shape;22;p2"/>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CUSTOM_2">
    <p:bg>
      <p:bgPr>
        <a:solidFill>
          <a:schemeClr val="lt2"/>
        </a:solidFill>
        <a:effectLst/>
      </p:bgPr>
    </p:bg>
    <p:spTree>
      <p:nvGrpSpPr>
        <p:cNvPr id="1" name="Shape 128"/>
        <p:cNvGrpSpPr/>
        <p:nvPr/>
      </p:nvGrpSpPr>
      <p:grpSpPr>
        <a:xfrm>
          <a:off x="0" y="0"/>
          <a:ext cx="0" cy="0"/>
          <a:chOff x="0" y="0"/>
          <a:chExt cx="0" cy="0"/>
        </a:xfrm>
      </p:grpSpPr>
      <p:sp>
        <p:nvSpPr>
          <p:cNvPr id="129" name="Google Shape;129;p12"/>
          <p:cNvSpPr txBox="1">
            <a:spLocks noGrp="1"/>
          </p:cNvSpPr>
          <p:nvPr>
            <p:ph type="subTitle" idx="1"/>
          </p:nvPr>
        </p:nvSpPr>
        <p:spPr>
          <a:xfrm>
            <a:off x="299475" y="1710600"/>
            <a:ext cx="8447400" cy="1874700"/>
          </a:xfrm>
          <a:prstGeom prst="rect">
            <a:avLst/>
          </a:prstGeom>
          <a:noFill/>
          <a:ln>
            <a:noFill/>
          </a:ln>
        </p:spPr>
        <p:txBody>
          <a:bodyPr spcFirstLastPara="1" wrap="square" lIns="0" tIns="0" rIns="0" bIns="0" anchor="ctr" anchorCtr="0">
            <a:noAutofit/>
          </a:bodyPr>
          <a:lstStyle>
            <a:lvl1pPr lvl="0" rtl="0">
              <a:spcBef>
                <a:spcPts val="0"/>
              </a:spcBef>
              <a:spcAft>
                <a:spcPts val="0"/>
              </a:spcAft>
              <a:buNone/>
              <a:defRPr sz="4800">
                <a:solidFill>
                  <a:schemeClr val="dk1"/>
                </a:solidFill>
                <a:latin typeface="Red Hat Display"/>
                <a:ea typeface="Red Hat Display"/>
                <a:cs typeface="Red Hat Display"/>
                <a:sym typeface="Red Hat Display"/>
              </a:defRPr>
            </a:lvl1pPr>
            <a:lvl2pPr lvl="1" rtl="0">
              <a:spcBef>
                <a:spcPts val="0"/>
              </a:spcBef>
              <a:spcAft>
                <a:spcPts val="0"/>
              </a:spcAft>
              <a:buNone/>
              <a:defRPr sz="4800">
                <a:solidFill>
                  <a:schemeClr val="dk1"/>
                </a:solidFill>
                <a:latin typeface="Red Hat Display"/>
                <a:ea typeface="Red Hat Display"/>
                <a:cs typeface="Red Hat Display"/>
                <a:sym typeface="Red Hat Display"/>
              </a:defRPr>
            </a:lvl2pPr>
            <a:lvl3pPr lvl="2" rtl="0">
              <a:spcBef>
                <a:spcPts val="0"/>
              </a:spcBef>
              <a:spcAft>
                <a:spcPts val="0"/>
              </a:spcAft>
              <a:buNone/>
              <a:defRPr sz="4800">
                <a:solidFill>
                  <a:schemeClr val="dk1"/>
                </a:solidFill>
                <a:latin typeface="Red Hat Display"/>
                <a:ea typeface="Red Hat Display"/>
                <a:cs typeface="Red Hat Display"/>
                <a:sym typeface="Red Hat Display"/>
              </a:defRPr>
            </a:lvl3pPr>
            <a:lvl4pPr lvl="3" rtl="0">
              <a:spcBef>
                <a:spcPts val="0"/>
              </a:spcBef>
              <a:spcAft>
                <a:spcPts val="0"/>
              </a:spcAft>
              <a:buNone/>
              <a:defRPr sz="4800">
                <a:solidFill>
                  <a:schemeClr val="dk1"/>
                </a:solidFill>
                <a:latin typeface="Red Hat Display"/>
                <a:ea typeface="Red Hat Display"/>
                <a:cs typeface="Red Hat Display"/>
                <a:sym typeface="Red Hat Display"/>
              </a:defRPr>
            </a:lvl4pPr>
            <a:lvl5pPr lvl="4" rtl="0">
              <a:spcBef>
                <a:spcPts val="0"/>
              </a:spcBef>
              <a:spcAft>
                <a:spcPts val="0"/>
              </a:spcAft>
              <a:buNone/>
              <a:defRPr sz="4800">
                <a:solidFill>
                  <a:schemeClr val="dk1"/>
                </a:solidFill>
                <a:latin typeface="Red Hat Display"/>
                <a:ea typeface="Red Hat Display"/>
                <a:cs typeface="Red Hat Display"/>
                <a:sym typeface="Red Hat Display"/>
              </a:defRPr>
            </a:lvl5pPr>
            <a:lvl6pPr lvl="5" rtl="0">
              <a:spcBef>
                <a:spcPts val="0"/>
              </a:spcBef>
              <a:spcAft>
                <a:spcPts val="0"/>
              </a:spcAft>
              <a:buNone/>
              <a:defRPr sz="4800">
                <a:solidFill>
                  <a:schemeClr val="dk1"/>
                </a:solidFill>
                <a:latin typeface="Red Hat Display"/>
                <a:ea typeface="Red Hat Display"/>
                <a:cs typeface="Red Hat Display"/>
                <a:sym typeface="Red Hat Display"/>
              </a:defRPr>
            </a:lvl6pPr>
            <a:lvl7pPr lvl="6" rtl="0">
              <a:spcBef>
                <a:spcPts val="0"/>
              </a:spcBef>
              <a:spcAft>
                <a:spcPts val="0"/>
              </a:spcAft>
              <a:buNone/>
              <a:defRPr sz="4800">
                <a:solidFill>
                  <a:schemeClr val="dk1"/>
                </a:solidFill>
                <a:latin typeface="Red Hat Display"/>
                <a:ea typeface="Red Hat Display"/>
                <a:cs typeface="Red Hat Display"/>
                <a:sym typeface="Red Hat Display"/>
              </a:defRPr>
            </a:lvl7pPr>
            <a:lvl8pPr lvl="7" rtl="0">
              <a:spcBef>
                <a:spcPts val="0"/>
              </a:spcBef>
              <a:spcAft>
                <a:spcPts val="0"/>
              </a:spcAft>
              <a:buNone/>
              <a:defRPr sz="4800">
                <a:solidFill>
                  <a:schemeClr val="dk1"/>
                </a:solidFill>
                <a:latin typeface="Red Hat Display"/>
                <a:ea typeface="Red Hat Display"/>
                <a:cs typeface="Red Hat Display"/>
                <a:sym typeface="Red Hat Display"/>
              </a:defRPr>
            </a:lvl8pPr>
            <a:lvl9pPr lvl="8" rtl="0">
              <a:spcBef>
                <a:spcPts val="0"/>
              </a:spcBef>
              <a:spcAft>
                <a:spcPts val="0"/>
              </a:spcAft>
              <a:buNone/>
              <a:defRPr sz="4800">
                <a:solidFill>
                  <a:schemeClr val="dk1"/>
                </a:solidFill>
                <a:latin typeface="Red Hat Display"/>
                <a:ea typeface="Red Hat Display"/>
                <a:cs typeface="Red Hat Display"/>
                <a:sym typeface="Red Hat Display"/>
              </a:defRPr>
            </a:lvl9pPr>
          </a:lstStyle>
          <a:p>
            <a:endParaRPr dirty="0"/>
          </a:p>
        </p:txBody>
      </p:sp>
      <p:pic>
        <p:nvPicPr>
          <p:cNvPr id="130" name="Google Shape;130;p12"/>
          <p:cNvPicPr preferRelativeResize="0"/>
          <p:nvPr userDrawn="1"/>
        </p:nvPicPr>
        <p:blipFill>
          <a:blip r:embed="rId2">
            <a:alphaModFix/>
          </a:blip>
          <a:stretch>
            <a:fillRect/>
          </a:stretch>
        </p:blipFill>
        <p:spPr>
          <a:xfrm>
            <a:off x="297375" y="265175"/>
            <a:ext cx="1200428" cy="328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7">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 Subtitle">
  <p:cSld name="CUSTOM_2_1">
    <p:bg>
      <p:bgPr>
        <a:solidFill>
          <a:schemeClr val="lt2"/>
        </a:solidFill>
        <a:effectLst/>
      </p:bgPr>
    </p:bg>
    <p:spTree>
      <p:nvGrpSpPr>
        <p:cNvPr id="1" name="Shape 131"/>
        <p:cNvGrpSpPr/>
        <p:nvPr/>
      </p:nvGrpSpPr>
      <p:grpSpPr>
        <a:xfrm>
          <a:off x="0" y="0"/>
          <a:ext cx="0" cy="0"/>
          <a:chOff x="0" y="0"/>
          <a:chExt cx="0" cy="0"/>
        </a:xfrm>
      </p:grpSpPr>
      <p:sp>
        <p:nvSpPr>
          <p:cNvPr id="132" name="Google Shape;132;p13"/>
          <p:cNvSpPr txBox="1">
            <a:spLocks noGrp="1"/>
          </p:cNvSpPr>
          <p:nvPr>
            <p:ph type="subTitle" idx="1"/>
          </p:nvPr>
        </p:nvSpPr>
        <p:spPr>
          <a:xfrm>
            <a:off x="299475" y="2065950"/>
            <a:ext cx="8447400" cy="5919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4800">
                <a:solidFill>
                  <a:schemeClr val="dk1"/>
                </a:solidFill>
                <a:latin typeface="Red Hat Display"/>
                <a:ea typeface="Red Hat Display"/>
                <a:cs typeface="Red Hat Display"/>
                <a:sym typeface="Red Hat Display"/>
              </a:defRPr>
            </a:lvl1pPr>
            <a:lvl2pPr lvl="1" rtl="0">
              <a:spcBef>
                <a:spcPts val="0"/>
              </a:spcBef>
              <a:spcAft>
                <a:spcPts val="0"/>
              </a:spcAft>
              <a:buNone/>
              <a:defRPr sz="4800">
                <a:solidFill>
                  <a:schemeClr val="dk1"/>
                </a:solidFill>
                <a:latin typeface="Red Hat Display"/>
                <a:ea typeface="Red Hat Display"/>
                <a:cs typeface="Red Hat Display"/>
                <a:sym typeface="Red Hat Display"/>
              </a:defRPr>
            </a:lvl2pPr>
            <a:lvl3pPr lvl="2" rtl="0">
              <a:spcBef>
                <a:spcPts val="0"/>
              </a:spcBef>
              <a:spcAft>
                <a:spcPts val="0"/>
              </a:spcAft>
              <a:buNone/>
              <a:defRPr sz="4800">
                <a:solidFill>
                  <a:schemeClr val="dk1"/>
                </a:solidFill>
                <a:latin typeface="Red Hat Display"/>
                <a:ea typeface="Red Hat Display"/>
                <a:cs typeface="Red Hat Display"/>
                <a:sym typeface="Red Hat Display"/>
              </a:defRPr>
            </a:lvl3pPr>
            <a:lvl4pPr lvl="3" rtl="0">
              <a:spcBef>
                <a:spcPts val="0"/>
              </a:spcBef>
              <a:spcAft>
                <a:spcPts val="0"/>
              </a:spcAft>
              <a:buNone/>
              <a:defRPr sz="4800">
                <a:solidFill>
                  <a:schemeClr val="dk1"/>
                </a:solidFill>
                <a:latin typeface="Red Hat Display"/>
                <a:ea typeface="Red Hat Display"/>
                <a:cs typeface="Red Hat Display"/>
                <a:sym typeface="Red Hat Display"/>
              </a:defRPr>
            </a:lvl4pPr>
            <a:lvl5pPr lvl="4" rtl="0">
              <a:spcBef>
                <a:spcPts val="0"/>
              </a:spcBef>
              <a:spcAft>
                <a:spcPts val="0"/>
              </a:spcAft>
              <a:buNone/>
              <a:defRPr sz="4800">
                <a:solidFill>
                  <a:schemeClr val="dk1"/>
                </a:solidFill>
                <a:latin typeface="Red Hat Display"/>
                <a:ea typeface="Red Hat Display"/>
                <a:cs typeface="Red Hat Display"/>
                <a:sym typeface="Red Hat Display"/>
              </a:defRPr>
            </a:lvl5pPr>
            <a:lvl6pPr lvl="5" rtl="0">
              <a:spcBef>
                <a:spcPts val="0"/>
              </a:spcBef>
              <a:spcAft>
                <a:spcPts val="0"/>
              </a:spcAft>
              <a:buNone/>
              <a:defRPr sz="4800">
                <a:solidFill>
                  <a:schemeClr val="dk1"/>
                </a:solidFill>
                <a:latin typeface="Red Hat Display"/>
                <a:ea typeface="Red Hat Display"/>
                <a:cs typeface="Red Hat Display"/>
                <a:sym typeface="Red Hat Display"/>
              </a:defRPr>
            </a:lvl6pPr>
            <a:lvl7pPr lvl="6" rtl="0">
              <a:spcBef>
                <a:spcPts val="0"/>
              </a:spcBef>
              <a:spcAft>
                <a:spcPts val="0"/>
              </a:spcAft>
              <a:buNone/>
              <a:defRPr sz="4800">
                <a:solidFill>
                  <a:schemeClr val="dk1"/>
                </a:solidFill>
                <a:latin typeface="Red Hat Display"/>
                <a:ea typeface="Red Hat Display"/>
                <a:cs typeface="Red Hat Display"/>
                <a:sym typeface="Red Hat Display"/>
              </a:defRPr>
            </a:lvl7pPr>
            <a:lvl8pPr lvl="7" rtl="0">
              <a:spcBef>
                <a:spcPts val="0"/>
              </a:spcBef>
              <a:spcAft>
                <a:spcPts val="0"/>
              </a:spcAft>
              <a:buNone/>
              <a:defRPr sz="4800">
                <a:solidFill>
                  <a:schemeClr val="dk1"/>
                </a:solidFill>
                <a:latin typeface="Red Hat Display"/>
                <a:ea typeface="Red Hat Display"/>
                <a:cs typeface="Red Hat Display"/>
                <a:sym typeface="Red Hat Display"/>
              </a:defRPr>
            </a:lvl8pPr>
            <a:lvl9pPr lvl="8" rtl="0">
              <a:spcBef>
                <a:spcPts val="0"/>
              </a:spcBef>
              <a:spcAft>
                <a:spcPts val="0"/>
              </a:spcAft>
              <a:buNone/>
              <a:defRPr sz="4800">
                <a:solidFill>
                  <a:schemeClr val="dk1"/>
                </a:solidFill>
                <a:latin typeface="Red Hat Display"/>
                <a:ea typeface="Red Hat Display"/>
                <a:cs typeface="Red Hat Display"/>
                <a:sym typeface="Red Hat Display"/>
              </a:defRPr>
            </a:lvl9pPr>
          </a:lstStyle>
          <a:p>
            <a:endParaRPr/>
          </a:p>
        </p:txBody>
      </p:sp>
      <p:sp>
        <p:nvSpPr>
          <p:cNvPr id="133" name="Google Shape;133;p13"/>
          <p:cNvSpPr txBox="1">
            <a:spLocks noGrp="1"/>
          </p:cNvSpPr>
          <p:nvPr>
            <p:ph type="subTitle" idx="2"/>
          </p:nvPr>
        </p:nvSpPr>
        <p:spPr>
          <a:xfrm>
            <a:off x="299475" y="2869825"/>
            <a:ext cx="8447400" cy="852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3000">
                <a:solidFill>
                  <a:schemeClr val="dk1"/>
                </a:solidFill>
                <a:latin typeface="Red Hat Display"/>
                <a:ea typeface="Red Hat Display"/>
                <a:cs typeface="Red Hat Display"/>
                <a:sym typeface="Red Hat Display"/>
              </a:defRPr>
            </a:lvl1pPr>
            <a:lvl2pPr lvl="1" rtl="0">
              <a:spcBef>
                <a:spcPts val="0"/>
              </a:spcBef>
              <a:spcAft>
                <a:spcPts val="0"/>
              </a:spcAft>
              <a:buNone/>
              <a:defRPr sz="3000">
                <a:solidFill>
                  <a:schemeClr val="dk1"/>
                </a:solidFill>
                <a:latin typeface="Red Hat Display"/>
                <a:ea typeface="Red Hat Display"/>
                <a:cs typeface="Red Hat Display"/>
                <a:sym typeface="Red Hat Display"/>
              </a:defRPr>
            </a:lvl2pPr>
            <a:lvl3pPr lvl="2" rtl="0">
              <a:spcBef>
                <a:spcPts val="0"/>
              </a:spcBef>
              <a:spcAft>
                <a:spcPts val="0"/>
              </a:spcAft>
              <a:buNone/>
              <a:defRPr sz="3000">
                <a:solidFill>
                  <a:schemeClr val="dk1"/>
                </a:solidFill>
                <a:latin typeface="Red Hat Display"/>
                <a:ea typeface="Red Hat Display"/>
                <a:cs typeface="Red Hat Display"/>
                <a:sym typeface="Red Hat Display"/>
              </a:defRPr>
            </a:lvl3pPr>
            <a:lvl4pPr lvl="3" rtl="0">
              <a:spcBef>
                <a:spcPts val="0"/>
              </a:spcBef>
              <a:spcAft>
                <a:spcPts val="0"/>
              </a:spcAft>
              <a:buNone/>
              <a:defRPr sz="3000">
                <a:solidFill>
                  <a:schemeClr val="dk1"/>
                </a:solidFill>
                <a:latin typeface="Red Hat Display"/>
                <a:ea typeface="Red Hat Display"/>
                <a:cs typeface="Red Hat Display"/>
                <a:sym typeface="Red Hat Display"/>
              </a:defRPr>
            </a:lvl4pPr>
            <a:lvl5pPr lvl="4" rtl="0">
              <a:spcBef>
                <a:spcPts val="0"/>
              </a:spcBef>
              <a:spcAft>
                <a:spcPts val="0"/>
              </a:spcAft>
              <a:buNone/>
              <a:defRPr sz="3000">
                <a:solidFill>
                  <a:schemeClr val="dk1"/>
                </a:solidFill>
                <a:latin typeface="Red Hat Display"/>
                <a:ea typeface="Red Hat Display"/>
                <a:cs typeface="Red Hat Display"/>
                <a:sym typeface="Red Hat Display"/>
              </a:defRPr>
            </a:lvl5pPr>
            <a:lvl6pPr lvl="5" rtl="0">
              <a:spcBef>
                <a:spcPts val="0"/>
              </a:spcBef>
              <a:spcAft>
                <a:spcPts val="0"/>
              </a:spcAft>
              <a:buNone/>
              <a:defRPr sz="3000">
                <a:solidFill>
                  <a:schemeClr val="dk1"/>
                </a:solidFill>
                <a:latin typeface="Red Hat Display"/>
                <a:ea typeface="Red Hat Display"/>
                <a:cs typeface="Red Hat Display"/>
                <a:sym typeface="Red Hat Display"/>
              </a:defRPr>
            </a:lvl6pPr>
            <a:lvl7pPr lvl="6" rtl="0">
              <a:spcBef>
                <a:spcPts val="0"/>
              </a:spcBef>
              <a:spcAft>
                <a:spcPts val="0"/>
              </a:spcAft>
              <a:buNone/>
              <a:defRPr sz="3000">
                <a:solidFill>
                  <a:schemeClr val="dk1"/>
                </a:solidFill>
                <a:latin typeface="Red Hat Display"/>
                <a:ea typeface="Red Hat Display"/>
                <a:cs typeface="Red Hat Display"/>
                <a:sym typeface="Red Hat Display"/>
              </a:defRPr>
            </a:lvl7pPr>
            <a:lvl8pPr lvl="7" rtl="0">
              <a:spcBef>
                <a:spcPts val="0"/>
              </a:spcBef>
              <a:spcAft>
                <a:spcPts val="0"/>
              </a:spcAft>
              <a:buNone/>
              <a:defRPr sz="3000">
                <a:solidFill>
                  <a:schemeClr val="dk1"/>
                </a:solidFill>
                <a:latin typeface="Red Hat Display"/>
                <a:ea typeface="Red Hat Display"/>
                <a:cs typeface="Red Hat Display"/>
                <a:sym typeface="Red Hat Display"/>
              </a:defRPr>
            </a:lvl8pPr>
            <a:lvl9pPr lvl="8" rtl="0">
              <a:spcBef>
                <a:spcPts val="0"/>
              </a:spcBef>
              <a:spcAft>
                <a:spcPts val="0"/>
              </a:spcAft>
              <a:buNone/>
              <a:defRPr sz="3000">
                <a:solidFill>
                  <a:schemeClr val="dk1"/>
                </a:solidFill>
                <a:latin typeface="Red Hat Display"/>
                <a:ea typeface="Red Hat Display"/>
                <a:cs typeface="Red Hat Display"/>
                <a:sym typeface="Red Hat Display"/>
              </a:defRPr>
            </a:lvl9pPr>
          </a:lstStyle>
          <a:p>
            <a:endParaRPr/>
          </a:p>
        </p:txBody>
      </p:sp>
      <p:pic>
        <p:nvPicPr>
          <p:cNvPr id="134" name="Google Shape;134;p13"/>
          <p:cNvPicPr preferRelativeResize="0"/>
          <p:nvPr/>
        </p:nvPicPr>
        <p:blipFill>
          <a:blip r:embed="rId2">
            <a:alphaModFix/>
          </a:blip>
          <a:stretch>
            <a:fillRect/>
          </a:stretch>
        </p:blipFill>
        <p:spPr>
          <a:xfrm>
            <a:off x="297375" y="265175"/>
            <a:ext cx="1200428" cy="328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CUSTOM_3">
    <p:spTree>
      <p:nvGrpSpPr>
        <p:cNvPr id="1" name="Shape 13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 Three Columns 1">
  <p:cSld name="TITLE_4">
    <p:spTree>
      <p:nvGrpSpPr>
        <p:cNvPr id="1" name="Shape 136"/>
        <p:cNvGrpSpPr/>
        <p:nvPr/>
      </p:nvGrpSpPr>
      <p:grpSpPr>
        <a:xfrm>
          <a:off x="0" y="0"/>
          <a:ext cx="0" cy="0"/>
          <a:chOff x="0" y="0"/>
          <a:chExt cx="0" cy="0"/>
        </a:xfrm>
      </p:grpSpPr>
      <p:sp>
        <p:nvSpPr>
          <p:cNvPr id="137" name="Google Shape;137;p15"/>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15"/>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139" name="Google Shape;139;p15"/>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140" name="Google Shape;140;p15"/>
          <p:cNvCxnSpPr/>
          <p:nvPr/>
        </p:nvCxnSpPr>
        <p:spPr>
          <a:xfrm>
            <a:off x="308420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141" name="Google Shape;141;p15"/>
          <p:cNvSpPr txBox="1">
            <a:spLocks noGrp="1"/>
          </p:cNvSpPr>
          <p:nvPr>
            <p:ph type="subTitle" idx="2"/>
          </p:nvPr>
        </p:nvSpPr>
        <p:spPr>
          <a:xfrm>
            <a:off x="297175"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42" name="Google Shape;142;p15"/>
          <p:cNvSpPr txBox="1">
            <a:spLocks noGrp="1"/>
          </p:cNvSpPr>
          <p:nvPr>
            <p:ph type="body" idx="3"/>
          </p:nvPr>
        </p:nvSpPr>
        <p:spPr>
          <a:xfrm>
            <a:off x="297175"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43" name="Google Shape;143;p15"/>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cxnSp>
        <p:nvCxnSpPr>
          <p:cNvPr id="144" name="Google Shape;144;p15"/>
          <p:cNvCxnSpPr/>
          <p:nvPr/>
        </p:nvCxnSpPr>
        <p:spPr>
          <a:xfrm>
            <a:off x="605575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145" name="Google Shape;145;p15"/>
          <p:cNvSpPr txBox="1">
            <a:spLocks noGrp="1"/>
          </p:cNvSpPr>
          <p:nvPr>
            <p:ph type="subTitle" idx="4"/>
          </p:nvPr>
        </p:nvSpPr>
        <p:spPr>
          <a:xfrm>
            <a:off x="3267050"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46" name="Google Shape;146;p15"/>
          <p:cNvSpPr txBox="1">
            <a:spLocks noGrp="1"/>
          </p:cNvSpPr>
          <p:nvPr>
            <p:ph type="body" idx="5"/>
          </p:nvPr>
        </p:nvSpPr>
        <p:spPr>
          <a:xfrm>
            <a:off x="3267050"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47" name="Google Shape;147;p15"/>
          <p:cNvSpPr txBox="1">
            <a:spLocks noGrp="1"/>
          </p:cNvSpPr>
          <p:nvPr>
            <p:ph type="subTitle" idx="6"/>
          </p:nvPr>
        </p:nvSpPr>
        <p:spPr>
          <a:xfrm>
            <a:off x="6236925"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48" name="Google Shape;148;p15"/>
          <p:cNvSpPr txBox="1">
            <a:spLocks noGrp="1"/>
          </p:cNvSpPr>
          <p:nvPr>
            <p:ph type="body" idx="7"/>
          </p:nvPr>
        </p:nvSpPr>
        <p:spPr>
          <a:xfrm>
            <a:off x="6236925"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49" name="Google Shape;149;p15"/>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150" name="Google Shape;150;p15"/>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 Two columns 1">
  <p:cSld name="TITLE_1_2_1">
    <p:spTree>
      <p:nvGrpSpPr>
        <p:cNvPr id="1" name="Shape 151"/>
        <p:cNvGrpSpPr/>
        <p:nvPr/>
      </p:nvGrpSpPr>
      <p:grpSpPr>
        <a:xfrm>
          <a:off x="0" y="0"/>
          <a:ext cx="0" cy="0"/>
          <a:chOff x="0" y="0"/>
          <a:chExt cx="0" cy="0"/>
        </a:xfrm>
      </p:grpSpPr>
      <p:sp>
        <p:nvSpPr>
          <p:cNvPr id="152" name="Google Shape;152;p16"/>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16"/>
          <p:cNvPicPr preferRelativeResize="0"/>
          <p:nvPr userDrawn="1"/>
        </p:nvPicPr>
        <p:blipFill>
          <a:blip r:embed="rId2">
            <a:alphaModFix/>
          </a:blip>
          <a:stretch>
            <a:fillRect/>
          </a:stretch>
        </p:blipFill>
        <p:spPr>
          <a:xfrm>
            <a:off x="8441225" y="4841224"/>
            <a:ext cx="405398" cy="110825"/>
          </a:xfrm>
          <a:prstGeom prst="rect">
            <a:avLst/>
          </a:prstGeom>
          <a:noFill/>
          <a:ln>
            <a:noFill/>
          </a:ln>
        </p:spPr>
      </p:pic>
      <p:sp>
        <p:nvSpPr>
          <p:cNvPr id="154" name="Google Shape;154;p16"/>
          <p:cNvSpPr txBox="1">
            <a:spLocks noGrp="1"/>
          </p:cNvSpPr>
          <p:nvPr>
            <p:ph type="subTitle" idx="1"/>
          </p:nvPr>
        </p:nvSpPr>
        <p:spPr>
          <a:xfrm>
            <a:off x="297300"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155" name="Google Shape;155;p16"/>
          <p:cNvCxnSpPr/>
          <p:nvPr/>
        </p:nvCxnSpPr>
        <p:spPr>
          <a:xfrm rot="10800000">
            <a:off x="297403" y="2522375"/>
            <a:ext cx="4039800" cy="0"/>
          </a:xfrm>
          <a:prstGeom prst="straightConnector1">
            <a:avLst/>
          </a:prstGeom>
          <a:noFill/>
          <a:ln w="9525" cap="flat" cmpd="sng">
            <a:solidFill>
              <a:schemeClr val="lt2"/>
            </a:solidFill>
            <a:prstDash val="solid"/>
            <a:round/>
            <a:headEnd type="none" w="med" len="med"/>
            <a:tailEnd type="none" w="med" len="med"/>
          </a:ln>
        </p:spPr>
      </p:cxnSp>
      <p:cxnSp>
        <p:nvCxnSpPr>
          <p:cNvPr id="156" name="Google Shape;156;p16"/>
          <p:cNvCxnSpPr/>
          <p:nvPr/>
        </p:nvCxnSpPr>
        <p:spPr>
          <a:xfrm rot="10800000">
            <a:off x="4800375" y="2522375"/>
            <a:ext cx="4046100" cy="0"/>
          </a:xfrm>
          <a:prstGeom prst="straightConnector1">
            <a:avLst/>
          </a:prstGeom>
          <a:noFill/>
          <a:ln w="9525" cap="flat" cmpd="sng">
            <a:solidFill>
              <a:schemeClr val="lt2"/>
            </a:solidFill>
            <a:prstDash val="solid"/>
            <a:round/>
            <a:headEnd type="none" w="med" len="med"/>
            <a:tailEnd type="none" w="med" len="med"/>
          </a:ln>
        </p:spPr>
      </p:cxnSp>
      <p:cxnSp>
        <p:nvCxnSpPr>
          <p:cNvPr id="157" name="Google Shape;157;p16"/>
          <p:cNvCxnSpPr/>
          <p:nvPr/>
        </p:nvCxnSpPr>
        <p:spPr>
          <a:xfrm rot="10800000">
            <a:off x="297300" y="3760600"/>
            <a:ext cx="4043100" cy="0"/>
          </a:xfrm>
          <a:prstGeom prst="straightConnector1">
            <a:avLst/>
          </a:prstGeom>
          <a:noFill/>
          <a:ln w="9525" cap="flat" cmpd="sng">
            <a:solidFill>
              <a:schemeClr val="lt2"/>
            </a:solidFill>
            <a:prstDash val="solid"/>
            <a:round/>
            <a:headEnd type="none" w="med" len="med"/>
            <a:tailEnd type="none" w="med" len="med"/>
          </a:ln>
        </p:spPr>
      </p:cxnSp>
      <p:cxnSp>
        <p:nvCxnSpPr>
          <p:cNvPr id="158" name="Google Shape;158;p16"/>
          <p:cNvCxnSpPr/>
          <p:nvPr/>
        </p:nvCxnSpPr>
        <p:spPr>
          <a:xfrm rot="10800000">
            <a:off x="4800375" y="3760600"/>
            <a:ext cx="4046100" cy="0"/>
          </a:xfrm>
          <a:prstGeom prst="straightConnector1">
            <a:avLst/>
          </a:prstGeom>
          <a:noFill/>
          <a:ln w="9525" cap="flat" cmpd="sng">
            <a:solidFill>
              <a:schemeClr val="lt2"/>
            </a:solidFill>
            <a:prstDash val="solid"/>
            <a:round/>
            <a:headEnd type="none" w="med" len="med"/>
            <a:tailEnd type="none" w="med" len="med"/>
          </a:ln>
        </p:spPr>
      </p:cxnSp>
      <p:sp>
        <p:nvSpPr>
          <p:cNvPr id="159" name="Google Shape;159;p16"/>
          <p:cNvSpPr txBox="1">
            <a:spLocks noGrp="1"/>
          </p:cNvSpPr>
          <p:nvPr>
            <p:ph type="subTitle" idx="2"/>
          </p:nvPr>
        </p:nvSpPr>
        <p:spPr>
          <a:xfrm>
            <a:off x="297175" y="1531700"/>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60" name="Google Shape;160;p16"/>
          <p:cNvSpPr txBox="1">
            <a:spLocks noGrp="1"/>
          </p:cNvSpPr>
          <p:nvPr>
            <p:ph type="body" idx="3"/>
          </p:nvPr>
        </p:nvSpPr>
        <p:spPr>
          <a:xfrm>
            <a:off x="297175" y="1828800"/>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61" name="Google Shape;161;p16"/>
          <p:cNvSpPr txBox="1">
            <a:spLocks noGrp="1"/>
          </p:cNvSpPr>
          <p:nvPr>
            <p:ph type="subTitle" idx="4"/>
          </p:nvPr>
        </p:nvSpPr>
        <p:spPr>
          <a:xfrm>
            <a:off x="297298" y="2785588"/>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62" name="Google Shape;162;p16"/>
          <p:cNvSpPr txBox="1">
            <a:spLocks noGrp="1"/>
          </p:cNvSpPr>
          <p:nvPr>
            <p:ph type="body" idx="5"/>
          </p:nvPr>
        </p:nvSpPr>
        <p:spPr>
          <a:xfrm>
            <a:off x="297298" y="3080956"/>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63" name="Google Shape;163;p16"/>
          <p:cNvSpPr txBox="1">
            <a:spLocks noGrp="1"/>
          </p:cNvSpPr>
          <p:nvPr>
            <p:ph type="subTitle" idx="6"/>
          </p:nvPr>
        </p:nvSpPr>
        <p:spPr>
          <a:xfrm>
            <a:off x="297298" y="3997300"/>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64" name="Google Shape;164;p16"/>
          <p:cNvSpPr txBox="1">
            <a:spLocks noGrp="1"/>
          </p:cNvSpPr>
          <p:nvPr>
            <p:ph type="body" idx="7"/>
          </p:nvPr>
        </p:nvSpPr>
        <p:spPr>
          <a:xfrm>
            <a:off x="297298" y="4292650"/>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65" name="Google Shape;165;p16"/>
          <p:cNvSpPr txBox="1">
            <a:spLocks noGrp="1"/>
          </p:cNvSpPr>
          <p:nvPr>
            <p:ph type="subTitle" idx="8"/>
          </p:nvPr>
        </p:nvSpPr>
        <p:spPr>
          <a:xfrm>
            <a:off x="4803600" y="1531700"/>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66" name="Google Shape;166;p16"/>
          <p:cNvSpPr txBox="1">
            <a:spLocks noGrp="1"/>
          </p:cNvSpPr>
          <p:nvPr>
            <p:ph type="body" idx="9"/>
          </p:nvPr>
        </p:nvSpPr>
        <p:spPr>
          <a:xfrm>
            <a:off x="4803606" y="1827050"/>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67" name="Google Shape;167;p16"/>
          <p:cNvSpPr txBox="1">
            <a:spLocks noGrp="1"/>
          </p:cNvSpPr>
          <p:nvPr>
            <p:ph type="subTitle" idx="13"/>
          </p:nvPr>
        </p:nvSpPr>
        <p:spPr>
          <a:xfrm>
            <a:off x="4803723" y="2785588"/>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68" name="Google Shape;168;p16"/>
          <p:cNvSpPr txBox="1">
            <a:spLocks noGrp="1"/>
          </p:cNvSpPr>
          <p:nvPr>
            <p:ph type="body" idx="14"/>
          </p:nvPr>
        </p:nvSpPr>
        <p:spPr>
          <a:xfrm>
            <a:off x="4803729" y="3080956"/>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69" name="Google Shape;169;p16"/>
          <p:cNvSpPr txBox="1">
            <a:spLocks noGrp="1"/>
          </p:cNvSpPr>
          <p:nvPr>
            <p:ph type="subTitle" idx="15"/>
          </p:nvPr>
        </p:nvSpPr>
        <p:spPr>
          <a:xfrm>
            <a:off x="4803723" y="3997300"/>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70" name="Google Shape;170;p16"/>
          <p:cNvSpPr txBox="1">
            <a:spLocks noGrp="1"/>
          </p:cNvSpPr>
          <p:nvPr>
            <p:ph type="body" idx="16"/>
          </p:nvPr>
        </p:nvSpPr>
        <p:spPr>
          <a:xfrm>
            <a:off x="4803735" y="4292650"/>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71" name="Google Shape;171;p16"/>
          <p:cNvSpPr txBox="1">
            <a:spLocks noGrp="1"/>
          </p:cNvSpPr>
          <p:nvPr>
            <p:ph type="title"/>
          </p:nvPr>
        </p:nvSpPr>
        <p:spPr>
          <a:xfrm>
            <a:off x="297300"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dirty="0"/>
          </a:p>
        </p:txBody>
      </p:sp>
      <p:sp>
        <p:nvSpPr>
          <p:cNvPr id="172" name="Google Shape;172;p16"/>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173" name="Google Shape;173;p16"/>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732">
          <p15:clr>
            <a:srgbClr val="FA7B17"/>
          </p15:clr>
        </p15:guide>
        <p15:guide id="3" pos="3024">
          <p15:clr>
            <a:srgbClr val="FA7B17"/>
          </p15:clr>
        </p15:guide>
        <p15:guide id="4" orient="horz" pos="167">
          <p15:clr>
            <a:srgbClr val="FA7B17"/>
          </p15:clr>
        </p15:guide>
        <p15:guide id="5" orient="horz" pos="2704">
          <p15:clr>
            <a:srgbClr val="FA7B17"/>
          </p15:clr>
        </p15:guide>
        <p15:guide id="6" orient="horz" pos="1152">
          <p15:clr>
            <a:srgbClr val="FA7B17"/>
          </p15:clr>
        </p15:guide>
        <p15:guide id="7" orient="horz" pos="1755">
          <p15:clr>
            <a:srgbClr val="FA7B17"/>
          </p15:clr>
        </p15:guide>
        <p15:guide id="8" orient="horz" pos="371">
          <p15:clr>
            <a:srgbClr val="FA7B17"/>
          </p15:clr>
        </p15:guide>
        <p15:guide id="9" orient="horz" pos="965">
          <p15:clr>
            <a:srgbClr val="FA7B17"/>
          </p15:clr>
        </p15:guide>
        <p15:guide id="10" orient="horz" pos="1941">
          <p15:clr>
            <a:srgbClr val="FA7B17"/>
          </p15:clr>
        </p15:guide>
        <p15:guide id="11" orient="horz" pos="251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 Three Columns 2">
  <p:cSld name="TITLE_3_2">
    <p:spTree>
      <p:nvGrpSpPr>
        <p:cNvPr id="1" name="Shape 174"/>
        <p:cNvGrpSpPr/>
        <p:nvPr/>
      </p:nvGrpSpPr>
      <p:grpSpPr>
        <a:xfrm>
          <a:off x="0" y="0"/>
          <a:ext cx="0" cy="0"/>
          <a:chOff x="0" y="0"/>
          <a:chExt cx="0" cy="0"/>
        </a:xfrm>
      </p:grpSpPr>
      <p:sp>
        <p:nvSpPr>
          <p:cNvPr id="175" name="Google Shape;175;p17"/>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17"/>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177" name="Google Shape;177;p17"/>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178" name="Google Shape;178;p17"/>
          <p:cNvCxnSpPr/>
          <p:nvPr/>
        </p:nvCxnSpPr>
        <p:spPr>
          <a:xfrm>
            <a:off x="308420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179" name="Google Shape;179;p17"/>
          <p:cNvSpPr txBox="1">
            <a:spLocks noGrp="1"/>
          </p:cNvSpPr>
          <p:nvPr>
            <p:ph type="subTitle" idx="2"/>
          </p:nvPr>
        </p:nvSpPr>
        <p:spPr>
          <a:xfrm>
            <a:off x="297175"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80" name="Google Shape;180;p17"/>
          <p:cNvSpPr txBox="1">
            <a:spLocks noGrp="1"/>
          </p:cNvSpPr>
          <p:nvPr>
            <p:ph type="body" idx="3"/>
          </p:nvPr>
        </p:nvSpPr>
        <p:spPr>
          <a:xfrm>
            <a:off x="297175"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81" name="Google Shape;181;p17"/>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cxnSp>
        <p:nvCxnSpPr>
          <p:cNvPr id="182" name="Google Shape;182;p17"/>
          <p:cNvCxnSpPr/>
          <p:nvPr/>
        </p:nvCxnSpPr>
        <p:spPr>
          <a:xfrm>
            <a:off x="605575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183" name="Google Shape;183;p17"/>
          <p:cNvSpPr txBox="1">
            <a:spLocks noGrp="1"/>
          </p:cNvSpPr>
          <p:nvPr>
            <p:ph type="subTitle" idx="4"/>
          </p:nvPr>
        </p:nvSpPr>
        <p:spPr>
          <a:xfrm>
            <a:off x="3267050"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84" name="Google Shape;184;p17"/>
          <p:cNvSpPr txBox="1">
            <a:spLocks noGrp="1"/>
          </p:cNvSpPr>
          <p:nvPr>
            <p:ph type="body" idx="5"/>
          </p:nvPr>
        </p:nvSpPr>
        <p:spPr>
          <a:xfrm>
            <a:off x="3267050"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85" name="Google Shape;185;p17"/>
          <p:cNvSpPr txBox="1">
            <a:spLocks noGrp="1"/>
          </p:cNvSpPr>
          <p:nvPr>
            <p:ph type="subTitle" idx="6"/>
          </p:nvPr>
        </p:nvSpPr>
        <p:spPr>
          <a:xfrm>
            <a:off x="6236925"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86" name="Google Shape;186;p17"/>
          <p:cNvSpPr txBox="1">
            <a:spLocks noGrp="1"/>
          </p:cNvSpPr>
          <p:nvPr>
            <p:ph type="body" idx="7"/>
          </p:nvPr>
        </p:nvSpPr>
        <p:spPr>
          <a:xfrm>
            <a:off x="6236925"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87" name="Google Shape;187;p17"/>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188" name="Google Shape;188;p17"/>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 Two Columns 1">
  <p:cSld name="TITLE_3_2_1">
    <p:spTree>
      <p:nvGrpSpPr>
        <p:cNvPr id="1" name="Shape 189"/>
        <p:cNvGrpSpPr/>
        <p:nvPr/>
      </p:nvGrpSpPr>
      <p:grpSpPr>
        <a:xfrm>
          <a:off x="0" y="0"/>
          <a:ext cx="0" cy="0"/>
          <a:chOff x="0" y="0"/>
          <a:chExt cx="0" cy="0"/>
        </a:xfrm>
      </p:grpSpPr>
      <p:sp>
        <p:nvSpPr>
          <p:cNvPr id="190" name="Google Shape;190;p18"/>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18"/>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192" name="Google Shape;192;p18"/>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193" name="Google Shape;193;p18"/>
          <p:cNvCxnSpPr/>
          <p:nvPr/>
        </p:nvCxnSpPr>
        <p:spPr>
          <a:xfrm>
            <a:off x="457200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194" name="Google Shape;194;p18"/>
          <p:cNvSpPr txBox="1">
            <a:spLocks noGrp="1"/>
          </p:cNvSpPr>
          <p:nvPr>
            <p:ph type="subTitle" idx="2"/>
          </p:nvPr>
        </p:nvSpPr>
        <p:spPr>
          <a:xfrm>
            <a:off x="297175" y="1531700"/>
            <a:ext cx="4070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95" name="Google Shape;195;p18"/>
          <p:cNvSpPr txBox="1">
            <a:spLocks noGrp="1"/>
          </p:cNvSpPr>
          <p:nvPr>
            <p:ph type="body" idx="3"/>
          </p:nvPr>
        </p:nvSpPr>
        <p:spPr>
          <a:xfrm>
            <a:off x="297175" y="1828800"/>
            <a:ext cx="4070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96" name="Google Shape;196;p18"/>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sp>
        <p:nvSpPr>
          <p:cNvPr id="197" name="Google Shape;197;p18"/>
          <p:cNvSpPr txBox="1">
            <a:spLocks noGrp="1"/>
          </p:cNvSpPr>
          <p:nvPr>
            <p:ph type="subTitle" idx="4"/>
          </p:nvPr>
        </p:nvSpPr>
        <p:spPr>
          <a:xfrm>
            <a:off x="4775925" y="1531700"/>
            <a:ext cx="4070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198" name="Google Shape;198;p18"/>
          <p:cNvSpPr txBox="1">
            <a:spLocks noGrp="1"/>
          </p:cNvSpPr>
          <p:nvPr>
            <p:ph type="body" idx="5"/>
          </p:nvPr>
        </p:nvSpPr>
        <p:spPr>
          <a:xfrm>
            <a:off x="4775925" y="1828800"/>
            <a:ext cx="4070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99" name="Google Shape;199;p18"/>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200" name="Google Shape;200;p18"/>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eft Column" type="obj">
  <p:cSld name="OBJECT">
    <p:spTree>
      <p:nvGrpSpPr>
        <p:cNvPr id="1" name="Shape 201"/>
        <p:cNvGrpSpPr/>
        <p:nvPr/>
      </p:nvGrpSpPr>
      <p:grpSpPr>
        <a:xfrm>
          <a:off x="0" y="0"/>
          <a:ext cx="0" cy="0"/>
          <a:chOff x="0" y="0"/>
          <a:chExt cx="0" cy="0"/>
        </a:xfrm>
      </p:grpSpPr>
      <p:sp>
        <p:nvSpPr>
          <p:cNvPr id="202" name="Google Shape;202;p19"/>
          <p:cNvSpPr/>
          <p:nvPr/>
        </p:nvSpPr>
        <p:spPr>
          <a:xfrm>
            <a:off x="2103125" y="4434325"/>
            <a:ext cx="1164600" cy="623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0" y="0"/>
            <a:ext cx="2103120" cy="5143500"/>
          </a:xfrm>
          <a:custGeom>
            <a:avLst/>
            <a:gdLst/>
            <a:ahLst/>
            <a:cxnLst/>
            <a:rect l="l" t="t" r="r" b="b"/>
            <a:pathLst>
              <a:path w="3657600" h="9144000" extrusionOk="0">
                <a:moveTo>
                  <a:pt x="3657600" y="9144000"/>
                </a:moveTo>
                <a:lnTo>
                  <a:pt x="0" y="9144000"/>
                </a:lnTo>
                <a:lnTo>
                  <a:pt x="0" y="0"/>
                </a:lnTo>
                <a:lnTo>
                  <a:pt x="3657600" y="0"/>
                </a:lnTo>
                <a:lnTo>
                  <a:pt x="3657600" y="9144000"/>
                </a:lnTo>
                <a:close/>
              </a:path>
            </a:pathLst>
          </a:custGeom>
          <a:solidFill>
            <a:srgbClr val="F3F3F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9"/>
          <p:cNvSpPr txBox="1">
            <a:spLocks noGrp="1"/>
          </p:cNvSpPr>
          <p:nvPr>
            <p:ph type="body" idx="1"/>
          </p:nvPr>
        </p:nvSpPr>
        <p:spPr>
          <a:xfrm>
            <a:off x="278606" y="1756069"/>
            <a:ext cx="1497900" cy="951300"/>
          </a:xfrm>
          <a:prstGeom prst="rect">
            <a:avLst/>
          </a:prstGeom>
          <a:noFill/>
          <a:ln>
            <a:noFill/>
          </a:ln>
        </p:spPr>
        <p:txBody>
          <a:bodyPr spcFirstLastPara="1" wrap="square" lIns="51425" tIns="51425" rIns="51425" bIns="51425" anchor="t" anchorCtr="0">
            <a:noAutofit/>
          </a:bodyPr>
          <a:lstStyle>
            <a:lvl1pPr marL="457200" lvl="0" indent="-292100" rtl="0">
              <a:spcBef>
                <a:spcPts val="0"/>
              </a:spcBef>
              <a:spcAft>
                <a:spcPts val="0"/>
              </a:spcAft>
              <a:buSzPts val="1000"/>
              <a:buFont typeface="Nunito Sans"/>
              <a:buChar char="●"/>
              <a:defRPr sz="1000">
                <a:latin typeface="Nunito Sans"/>
                <a:ea typeface="Nunito Sans"/>
                <a:cs typeface="Nunito Sans"/>
                <a:sym typeface="Nunito Sans"/>
              </a:defRPr>
            </a:lvl1pPr>
            <a:lvl2pPr marL="914400" lvl="1" indent="-292100" rtl="0">
              <a:spcBef>
                <a:spcPts val="0"/>
              </a:spcBef>
              <a:spcAft>
                <a:spcPts val="0"/>
              </a:spcAft>
              <a:buSzPts val="1000"/>
              <a:buFont typeface="Nunito Sans"/>
              <a:buChar char="○"/>
              <a:defRPr sz="1000">
                <a:latin typeface="Nunito Sans"/>
                <a:ea typeface="Nunito Sans"/>
                <a:cs typeface="Nunito Sans"/>
                <a:sym typeface="Nunito Sans"/>
              </a:defRPr>
            </a:lvl2pPr>
            <a:lvl3pPr marL="1371600" lvl="2" indent="-292100" rtl="0">
              <a:spcBef>
                <a:spcPts val="0"/>
              </a:spcBef>
              <a:spcAft>
                <a:spcPts val="0"/>
              </a:spcAft>
              <a:buSzPts val="1000"/>
              <a:buFont typeface="Nunito Sans"/>
              <a:buChar char="■"/>
              <a:defRPr sz="1000">
                <a:latin typeface="Nunito Sans"/>
                <a:ea typeface="Nunito Sans"/>
                <a:cs typeface="Nunito Sans"/>
                <a:sym typeface="Nunito Sans"/>
              </a:defRPr>
            </a:lvl3pPr>
            <a:lvl4pPr marL="1828800" lvl="3" indent="-292100" rtl="0">
              <a:spcBef>
                <a:spcPts val="0"/>
              </a:spcBef>
              <a:spcAft>
                <a:spcPts val="0"/>
              </a:spcAft>
              <a:buSzPts val="1000"/>
              <a:buFont typeface="Nunito Sans"/>
              <a:buChar char="●"/>
              <a:defRPr sz="1000">
                <a:latin typeface="Nunito Sans"/>
                <a:ea typeface="Nunito Sans"/>
                <a:cs typeface="Nunito Sans"/>
                <a:sym typeface="Nunito Sans"/>
              </a:defRPr>
            </a:lvl4pPr>
            <a:lvl5pPr marL="2286000" lvl="4" indent="-292100" rtl="0">
              <a:spcBef>
                <a:spcPts val="0"/>
              </a:spcBef>
              <a:spcAft>
                <a:spcPts val="0"/>
              </a:spcAft>
              <a:buSzPts val="1000"/>
              <a:buFont typeface="Nunito Sans"/>
              <a:buChar char="○"/>
              <a:defRPr sz="1000">
                <a:latin typeface="Nunito Sans"/>
                <a:ea typeface="Nunito Sans"/>
                <a:cs typeface="Nunito Sans"/>
                <a:sym typeface="Nunito Sans"/>
              </a:defRPr>
            </a:lvl5pPr>
            <a:lvl6pPr marL="2743200" lvl="5" indent="-292100" rtl="0">
              <a:spcBef>
                <a:spcPts val="0"/>
              </a:spcBef>
              <a:spcAft>
                <a:spcPts val="0"/>
              </a:spcAft>
              <a:buSzPts val="1000"/>
              <a:buFont typeface="Nunito Sans"/>
              <a:buChar char="■"/>
              <a:defRPr sz="1000">
                <a:latin typeface="Nunito Sans"/>
                <a:ea typeface="Nunito Sans"/>
                <a:cs typeface="Nunito Sans"/>
                <a:sym typeface="Nunito Sans"/>
              </a:defRPr>
            </a:lvl6pPr>
            <a:lvl7pPr marL="3200400" lvl="6" indent="-292100" rtl="0">
              <a:spcBef>
                <a:spcPts val="0"/>
              </a:spcBef>
              <a:spcAft>
                <a:spcPts val="0"/>
              </a:spcAft>
              <a:buSzPts val="1000"/>
              <a:buFont typeface="Nunito Sans"/>
              <a:buChar char="●"/>
              <a:defRPr sz="1000">
                <a:latin typeface="Nunito Sans"/>
                <a:ea typeface="Nunito Sans"/>
                <a:cs typeface="Nunito Sans"/>
                <a:sym typeface="Nunito Sans"/>
              </a:defRPr>
            </a:lvl7pPr>
            <a:lvl8pPr marL="3657600" lvl="7" indent="-292100" rtl="0">
              <a:spcBef>
                <a:spcPts val="0"/>
              </a:spcBef>
              <a:spcAft>
                <a:spcPts val="0"/>
              </a:spcAft>
              <a:buSzPts val="1000"/>
              <a:buFont typeface="Nunito Sans"/>
              <a:buChar char="○"/>
              <a:defRPr sz="1000">
                <a:latin typeface="Nunito Sans"/>
                <a:ea typeface="Nunito Sans"/>
                <a:cs typeface="Nunito Sans"/>
                <a:sym typeface="Nunito Sans"/>
              </a:defRPr>
            </a:lvl8pPr>
            <a:lvl9pPr marL="4114800" lvl="8" indent="-292100" rtl="0">
              <a:spcBef>
                <a:spcPts val="0"/>
              </a:spcBef>
              <a:spcAft>
                <a:spcPts val="0"/>
              </a:spcAft>
              <a:buSzPts val="1000"/>
              <a:buFont typeface="Nunito Sans"/>
              <a:buChar char="■"/>
              <a:defRPr sz="1000">
                <a:latin typeface="Nunito Sans"/>
                <a:ea typeface="Nunito Sans"/>
                <a:cs typeface="Nunito Sans"/>
                <a:sym typeface="Nunito Sans"/>
              </a:defRPr>
            </a:lvl9pPr>
          </a:lstStyle>
          <a:p>
            <a:endParaRPr/>
          </a:p>
        </p:txBody>
      </p:sp>
      <p:sp>
        <p:nvSpPr>
          <p:cNvPr id="205" name="Google Shape;205;p19"/>
          <p:cNvSpPr txBox="1">
            <a:spLocks noGrp="1"/>
          </p:cNvSpPr>
          <p:nvPr>
            <p:ph type="subTitle" idx="2"/>
          </p:nvPr>
        </p:nvSpPr>
        <p:spPr>
          <a:xfrm>
            <a:off x="278606" y="1057219"/>
            <a:ext cx="1497900" cy="480000"/>
          </a:xfrm>
          <a:prstGeom prst="rect">
            <a:avLst/>
          </a:prstGeom>
          <a:noFill/>
          <a:ln>
            <a:noFill/>
          </a:ln>
        </p:spPr>
        <p:txBody>
          <a:bodyPr spcFirstLastPara="1" wrap="square" lIns="51425" tIns="51425" rIns="51425" bIns="51425" anchor="b" anchorCtr="0">
            <a:noAutofit/>
          </a:bodyPr>
          <a:lstStyle>
            <a:lvl1pPr lvl="0" rtl="0">
              <a:spcBef>
                <a:spcPts val="0"/>
              </a:spcBef>
              <a:spcAft>
                <a:spcPts val="0"/>
              </a:spcAft>
              <a:buNone/>
              <a:defRPr sz="1400">
                <a:latin typeface="Red Hat Display"/>
                <a:ea typeface="Red Hat Display"/>
                <a:cs typeface="Red Hat Display"/>
                <a:sym typeface="Red Hat Display"/>
              </a:defRPr>
            </a:lvl1pPr>
            <a:lvl2pPr lvl="1" rtl="0">
              <a:spcBef>
                <a:spcPts val="0"/>
              </a:spcBef>
              <a:spcAft>
                <a:spcPts val="0"/>
              </a:spcAft>
              <a:buNone/>
              <a:defRPr sz="800">
                <a:latin typeface="Red Hat Display"/>
                <a:ea typeface="Red Hat Display"/>
                <a:cs typeface="Red Hat Display"/>
                <a:sym typeface="Red Hat Display"/>
              </a:defRPr>
            </a:lvl2pPr>
            <a:lvl3pPr lvl="2" rtl="0">
              <a:spcBef>
                <a:spcPts val="0"/>
              </a:spcBef>
              <a:spcAft>
                <a:spcPts val="0"/>
              </a:spcAft>
              <a:buNone/>
              <a:defRPr sz="800">
                <a:latin typeface="Red Hat Display"/>
                <a:ea typeface="Red Hat Display"/>
                <a:cs typeface="Red Hat Display"/>
                <a:sym typeface="Red Hat Display"/>
              </a:defRPr>
            </a:lvl3pPr>
            <a:lvl4pPr lvl="3" rtl="0">
              <a:spcBef>
                <a:spcPts val="0"/>
              </a:spcBef>
              <a:spcAft>
                <a:spcPts val="0"/>
              </a:spcAft>
              <a:buNone/>
              <a:defRPr sz="800">
                <a:latin typeface="Red Hat Display"/>
                <a:ea typeface="Red Hat Display"/>
                <a:cs typeface="Red Hat Display"/>
                <a:sym typeface="Red Hat Display"/>
              </a:defRPr>
            </a:lvl4pPr>
            <a:lvl5pPr lvl="4" rtl="0">
              <a:spcBef>
                <a:spcPts val="0"/>
              </a:spcBef>
              <a:spcAft>
                <a:spcPts val="0"/>
              </a:spcAft>
              <a:buNone/>
              <a:defRPr sz="800">
                <a:latin typeface="Red Hat Display"/>
                <a:ea typeface="Red Hat Display"/>
                <a:cs typeface="Red Hat Display"/>
                <a:sym typeface="Red Hat Display"/>
              </a:defRPr>
            </a:lvl5pPr>
            <a:lvl6pPr lvl="5" rtl="0">
              <a:spcBef>
                <a:spcPts val="0"/>
              </a:spcBef>
              <a:spcAft>
                <a:spcPts val="0"/>
              </a:spcAft>
              <a:buNone/>
              <a:defRPr sz="800">
                <a:latin typeface="Red Hat Display"/>
                <a:ea typeface="Red Hat Display"/>
                <a:cs typeface="Red Hat Display"/>
                <a:sym typeface="Red Hat Display"/>
              </a:defRPr>
            </a:lvl6pPr>
            <a:lvl7pPr lvl="6" rtl="0">
              <a:spcBef>
                <a:spcPts val="0"/>
              </a:spcBef>
              <a:spcAft>
                <a:spcPts val="0"/>
              </a:spcAft>
              <a:buNone/>
              <a:defRPr sz="800">
                <a:latin typeface="Red Hat Display"/>
                <a:ea typeface="Red Hat Display"/>
                <a:cs typeface="Red Hat Display"/>
                <a:sym typeface="Red Hat Display"/>
              </a:defRPr>
            </a:lvl7pPr>
            <a:lvl8pPr lvl="7" rtl="0">
              <a:spcBef>
                <a:spcPts val="0"/>
              </a:spcBef>
              <a:spcAft>
                <a:spcPts val="0"/>
              </a:spcAft>
              <a:buNone/>
              <a:defRPr sz="800">
                <a:latin typeface="Red Hat Display"/>
                <a:ea typeface="Red Hat Display"/>
                <a:cs typeface="Red Hat Display"/>
                <a:sym typeface="Red Hat Display"/>
              </a:defRPr>
            </a:lvl8pPr>
            <a:lvl9pPr lvl="8" rtl="0">
              <a:spcBef>
                <a:spcPts val="0"/>
              </a:spcBef>
              <a:spcAft>
                <a:spcPts val="0"/>
              </a:spcAft>
              <a:buNone/>
              <a:defRPr sz="800">
                <a:latin typeface="Red Hat Display"/>
                <a:ea typeface="Red Hat Display"/>
                <a:cs typeface="Red Hat Display"/>
                <a:sym typeface="Red Hat Display"/>
              </a:defRPr>
            </a:lvl9pPr>
          </a:lstStyle>
          <a:p>
            <a:endParaRPr/>
          </a:p>
        </p:txBody>
      </p:sp>
      <p:sp>
        <p:nvSpPr>
          <p:cNvPr id="206" name="Google Shape;206;p19"/>
          <p:cNvSpPr txBox="1">
            <a:spLocks noGrp="1"/>
          </p:cNvSpPr>
          <p:nvPr>
            <p:ph type="title"/>
          </p:nvPr>
        </p:nvSpPr>
        <p:spPr>
          <a:xfrm>
            <a:off x="278606" y="250031"/>
            <a:ext cx="1497900" cy="257100"/>
          </a:xfrm>
          <a:prstGeom prst="rect">
            <a:avLst/>
          </a:prstGeom>
          <a:noFill/>
          <a:ln>
            <a:noFill/>
          </a:ln>
        </p:spPr>
        <p:txBody>
          <a:bodyPr spcFirstLastPara="1" wrap="square" lIns="51425" tIns="51425" rIns="51425" bIns="51425" anchor="t" anchorCtr="0">
            <a:noAutofit/>
          </a:bodyPr>
          <a:lstStyle>
            <a:lvl1pPr lvl="0" rtl="0">
              <a:spcBef>
                <a:spcPts val="0"/>
              </a:spcBef>
              <a:spcAft>
                <a:spcPts val="0"/>
              </a:spcAft>
              <a:buNone/>
              <a:defRPr sz="700">
                <a:latin typeface="Nunito Sans"/>
                <a:ea typeface="Nunito Sans"/>
                <a:cs typeface="Nunito Sans"/>
                <a:sym typeface="Nunito Sans"/>
              </a:defRPr>
            </a:lvl1pPr>
            <a:lvl2pPr lvl="1" rtl="0">
              <a:spcBef>
                <a:spcPts val="0"/>
              </a:spcBef>
              <a:spcAft>
                <a:spcPts val="0"/>
              </a:spcAft>
              <a:buNone/>
              <a:defRPr sz="700">
                <a:latin typeface="Nunito Sans"/>
                <a:ea typeface="Nunito Sans"/>
                <a:cs typeface="Nunito Sans"/>
                <a:sym typeface="Nunito Sans"/>
              </a:defRPr>
            </a:lvl2pPr>
            <a:lvl3pPr lvl="2" rtl="0">
              <a:spcBef>
                <a:spcPts val="0"/>
              </a:spcBef>
              <a:spcAft>
                <a:spcPts val="0"/>
              </a:spcAft>
              <a:buNone/>
              <a:defRPr sz="700">
                <a:latin typeface="Nunito Sans"/>
                <a:ea typeface="Nunito Sans"/>
                <a:cs typeface="Nunito Sans"/>
                <a:sym typeface="Nunito Sans"/>
              </a:defRPr>
            </a:lvl3pPr>
            <a:lvl4pPr lvl="3" rtl="0">
              <a:spcBef>
                <a:spcPts val="0"/>
              </a:spcBef>
              <a:spcAft>
                <a:spcPts val="0"/>
              </a:spcAft>
              <a:buNone/>
              <a:defRPr sz="700">
                <a:latin typeface="Nunito Sans"/>
                <a:ea typeface="Nunito Sans"/>
                <a:cs typeface="Nunito Sans"/>
                <a:sym typeface="Nunito Sans"/>
              </a:defRPr>
            </a:lvl4pPr>
            <a:lvl5pPr lvl="4" rtl="0">
              <a:spcBef>
                <a:spcPts val="0"/>
              </a:spcBef>
              <a:spcAft>
                <a:spcPts val="0"/>
              </a:spcAft>
              <a:buNone/>
              <a:defRPr sz="700">
                <a:latin typeface="Nunito Sans"/>
                <a:ea typeface="Nunito Sans"/>
                <a:cs typeface="Nunito Sans"/>
                <a:sym typeface="Nunito Sans"/>
              </a:defRPr>
            </a:lvl5pPr>
            <a:lvl6pPr lvl="5" rtl="0">
              <a:spcBef>
                <a:spcPts val="0"/>
              </a:spcBef>
              <a:spcAft>
                <a:spcPts val="0"/>
              </a:spcAft>
              <a:buNone/>
              <a:defRPr sz="700">
                <a:latin typeface="Nunito Sans"/>
                <a:ea typeface="Nunito Sans"/>
                <a:cs typeface="Nunito Sans"/>
                <a:sym typeface="Nunito Sans"/>
              </a:defRPr>
            </a:lvl6pPr>
            <a:lvl7pPr lvl="6" rtl="0">
              <a:spcBef>
                <a:spcPts val="0"/>
              </a:spcBef>
              <a:spcAft>
                <a:spcPts val="0"/>
              </a:spcAft>
              <a:buNone/>
              <a:defRPr sz="700">
                <a:latin typeface="Nunito Sans"/>
                <a:ea typeface="Nunito Sans"/>
                <a:cs typeface="Nunito Sans"/>
                <a:sym typeface="Nunito Sans"/>
              </a:defRPr>
            </a:lvl7pPr>
            <a:lvl8pPr lvl="7" rtl="0">
              <a:spcBef>
                <a:spcPts val="0"/>
              </a:spcBef>
              <a:spcAft>
                <a:spcPts val="0"/>
              </a:spcAft>
              <a:buNone/>
              <a:defRPr sz="700">
                <a:latin typeface="Nunito Sans"/>
                <a:ea typeface="Nunito Sans"/>
                <a:cs typeface="Nunito Sans"/>
                <a:sym typeface="Nunito Sans"/>
              </a:defRPr>
            </a:lvl8pPr>
            <a:lvl9pPr lvl="8" rtl="0">
              <a:spcBef>
                <a:spcPts val="0"/>
              </a:spcBef>
              <a:spcAft>
                <a:spcPts val="0"/>
              </a:spcAft>
              <a:buNone/>
              <a:defRPr sz="700">
                <a:latin typeface="Nunito Sans"/>
                <a:ea typeface="Nunito Sans"/>
                <a:cs typeface="Nunito Sans"/>
                <a:sym typeface="Nunito Sans"/>
              </a:defRPr>
            </a:lvl9pPr>
          </a:lstStyle>
          <a:p>
            <a:endParaRPr/>
          </a:p>
        </p:txBody>
      </p:sp>
      <p:sp>
        <p:nvSpPr>
          <p:cNvPr id="207" name="Google Shape;207;p19"/>
          <p:cNvSpPr txBox="1">
            <a:spLocks noGrp="1"/>
          </p:cNvSpPr>
          <p:nvPr>
            <p:ph type="title" idx="3"/>
          </p:nvPr>
        </p:nvSpPr>
        <p:spPr>
          <a:xfrm>
            <a:off x="2507450" y="1055918"/>
            <a:ext cx="5851800" cy="4800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2500"/>
              <a:buNone/>
              <a:defRPr sz="2500" b="0" i="0">
                <a:solidFill>
                  <a:srgbClr val="272B3D"/>
                </a:solidFill>
                <a:latin typeface="Red Hat Display"/>
                <a:ea typeface="Red Hat Display"/>
                <a:cs typeface="Red Hat Display"/>
                <a:sym typeface="Red Hat Display"/>
              </a:defRPr>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208" name="Google Shape;208;p19"/>
          <p:cNvSpPr txBox="1">
            <a:spLocks noGrp="1"/>
          </p:cNvSpPr>
          <p:nvPr>
            <p:ph type="body" idx="4"/>
          </p:nvPr>
        </p:nvSpPr>
        <p:spPr>
          <a:xfrm>
            <a:off x="2507450" y="1756075"/>
            <a:ext cx="4070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pic>
        <p:nvPicPr>
          <p:cNvPr id="209" name="Google Shape;209;p19"/>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210" name="Google Shape;210;p19"/>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211" name="Google Shape;211;p19"/>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1">
  <p:cSld name="CUSTOM_2_2">
    <p:bg>
      <p:bgPr>
        <a:solidFill>
          <a:schemeClr val="dk1"/>
        </a:solidFill>
        <a:effectLst/>
      </p:bgPr>
    </p:bg>
    <p:spTree>
      <p:nvGrpSpPr>
        <p:cNvPr id="1" name="Shape 212"/>
        <p:cNvGrpSpPr/>
        <p:nvPr/>
      </p:nvGrpSpPr>
      <p:grpSpPr>
        <a:xfrm>
          <a:off x="0" y="0"/>
          <a:ext cx="0" cy="0"/>
          <a:chOff x="0" y="0"/>
          <a:chExt cx="0" cy="0"/>
        </a:xfrm>
      </p:grpSpPr>
      <p:pic>
        <p:nvPicPr>
          <p:cNvPr id="213" name="Google Shape;213;p20"/>
          <p:cNvPicPr preferRelativeResize="0"/>
          <p:nvPr/>
        </p:nvPicPr>
        <p:blipFill>
          <a:blip r:embed="rId2">
            <a:alphaModFix/>
          </a:blip>
          <a:stretch>
            <a:fillRect/>
          </a:stretch>
        </p:blipFill>
        <p:spPr>
          <a:xfrm>
            <a:off x="299476" y="188979"/>
            <a:ext cx="1200446" cy="328175"/>
          </a:xfrm>
          <a:prstGeom prst="rect">
            <a:avLst/>
          </a:prstGeom>
          <a:noFill/>
          <a:ln>
            <a:noFill/>
          </a:ln>
        </p:spPr>
      </p:pic>
      <p:sp>
        <p:nvSpPr>
          <p:cNvPr id="214" name="Google Shape;214;p20"/>
          <p:cNvSpPr txBox="1">
            <a:spLocks noGrp="1"/>
          </p:cNvSpPr>
          <p:nvPr>
            <p:ph type="subTitle" idx="1"/>
          </p:nvPr>
        </p:nvSpPr>
        <p:spPr>
          <a:xfrm>
            <a:off x="299475" y="1710600"/>
            <a:ext cx="8447400" cy="1874700"/>
          </a:xfrm>
          <a:prstGeom prst="rect">
            <a:avLst/>
          </a:prstGeom>
          <a:noFill/>
          <a:ln>
            <a:noFill/>
          </a:ln>
        </p:spPr>
        <p:txBody>
          <a:bodyPr spcFirstLastPara="1" wrap="square" lIns="0" tIns="0" rIns="0" bIns="0" anchor="ctr" anchorCtr="0">
            <a:noAutofit/>
          </a:bodyPr>
          <a:lstStyle>
            <a:lvl1pPr lvl="0" rtl="0">
              <a:spcBef>
                <a:spcPts val="0"/>
              </a:spcBef>
              <a:spcAft>
                <a:spcPts val="0"/>
              </a:spcAft>
              <a:buNone/>
              <a:defRPr sz="4800">
                <a:solidFill>
                  <a:schemeClr val="lt2"/>
                </a:solidFill>
                <a:latin typeface="Red Hat Display"/>
                <a:ea typeface="Red Hat Display"/>
                <a:cs typeface="Red Hat Display"/>
                <a:sym typeface="Red Hat Display"/>
              </a:defRPr>
            </a:lvl1pPr>
            <a:lvl2pPr lvl="1" rtl="0">
              <a:spcBef>
                <a:spcPts val="0"/>
              </a:spcBef>
              <a:spcAft>
                <a:spcPts val="0"/>
              </a:spcAft>
              <a:buNone/>
              <a:defRPr sz="4800">
                <a:solidFill>
                  <a:schemeClr val="dk1"/>
                </a:solidFill>
                <a:latin typeface="Red Hat Display"/>
                <a:ea typeface="Red Hat Display"/>
                <a:cs typeface="Red Hat Display"/>
                <a:sym typeface="Red Hat Display"/>
              </a:defRPr>
            </a:lvl2pPr>
            <a:lvl3pPr lvl="2" rtl="0">
              <a:spcBef>
                <a:spcPts val="0"/>
              </a:spcBef>
              <a:spcAft>
                <a:spcPts val="0"/>
              </a:spcAft>
              <a:buNone/>
              <a:defRPr sz="4800">
                <a:solidFill>
                  <a:schemeClr val="dk1"/>
                </a:solidFill>
                <a:latin typeface="Red Hat Display"/>
                <a:ea typeface="Red Hat Display"/>
                <a:cs typeface="Red Hat Display"/>
                <a:sym typeface="Red Hat Display"/>
              </a:defRPr>
            </a:lvl3pPr>
            <a:lvl4pPr lvl="3" rtl="0">
              <a:spcBef>
                <a:spcPts val="0"/>
              </a:spcBef>
              <a:spcAft>
                <a:spcPts val="0"/>
              </a:spcAft>
              <a:buNone/>
              <a:defRPr sz="4800">
                <a:solidFill>
                  <a:schemeClr val="dk1"/>
                </a:solidFill>
                <a:latin typeface="Red Hat Display"/>
                <a:ea typeface="Red Hat Display"/>
                <a:cs typeface="Red Hat Display"/>
                <a:sym typeface="Red Hat Display"/>
              </a:defRPr>
            </a:lvl4pPr>
            <a:lvl5pPr lvl="4" rtl="0">
              <a:spcBef>
                <a:spcPts val="0"/>
              </a:spcBef>
              <a:spcAft>
                <a:spcPts val="0"/>
              </a:spcAft>
              <a:buNone/>
              <a:defRPr sz="4800">
                <a:solidFill>
                  <a:schemeClr val="dk1"/>
                </a:solidFill>
                <a:latin typeface="Red Hat Display"/>
                <a:ea typeface="Red Hat Display"/>
                <a:cs typeface="Red Hat Display"/>
                <a:sym typeface="Red Hat Display"/>
              </a:defRPr>
            </a:lvl5pPr>
            <a:lvl6pPr lvl="5" rtl="0">
              <a:spcBef>
                <a:spcPts val="0"/>
              </a:spcBef>
              <a:spcAft>
                <a:spcPts val="0"/>
              </a:spcAft>
              <a:buNone/>
              <a:defRPr sz="4800">
                <a:solidFill>
                  <a:schemeClr val="dk1"/>
                </a:solidFill>
                <a:latin typeface="Red Hat Display"/>
                <a:ea typeface="Red Hat Display"/>
                <a:cs typeface="Red Hat Display"/>
                <a:sym typeface="Red Hat Display"/>
              </a:defRPr>
            </a:lvl6pPr>
            <a:lvl7pPr lvl="6" rtl="0">
              <a:spcBef>
                <a:spcPts val="0"/>
              </a:spcBef>
              <a:spcAft>
                <a:spcPts val="0"/>
              </a:spcAft>
              <a:buNone/>
              <a:defRPr sz="4800">
                <a:solidFill>
                  <a:schemeClr val="dk1"/>
                </a:solidFill>
                <a:latin typeface="Red Hat Display"/>
                <a:ea typeface="Red Hat Display"/>
                <a:cs typeface="Red Hat Display"/>
                <a:sym typeface="Red Hat Display"/>
              </a:defRPr>
            </a:lvl7pPr>
            <a:lvl8pPr lvl="7" rtl="0">
              <a:spcBef>
                <a:spcPts val="0"/>
              </a:spcBef>
              <a:spcAft>
                <a:spcPts val="0"/>
              </a:spcAft>
              <a:buNone/>
              <a:defRPr sz="4800">
                <a:solidFill>
                  <a:schemeClr val="dk1"/>
                </a:solidFill>
                <a:latin typeface="Red Hat Display"/>
                <a:ea typeface="Red Hat Display"/>
                <a:cs typeface="Red Hat Display"/>
                <a:sym typeface="Red Hat Display"/>
              </a:defRPr>
            </a:lvl8pPr>
            <a:lvl9pPr lvl="8" rtl="0">
              <a:spcBef>
                <a:spcPts val="0"/>
              </a:spcBef>
              <a:spcAft>
                <a:spcPts val="0"/>
              </a:spcAft>
              <a:buNone/>
              <a:defRPr sz="4800">
                <a:solidFill>
                  <a:schemeClr val="dk1"/>
                </a:solidFill>
                <a:latin typeface="Red Hat Display"/>
                <a:ea typeface="Red Hat Display"/>
                <a:cs typeface="Red Hat Display"/>
                <a:sym typeface="Red Hat Display"/>
              </a:defRPr>
            </a:lvl9pPr>
          </a:lstStyle>
          <a:p>
            <a:endParaRPr/>
          </a:p>
        </p:txBody>
      </p:sp>
    </p:spTree>
  </p:cSld>
  <p:clrMapOvr>
    <a:masterClrMapping/>
  </p:clrMapOvr>
  <p:extLst>
    <p:ext uri="{DCECCB84-F9BA-43D5-87BE-67443E8EF086}">
      <p15:sldGuideLst xmlns:p15="http://schemas.microsoft.com/office/powerpoint/2012/main">
        <p15:guide id="1" orient="horz" pos="167">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 Two Columns">
  <p:cSld name="TITLE_3">
    <p:spTree>
      <p:nvGrpSpPr>
        <p:cNvPr id="1" name="Shape 23"/>
        <p:cNvGrpSpPr/>
        <p:nvPr/>
      </p:nvGrpSpPr>
      <p:grpSpPr>
        <a:xfrm>
          <a:off x="0" y="0"/>
          <a:ext cx="0" cy="0"/>
          <a:chOff x="0" y="0"/>
          <a:chExt cx="0" cy="0"/>
        </a:xfrm>
      </p:grpSpPr>
      <p:sp>
        <p:nvSpPr>
          <p:cNvPr id="24" name="Google Shape;24;p3"/>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3"/>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26" name="Google Shape;26;p3"/>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27" name="Google Shape;27;p3"/>
          <p:cNvCxnSpPr/>
          <p:nvPr/>
        </p:nvCxnSpPr>
        <p:spPr>
          <a:xfrm>
            <a:off x="457200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28" name="Google Shape;28;p3"/>
          <p:cNvSpPr txBox="1">
            <a:spLocks noGrp="1"/>
          </p:cNvSpPr>
          <p:nvPr>
            <p:ph type="subTitle" idx="2"/>
          </p:nvPr>
        </p:nvSpPr>
        <p:spPr>
          <a:xfrm>
            <a:off x="297175" y="1531700"/>
            <a:ext cx="4070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29" name="Google Shape;29;p3"/>
          <p:cNvSpPr txBox="1">
            <a:spLocks noGrp="1"/>
          </p:cNvSpPr>
          <p:nvPr>
            <p:ph type="body" idx="3"/>
          </p:nvPr>
        </p:nvSpPr>
        <p:spPr>
          <a:xfrm>
            <a:off x="297175" y="1828800"/>
            <a:ext cx="4070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30" name="Google Shape;30;p3"/>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sp>
        <p:nvSpPr>
          <p:cNvPr id="31" name="Google Shape;31;p3"/>
          <p:cNvSpPr txBox="1">
            <a:spLocks noGrp="1"/>
          </p:cNvSpPr>
          <p:nvPr>
            <p:ph type="subTitle" idx="4"/>
          </p:nvPr>
        </p:nvSpPr>
        <p:spPr>
          <a:xfrm>
            <a:off x="4775925" y="1531700"/>
            <a:ext cx="4070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32" name="Google Shape;32;p3"/>
          <p:cNvSpPr txBox="1">
            <a:spLocks noGrp="1"/>
          </p:cNvSpPr>
          <p:nvPr>
            <p:ph type="body" idx="5"/>
          </p:nvPr>
        </p:nvSpPr>
        <p:spPr>
          <a:xfrm>
            <a:off x="4775925" y="1828800"/>
            <a:ext cx="4070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33" name="Google Shape;33;p3"/>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34" name="Google Shape;34;p3"/>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 One Column">
  <p:cSld name="TITLE_3_3">
    <p:spTree>
      <p:nvGrpSpPr>
        <p:cNvPr id="1" name="Shape 35"/>
        <p:cNvGrpSpPr/>
        <p:nvPr/>
      </p:nvGrpSpPr>
      <p:grpSpPr>
        <a:xfrm>
          <a:off x="0" y="0"/>
          <a:ext cx="0" cy="0"/>
          <a:chOff x="0" y="0"/>
          <a:chExt cx="0" cy="0"/>
        </a:xfrm>
      </p:grpSpPr>
      <p:sp>
        <p:nvSpPr>
          <p:cNvPr id="36" name="Google Shape;36;p4"/>
          <p:cNvSpPr txBox="1">
            <a:spLocks noGrp="1"/>
          </p:cNvSpPr>
          <p:nvPr>
            <p:ph type="subTitle" idx="1"/>
          </p:nvPr>
        </p:nvSpPr>
        <p:spPr>
          <a:xfrm>
            <a:off x="297175" y="1531700"/>
            <a:ext cx="84495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37" name="Google Shape;37;p4"/>
          <p:cNvSpPr txBox="1">
            <a:spLocks noGrp="1"/>
          </p:cNvSpPr>
          <p:nvPr>
            <p:ph type="body" idx="2"/>
          </p:nvPr>
        </p:nvSpPr>
        <p:spPr>
          <a:xfrm>
            <a:off x="297175" y="1828800"/>
            <a:ext cx="84495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38" name="Google Shape;38;p4"/>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4"/>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40" name="Google Shape;40;p4"/>
          <p:cNvSpPr txBox="1">
            <a:spLocks noGrp="1"/>
          </p:cNvSpPr>
          <p:nvPr>
            <p:ph type="subTitle" idx="3"/>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sp>
        <p:nvSpPr>
          <p:cNvPr id="41" name="Google Shape;41;p4"/>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sp>
        <p:nvSpPr>
          <p:cNvPr id="42" name="Google Shape;42;p4"/>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43" name="Google Shape;43;p4"/>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 Four Columns">
  <p:cSld name="TITLE_3_1">
    <p:spTree>
      <p:nvGrpSpPr>
        <p:cNvPr id="1" name="Shape 44"/>
        <p:cNvGrpSpPr/>
        <p:nvPr/>
      </p:nvGrpSpPr>
      <p:grpSpPr>
        <a:xfrm>
          <a:off x="0" y="0"/>
          <a:ext cx="0" cy="0"/>
          <a:chOff x="0" y="0"/>
          <a:chExt cx="0" cy="0"/>
        </a:xfrm>
      </p:grpSpPr>
      <p:sp>
        <p:nvSpPr>
          <p:cNvPr id="45" name="Google Shape;45;p5"/>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 name="Google Shape;46;p5"/>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47" name="Google Shape;47;p5"/>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48" name="Google Shape;48;p5"/>
          <p:cNvCxnSpPr/>
          <p:nvPr/>
        </p:nvCxnSpPr>
        <p:spPr>
          <a:xfrm>
            <a:off x="457200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49" name="Google Shape;49;p5"/>
          <p:cNvSpPr txBox="1">
            <a:spLocks noGrp="1"/>
          </p:cNvSpPr>
          <p:nvPr>
            <p:ph type="subTitle" idx="2"/>
          </p:nvPr>
        </p:nvSpPr>
        <p:spPr>
          <a:xfrm>
            <a:off x="297175" y="1531700"/>
            <a:ext cx="18303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50" name="Google Shape;50;p5"/>
          <p:cNvSpPr txBox="1">
            <a:spLocks noGrp="1"/>
          </p:cNvSpPr>
          <p:nvPr>
            <p:ph type="body" idx="3"/>
          </p:nvPr>
        </p:nvSpPr>
        <p:spPr>
          <a:xfrm>
            <a:off x="297175" y="1828800"/>
            <a:ext cx="18303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51" name="Google Shape;51;p5"/>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sp>
        <p:nvSpPr>
          <p:cNvPr id="52" name="Google Shape;52;p5"/>
          <p:cNvSpPr txBox="1">
            <a:spLocks noGrp="1"/>
          </p:cNvSpPr>
          <p:nvPr>
            <p:ph type="subTitle" idx="4"/>
          </p:nvPr>
        </p:nvSpPr>
        <p:spPr>
          <a:xfrm>
            <a:off x="4776475" y="1531700"/>
            <a:ext cx="18303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53" name="Google Shape;53;p5"/>
          <p:cNvSpPr txBox="1">
            <a:spLocks noGrp="1"/>
          </p:cNvSpPr>
          <p:nvPr>
            <p:ph type="body" idx="5"/>
          </p:nvPr>
        </p:nvSpPr>
        <p:spPr>
          <a:xfrm>
            <a:off x="4776475" y="1828800"/>
            <a:ext cx="18303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54" name="Google Shape;54;p5"/>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55" name="Google Shape;55;p5"/>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cxnSp>
        <p:nvCxnSpPr>
          <p:cNvPr id="56" name="Google Shape;56;p5"/>
          <p:cNvCxnSpPr/>
          <p:nvPr/>
        </p:nvCxnSpPr>
        <p:spPr>
          <a:xfrm>
            <a:off x="2332525"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57" name="Google Shape;57;p5"/>
          <p:cNvSpPr txBox="1">
            <a:spLocks noGrp="1"/>
          </p:cNvSpPr>
          <p:nvPr>
            <p:ph type="subTitle" idx="6"/>
          </p:nvPr>
        </p:nvSpPr>
        <p:spPr>
          <a:xfrm>
            <a:off x="2537113" y="1531700"/>
            <a:ext cx="18303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58" name="Google Shape;58;p5"/>
          <p:cNvSpPr txBox="1">
            <a:spLocks noGrp="1"/>
          </p:cNvSpPr>
          <p:nvPr>
            <p:ph type="body" idx="7"/>
          </p:nvPr>
        </p:nvSpPr>
        <p:spPr>
          <a:xfrm>
            <a:off x="2537113" y="1828800"/>
            <a:ext cx="18303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cxnSp>
        <p:nvCxnSpPr>
          <p:cNvPr id="59" name="Google Shape;59;p5"/>
          <p:cNvCxnSpPr/>
          <p:nvPr/>
        </p:nvCxnSpPr>
        <p:spPr>
          <a:xfrm>
            <a:off x="6811275"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60" name="Google Shape;60;p5"/>
          <p:cNvSpPr txBox="1">
            <a:spLocks noGrp="1"/>
          </p:cNvSpPr>
          <p:nvPr>
            <p:ph type="subTitle" idx="8"/>
          </p:nvPr>
        </p:nvSpPr>
        <p:spPr>
          <a:xfrm>
            <a:off x="7015775" y="1531700"/>
            <a:ext cx="18303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61" name="Google Shape;61;p5"/>
          <p:cNvSpPr txBox="1">
            <a:spLocks noGrp="1"/>
          </p:cNvSpPr>
          <p:nvPr>
            <p:ph type="body" idx="9"/>
          </p:nvPr>
        </p:nvSpPr>
        <p:spPr>
          <a:xfrm>
            <a:off x="7015775" y="1828800"/>
            <a:ext cx="18303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 2 Thirds Columns">
  <p:cSld name="TITLE_2">
    <p:spTree>
      <p:nvGrpSpPr>
        <p:cNvPr id="1" name="Shape 62"/>
        <p:cNvGrpSpPr/>
        <p:nvPr/>
      </p:nvGrpSpPr>
      <p:grpSpPr>
        <a:xfrm>
          <a:off x="0" y="0"/>
          <a:ext cx="0" cy="0"/>
          <a:chOff x="0" y="0"/>
          <a:chExt cx="0" cy="0"/>
        </a:xfrm>
      </p:grpSpPr>
      <p:sp>
        <p:nvSpPr>
          <p:cNvPr id="63" name="Google Shape;63;p6"/>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6"/>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65" name="Google Shape;65;p6"/>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sp>
        <p:nvSpPr>
          <p:cNvPr id="66" name="Google Shape;66;p6"/>
          <p:cNvSpPr txBox="1">
            <a:spLocks noGrp="1"/>
          </p:cNvSpPr>
          <p:nvPr>
            <p:ph type="subTitle" idx="2"/>
          </p:nvPr>
        </p:nvSpPr>
        <p:spPr>
          <a:xfrm>
            <a:off x="297175" y="1531700"/>
            <a:ext cx="557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67" name="Google Shape;67;p6"/>
          <p:cNvSpPr txBox="1">
            <a:spLocks noGrp="1"/>
          </p:cNvSpPr>
          <p:nvPr>
            <p:ph type="body" idx="3"/>
          </p:nvPr>
        </p:nvSpPr>
        <p:spPr>
          <a:xfrm>
            <a:off x="297175" y="1828800"/>
            <a:ext cx="557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dirty="0"/>
          </a:p>
        </p:txBody>
      </p:sp>
      <p:sp>
        <p:nvSpPr>
          <p:cNvPr id="68" name="Google Shape;68;p6"/>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cxnSp>
        <p:nvCxnSpPr>
          <p:cNvPr id="69" name="Google Shape;69;p6"/>
          <p:cNvCxnSpPr/>
          <p:nvPr/>
        </p:nvCxnSpPr>
        <p:spPr>
          <a:xfrm>
            <a:off x="6055750" y="1571500"/>
            <a:ext cx="0" cy="2972400"/>
          </a:xfrm>
          <a:prstGeom prst="straightConnector1">
            <a:avLst/>
          </a:prstGeom>
          <a:noFill/>
          <a:ln w="9525" cap="flat" cmpd="sng">
            <a:solidFill>
              <a:schemeClr val="lt2"/>
            </a:solidFill>
            <a:prstDash val="solid"/>
            <a:round/>
            <a:headEnd type="none" w="med" len="med"/>
            <a:tailEnd type="none" w="med" len="med"/>
          </a:ln>
        </p:spPr>
      </p:cxnSp>
      <p:sp>
        <p:nvSpPr>
          <p:cNvPr id="70" name="Google Shape;70;p6"/>
          <p:cNvSpPr txBox="1">
            <a:spLocks noGrp="1"/>
          </p:cNvSpPr>
          <p:nvPr>
            <p:ph type="subTitle" idx="4"/>
          </p:nvPr>
        </p:nvSpPr>
        <p:spPr>
          <a:xfrm>
            <a:off x="6236925" y="1531700"/>
            <a:ext cx="26097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71" name="Google Shape;71;p6"/>
          <p:cNvSpPr txBox="1">
            <a:spLocks noGrp="1"/>
          </p:cNvSpPr>
          <p:nvPr>
            <p:ph type="body" idx="5"/>
          </p:nvPr>
        </p:nvSpPr>
        <p:spPr>
          <a:xfrm>
            <a:off x="6236925" y="1828800"/>
            <a:ext cx="2609700" cy="27414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72" name="Google Shape;72;p6"/>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73" name="Google Shape;73;p6"/>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058">
          <p15:clr>
            <a:srgbClr val="FA7B17"/>
          </p15:clr>
        </p15:guide>
        <p15:guide id="3" pos="3929">
          <p15:clr>
            <a:srgbClr val="FA7B17"/>
          </p15:clr>
        </p15:guide>
        <p15:guide id="4" orient="horz" pos="965">
          <p15:clr>
            <a:srgbClr val="FA7B17"/>
          </p15:clr>
        </p15:guide>
        <p15:guide id="5" orient="horz" pos="1152">
          <p15:clr>
            <a:srgbClr val="FA7B17"/>
          </p15:clr>
        </p15:guide>
        <p15:guide id="6" orient="horz" pos="372">
          <p15:clr>
            <a:srgbClr val="FA7B17"/>
          </p15:clr>
        </p15:guide>
        <p15:guide id="7" orient="horz" pos="167">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 Two columns">
  <p:cSld name="TITLE_1">
    <p:spTree>
      <p:nvGrpSpPr>
        <p:cNvPr id="1" name="Shape 74"/>
        <p:cNvGrpSpPr/>
        <p:nvPr/>
      </p:nvGrpSpPr>
      <p:grpSpPr>
        <a:xfrm>
          <a:off x="0" y="0"/>
          <a:ext cx="0" cy="0"/>
          <a:chOff x="0" y="0"/>
          <a:chExt cx="0" cy="0"/>
        </a:xfrm>
      </p:grpSpPr>
      <p:sp>
        <p:nvSpPr>
          <p:cNvPr id="75" name="Google Shape;75;p7"/>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7"/>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77" name="Google Shape;77;p7"/>
          <p:cNvSpPr txBox="1">
            <a:spLocks noGrp="1"/>
          </p:cNvSpPr>
          <p:nvPr>
            <p:ph type="subTitle" idx="1"/>
          </p:nvPr>
        </p:nvSpPr>
        <p:spPr>
          <a:xfrm>
            <a:off x="297300"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cxnSp>
        <p:nvCxnSpPr>
          <p:cNvPr id="78" name="Google Shape;78;p7"/>
          <p:cNvCxnSpPr/>
          <p:nvPr/>
        </p:nvCxnSpPr>
        <p:spPr>
          <a:xfrm rot="10800000">
            <a:off x="297403" y="2522375"/>
            <a:ext cx="4039800" cy="0"/>
          </a:xfrm>
          <a:prstGeom prst="straightConnector1">
            <a:avLst/>
          </a:prstGeom>
          <a:noFill/>
          <a:ln w="9525" cap="flat" cmpd="sng">
            <a:solidFill>
              <a:schemeClr val="lt2"/>
            </a:solidFill>
            <a:prstDash val="solid"/>
            <a:round/>
            <a:headEnd type="none" w="med" len="med"/>
            <a:tailEnd type="none" w="med" len="med"/>
          </a:ln>
        </p:spPr>
      </p:cxnSp>
      <p:cxnSp>
        <p:nvCxnSpPr>
          <p:cNvPr id="79" name="Google Shape;79;p7"/>
          <p:cNvCxnSpPr/>
          <p:nvPr/>
        </p:nvCxnSpPr>
        <p:spPr>
          <a:xfrm rot="10800000">
            <a:off x="4800375" y="2522375"/>
            <a:ext cx="4046100" cy="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80;p7"/>
          <p:cNvCxnSpPr/>
          <p:nvPr/>
        </p:nvCxnSpPr>
        <p:spPr>
          <a:xfrm rot="10800000">
            <a:off x="297300" y="3760600"/>
            <a:ext cx="4043100" cy="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81;p7"/>
          <p:cNvCxnSpPr/>
          <p:nvPr/>
        </p:nvCxnSpPr>
        <p:spPr>
          <a:xfrm rot="10800000">
            <a:off x="4800375" y="3760600"/>
            <a:ext cx="4046100" cy="0"/>
          </a:xfrm>
          <a:prstGeom prst="straightConnector1">
            <a:avLst/>
          </a:prstGeom>
          <a:noFill/>
          <a:ln w="9525" cap="flat" cmpd="sng">
            <a:solidFill>
              <a:schemeClr val="lt2"/>
            </a:solidFill>
            <a:prstDash val="solid"/>
            <a:round/>
            <a:headEnd type="none" w="med" len="med"/>
            <a:tailEnd type="none" w="med" len="med"/>
          </a:ln>
        </p:spPr>
      </p:cxnSp>
      <p:sp>
        <p:nvSpPr>
          <p:cNvPr id="82" name="Google Shape;82;p7"/>
          <p:cNvSpPr txBox="1">
            <a:spLocks noGrp="1"/>
          </p:cNvSpPr>
          <p:nvPr>
            <p:ph type="subTitle" idx="2"/>
          </p:nvPr>
        </p:nvSpPr>
        <p:spPr>
          <a:xfrm>
            <a:off x="297175" y="1531700"/>
            <a:ext cx="4046100" cy="263400"/>
          </a:xfrm>
          <a:prstGeom prst="rect">
            <a:avLst/>
          </a:prstGeom>
          <a:noFill/>
          <a:ln>
            <a:noFill/>
          </a:ln>
        </p:spPr>
        <p:txBody>
          <a:bodyPr spcFirstLastPara="1" wrap="square" lIns="0" tIns="0" rIns="0" bIns="0" anchor="t" anchorCtr="0">
            <a:noAutofit/>
          </a:bodyPr>
          <a:lstStyle>
            <a:lvl1pPr lvl="0">
              <a:spcBef>
                <a:spcPts val="0"/>
              </a:spcBef>
              <a:spcAft>
                <a:spcPts val="0"/>
              </a:spcAft>
              <a:buNone/>
              <a:defRPr>
                <a:solidFill>
                  <a:schemeClr val="dk1"/>
                </a:solidFill>
                <a:latin typeface="Red Hat Display"/>
                <a:ea typeface="Red Hat Display"/>
                <a:cs typeface="Red Hat Display"/>
                <a:sym typeface="Red Hat Display"/>
              </a:defRPr>
            </a:lvl1pPr>
            <a:lvl2pPr lvl="1">
              <a:spcBef>
                <a:spcPts val="0"/>
              </a:spcBef>
              <a:spcAft>
                <a:spcPts val="0"/>
              </a:spcAft>
              <a:buNone/>
              <a:defRPr>
                <a:solidFill>
                  <a:schemeClr val="dk1"/>
                </a:solidFill>
                <a:latin typeface="Red Hat Display"/>
                <a:ea typeface="Red Hat Display"/>
                <a:cs typeface="Red Hat Display"/>
                <a:sym typeface="Red Hat Display"/>
              </a:defRPr>
            </a:lvl2pPr>
            <a:lvl3pPr lvl="2">
              <a:spcBef>
                <a:spcPts val="0"/>
              </a:spcBef>
              <a:spcAft>
                <a:spcPts val="0"/>
              </a:spcAft>
              <a:buNone/>
              <a:defRPr>
                <a:solidFill>
                  <a:schemeClr val="dk1"/>
                </a:solidFill>
                <a:latin typeface="Red Hat Display"/>
                <a:ea typeface="Red Hat Display"/>
                <a:cs typeface="Red Hat Display"/>
                <a:sym typeface="Red Hat Display"/>
              </a:defRPr>
            </a:lvl3pPr>
            <a:lvl4pPr lvl="3">
              <a:spcBef>
                <a:spcPts val="0"/>
              </a:spcBef>
              <a:spcAft>
                <a:spcPts val="0"/>
              </a:spcAft>
              <a:buNone/>
              <a:defRPr>
                <a:solidFill>
                  <a:schemeClr val="dk1"/>
                </a:solidFill>
                <a:latin typeface="Red Hat Display"/>
                <a:ea typeface="Red Hat Display"/>
                <a:cs typeface="Red Hat Display"/>
                <a:sym typeface="Red Hat Display"/>
              </a:defRPr>
            </a:lvl4pPr>
            <a:lvl5pPr lvl="4">
              <a:spcBef>
                <a:spcPts val="0"/>
              </a:spcBef>
              <a:spcAft>
                <a:spcPts val="0"/>
              </a:spcAft>
              <a:buNone/>
              <a:defRPr>
                <a:solidFill>
                  <a:schemeClr val="dk1"/>
                </a:solidFill>
                <a:latin typeface="Red Hat Display"/>
                <a:ea typeface="Red Hat Display"/>
                <a:cs typeface="Red Hat Display"/>
                <a:sym typeface="Red Hat Display"/>
              </a:defRPr>
            </a:lvl5pPr>
            <a:lvl6pPr lvl="5">
              <a:spcBef>
                <a:spcPts val="0"/>
              </a:spcBef>
              <a:spcAft>
                <a:spcPts val="0"/>
              </a:spcAft>
              <a:buNone/>
              <a:defRPr>
                <a:solidFill>
                  <a:schemeClr val="dk1"/>
                </a:solidFill>
                <a:latin typeface="Red Hat Display"/>
                <a:ea typeface="Red Hat Display"/>
                <a:cs typeface="Red Hat Display"/>
                <a:sym typeface="Red Hat Display"/>
              </a:defRPr>
            </a:lvl6pPr>
            <a:lvl7pPr lvl="6">
              <a:spcBef>
                <a:spcPts val="0"/>
              </a:spcBef>
              <a:spcAft>
                <a:spcPts val="0"/>
              </a:spcAft>
              <a:buNone/>
              <a:defRPr>
                <a:solidFill>
                  <a:schemeClr val="dk1"/>
                </a:solidFill>
                <a:latin typeface="Red Hat Display"/>
                <a:ea typeface="Red Hat Display"/>
                <a:cs typeface="Red Hat Display"/>
                <a:sym typeface="Red Hat Display"/>
              </a:defRPr>
            </a:lvl7pPr>
            <a:lvl8pPr lvl="7">
              <a:spcBef>
                <a:spcPts val="0"/>
              </a:spcBef>
              <a:spcAft>
                <a:spcPts val="0"/>
              </a:spcAft>
              <a:buNone/>
              <a:defRPr>
                <a:solidFill>
                  <a:schemeClr val="dk1"/>
                </a:solidFill>
                <a:latin typeface="Red Hat Display"/>
                <a:ea typeface="Red Hat Display"/>
                <a:cs typeface="Red Hat Display"/>
                <a:sym typeface="Red Hat Display"/>
              </a:defRPr>
            </a:lvl8pPr>
            <a:lvl9pPr lvl="8">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83" name="Google Shape;83;p7"/>
          <p:cNvSpPr txBox="1">
            <a:spLocks noGrp="1"/>
          </p:cNvSpPr>
          <p:nvPr>
            <p:ph type="body" idx="3"/>
          </p:nvPr>
        </p:nvSpPr>
        <p:spPr>
          <a:xfrm>
            <a:off x="297175" y="1828800"/>
            <a:ext cx="4046100" cy="474900"/>
          </a:xfrm>
          <a:prstGeom prst="rect">
            <a:avLst/>
          </a:prstGeom>
          <a:noFill/>
          <a:ln>
            <a:noFill/>
          </a:ln>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84" name="Google Shape;84;p7"/>
          <p:cNvSpPr txBox="1">
            <a:spLocks noGrp="1"/>
          </p:cNvSpPr>
          <p:nvPr>
            <p:ph type="subTitle" idx="4"/>
          </p:nvPr>
        </p:nvSpPr>
        <p:spPr>
          <a:xfrm>
            <a:off x="297298" y="2785588"/>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85" name="Google Shape;85;p7"/>
          <p:cNvSpPr txBox="1">
            <a:spLocks noGrp="1"/>
          </p:cNvSpPr>
          <p:nvPr>
            <p:ph type="body" idx="5"/>
          </p:nvPr>
        </p:nvSpPr>
        <p:spPr>
          <a:xfrm>
            <a:off x="297298" y="3080956"/>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86" name="Google Shape;86;p7"/>
          <p:cNvSpPr txBox="1">
            <a:spLocks noGrp="1"/>
          </p:cNvSpPr>
          <p:nvPr>
            <p:ph type="subTitle" idx="6"/>
          </p:nvPr>
        </p:nvSpPr>
        <p:spPr>
          <a:xfrm>
            <a:off x="297298" y="3997300"/>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87" name="Google Shape;87;p7"/>
          <p:cNvSpPr txBox="1">
            <a:spLocks noGrp="1"/>
          </p:cNvSpPr>
          <p:nvPr>
            <p:ph type="body" idx="7"/>
          </p:nvPr>
        </p:nvSpPr>
        <p:spPr>
          <a:xfrm>
            <a:off x="297298" y="4292650"/>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88" name="Google Shape;88;p7"/>
          <p:cNvSpPr txBox="1">
            <a:spLocks noGrp="1"/>
          </p:cNvSpPr>
          <p:nvPr>
            <p:ph type="subTitle" idx="8"/>
          </p:nvPr>
        </p:nvSpPr>
        <p:spPr>
          <a:xfrm>
            <a:off x="4803600" y="1531700"/>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89" name="Google Shape;89;p7"/>
          <p:cNvSpPr txBox="1">
            <a:spLocks noGrp="1"/>
          </p:cNvSpPr>
          <p:nvPr>
            <p:ph type="body" idx="9"/>
          </p:nvPr>
        </p:nvSpPr>
        <p:spPr>
          <a:xfrm>
            <a:off x="4803606" y="1827050"/>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90" name="Google Shape;90;p7"/>
          <p:cNvSpPr txBox="1">
            <a:spLocks noGrp="1"/>
          </p:cNvSpPr>
          <p:nvPr>
            <p:ph type="subTitle" idx="13"/>
          </p:nvPr>
        </p:nvSpPr>
        <p:spPr>
          <a:xfrm>
            <a:off x="4803723" y="2785588"/>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91" name="Google Shape;91;p7"/>
          <p:cNvSpPr txBox="1">
            <a:spLocks noGrp="1"/>
          </p:cNvSpPr>
          <p:nvPr>
            <p:ph type="body" idx="14"/>
          </p:nvPr>
        </p:nvSpPr>
        <p:spPr>
          <a:xfrm>
            <a:off x="4803729" y="3080956"/>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92" name="Google Shape;92;p7"/>
          <p:cNvSpPr txBox="1">
            <a:spLocks noGrp="1"/>
          </p:cNvSpPr>
          <p:nvPr>
            <p:ph type="subTitle" idx="15"/>
          </p:nvPr>
        </p:nvSpPr>
        <p:spPr>
          <a:xfrm>
            <a:off x="4803723" y="3997300"/>
            <a:ext cx="4046100" cy="2634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a:solidFill>
                  <a:schemeClr val="dk1"/>
                </a:solidFill>
                <a:latin typeface="Red Hat Display"/>
                <a:ea typeface="Red Hat Display"/>
                <a:cs typeface="Red Hat Display"/>
                <a:sym typeface="Red Hat Display"/>
              </a:defRPr>
            </a:lvl1pPr>
            <a:lvl2pPr lvl="1" rtl="0">
              <a:spcBef>
                <a:spcPts val="0"/>
              </a:spcBef>
              <a:spcAft>
                <a:spcPts val="0"/>
              </a:spcAft>
              <a:buNone/>
              <a:defRPr>
                <a:solidFill>
                  <a:schemeClr val="dk1"/>
                </a:solidFill>
                <a:latin typeface="Red Hat Display"/>
                <a:ea typeface="Red Hat Display"/>
                <a:cs typeface="Red Hat Display"/>
                <a:sym typeface="Red Hat Display"/>
              </a:defRPr>
            </a:lvl2pPr>
            <a:lvl3pPr lvl="2" rtl="0">
              <a:spcBef>
                <a:spcPts val="0"/>
              </a:spcBef>
              <a:spcAft>
                <a:spcPts val="0"/>
              </a:spcAft>
              <a:buNone/>
              <a:defRPr>
                <a:solidFill>
                  <a:schemeClr val="dk1"/>
                </a:solidFill>
                <a:latin typeface="Red Hat Display"/>
                <a:ea typeface="Red Hat Display"/>
                <a:cs typeface="Red Hat Display"/>
                <a:sym typeface="Red Hat Display"/>
              </a:defRPr>
            </a:lvl3pPr>
            <a:lvl4pPr lvl="3" rtl="0">
              <a:spcBef>
                <a:spcPts val="0"/>
              </a:spcBef>
              <a:spcAft>
                <a:spcPts val="0"/>
              </a:spcAft>
              <a:buNone/>
              <a:defRPr>
                <a:solidFill>
                  <a:schemeClr val="dk1"/>
                </a:solidFill>
                <a:latin typeface="Red Hat Display"/>
                <a:ea typeface="Red Hat Display"/>
                <a:cs typeface="Red Hat Display"/>
                <a:sym typeface="Red Hat Display"/>
              </a:defRPr>
            </a:lvl4pPr>
            <a:lvl5pPr lvl="4" rtl="0">
              <a:spcBef>
                <a:spcPts val="0"/>
              </a:spcBef>
              <a:spcAft>
                <a:spcPts val="0"/>
              </a:spcAft>
              <a:buNone/>
              <a:defRPr>
                <a:solidFill>
                  <a:schemeClr val="dk1"/>
                </a:solidFill>
                <a:latin typeface="Red Hat Display"/>
                <a:ea typeface="Red Hat Display"/>
                <a:cs typeface="Red Hat Display"/>
                <a:sym typeface="Red Hat Display"/>
              </a:defRPr>
            </a:lvl5pPr>
            <a:lvl6pPr lvl="5" rtl="0">
              <a:spcBef>
                <a:spcPts val="0"/>
              </a:spcBef>
              <a:spcAft>
                <a:spcPts val="0"/>
              </a:spcAft>
              <a:buNone/>
              <a:defRPr>
                <a:solidFill>
                  <a:schemeClr val="dk1"/>
                </a:solidFill>
                <a:latin typeface="Red Hat Display"/>
                <a:ea typeface="Red Hat Display"/>
                <a:cs typeface="Red Hat Display"/>
                <a:sym typeface="Red Hat Display"/>
              </a:defRPr>
            </a:lvl6pPr>
            <a:lvl7pPr lvl="6" rtl="0">
              <a:spcBef>
                <a:spcPts val="0"/>
              </a:spcBef>
              <a:spcAft>
                <a:spcPts val="0"/>
              </a:spcAft>
              <a:buNone/>
              <a:defRPr>
                <a:solidFill>
                  <a:schemeClr val="dk1"/>
                </a:solidFill>
                <a:latin typeface="Red Hat Display"/>
                <a:ea typeface="Red Hat Display"/>
                <a:cs typeface="Red Hat Display"/>
                <a:sym typeface="Red Hat Display"/>
              </a:defRPr>
            </a:lvl7pPr>
            <a:lvl8pPr lvl="7" rtl="0">
              <a:spcBef>
                <a:spcPts val="0"/>
              </a:spcBef>
              <a:spcAft>
                <a:spcPts val="0"/>
              </a:spcAft>
              <a:buNone/>
              <a:defRPr>
                <a:solidFill>
                  <a:schemeClr val="dk1"/>
                </a:solidFill>
                <a:latin typeface="Red Hat Display"/>
                <a:ea typeface="Red Hat Display"/>
                <a:cs typeface="Red Hat Display"/>
                <a:sym typeface="Red Hat Display"/>
              </a:defRPr>
            </a:lvl8pPr>
            <a:lvl9pPr lvl="8" rtl="0">
              <a:spcBef>
                <a:spcPts val="0"/>
              </a:spcBef>
              <a:spcAft>
                <a:spcPts val="0"/>
              </a:spcAft>
              <a:buNone/>
              <a:defRPr>
                <a:solidFill>
                  <a:schemeClr val="dk1"/>
                </a:solidFill>
                <a:latin typeface="Red Hat Display"/>
                <a:ea typeface="Red Hat Display"/>
                <a:cs typeface="Red Hat Display"/>
                <a:sym typeface="Red Hat Display"/>
              </a:defRPr>
            </a:lvl9pPr>
          </a:lstStyle>
          <a:p>
            <a:endParaRPr/>
          </a:p>
        </p:txBody>
      </p:sp>
      <p:sp>
        <p:nvSpPr>
          <p:cNvPr id="93" name="Google Shape;93;p7"/>
          <p:cNvSpPr txBox="1">
            <a:spLocks noGrp="1"/>
          </p:cNvSpPr>
          <p:nvPr>
            <p:ph type="body" idx="16"/>
          </p:nvPr>
        </p:nvSpPr>
        <p:spPr>
          <a:xfrm>
            <a:off x="4803735" y="4292650"/>
            <a:ext cx="4046100" cy="474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94" name="Google Shape;94;p7"/>
          <p:cNvSpPr txBox="1">
            <a:spLocks noGrp="1"/>
          </p:cNvSpPr>
          <p:nvPr>
            <p:ph type="title"/>
          </p:nvPr>
        </p:nvSpPr>
        <p:spPr>
          <a:xfrm>
            <a:off x="297300"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sp>
        <p:nvSpPr>
          <p:cNvPr id="95" name="Google Shape;95;p7"/>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96" name="Google Shape;96;p7"/>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5573">
          <p15:clr>
            <a:srgbClr val="FA7B17"/>
          </p15:clr>
        </p15:guide>
        <p15:guide id="2" pos="2732">
          <p15:clr>
            <a:srgbClr val="FA7B17"/>
          </p15:clr>
        </p15:guide>
        <p15:guide id="3" pos="3024">
          <p15:clr>
            <a:srgbClr val="FA7B17"/>
          </p15:clr>
        </p15:guide>
        <p15:guide id="4" orient="horz" pos="167">
          <p15:clr>
            <a:srgbClr val="FA7B17"/>
          </p15:clr>
        </p15:guide>
        <p15:guide id="5" orient="horz" pos="2704">
          <p15:clr>
            <a:srgbClr val="FA7B17"/>
          </p15:clr>
        </p15:guide>
        <p15:guide id="6" orient="horz" pos="1152">
          <p15:clr>
            <a:srgbClr val="FA7B17"/>
          </p15:clr>
        </p15:guide>
        <p15:guide id="7" orient="horz" pos="1755">
          <p15:clr>
            <a:srgbClr val="FA7B17"/>
          </p15:clr>
        </p15:guide>
        <p15:guide id="8" orient="horz" pos="371">
          <p15:clr>
            <a:srgbClr val="FA7B17"/>
          </p15:clr>
        </p15:guide>
        <p15:guide id="9" orient="horz" pos="965">
          <p15:clr>
            <a:srgbClr val="FA7B17"/>
          </p15:clr>
        </p15:guide>
        <p15:guide id="10" orient="horz" pos="1941">
          <p15:clr>
            <a:srgbClr val="FA7B17"/>
          </p15:clr>
        </p15:guide>
        <p15:guide id="11" orient="horz" pos="251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TITLE_1_2">
    <p:spTree>
      <p:nvGrpSpPr>
        <p:cNvPr id="1" name="Shape 97"/>
        <p:cNvGrpSpPr/>
        <p:nvPr/>
      </p:nvGrpSpPr>
      <p:grpSpPr>
        <a:xfrm>
          <a:off x="0" y="0"/>
          <a:ext cx="0" cy="0"/>
          <a:chOff x="0" y="0"/>
          <a:chExt cx="0" cy="0"/>
        </a:xfrm>
      </p:grpSpPr>
      <p:pic>
        <p:nvPicPr>
          <p:cNvPr id="98" name="Google Shape;98;p8"/>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99" name="Google Shape;99;p8"/>
          <p:cNvSpPr txBox="1">
            <a:spLocks noGrp="1"/>
          </p:cNvSpPr>
          <p:nvPr>
            <p:ph type="body" idx="1"/>
          </p:nvPr>
        </p:nvSpPr>
        <p:spPr>
          <a:xfrm>
            <a:off x="297175" y="1531700"/>
            <a:ext cx="4046100" cy="3004800"/>
          </a:xfrm>
          <a:prstGeom prst="rect">
            <a:avLst/>
          </a:prstGeom>
          <a:noFill/>
          <a:ln>
            <a:noFill/>
          </a:ln>
        </p:spPr>
        <p:txBody>
          <a:bodyPr spcFirstLastPara="1" wrap="square" lIns="0" tIns="0" rIns="0" bIns="0" anchor="b" anchorCtr="0">
            <a:noAutofit/>
          </a:bodyPr>
          <a:lstStyle>
            <a:lvl1pPr marL="457200" lvl="0"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1pPr>
            <a:lvl2pPr marL="914400" lvl="1"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2pPr>
            <a:lvl3pPr marL="1371600" lvl="2"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3pPr>
            <a:lvl4pPr marL="1828800" lvl="3"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4pPr>
            <a:lvl5pPr marL="2286000" lvl="4"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5pPr>
            <a:lvl6pPr marL="2743200" lvl="5"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6pPr>
            <a:lvl7pPr marL="3200400" lvl="6"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7pPr>
            <a:lvl8pPr marL="3657600" lvl="7"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8pPr>
            <a:lvl9pPr marL="4114800" lvl="8"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9pPr>
          </a:lstStyle>
          <a:p>
            <a:endParaRPr/>
          </a:p>
        </p:txBody>
      </p:sp>
      <p:sp>
        <p:nvSpPr>
          <p:cNvPr id="100" name="Google Shape;100;p8"/>
          <p:cNvSpPr txBox="1">
            <a:spLocks noGrp="1"/>
          </p:cNvSpPr>
          <p:nvPr>
            <p:ph type="title"/>
          </p:nvPr>
        </p:nvSpPr>
        <p:spPr>
          <a:xfrm>
            <a:off x="297300"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solidFill>
                  <a:schemeClr val="dk1"/>
                </a:solidFill>
                <a:latin typeface="Red Hat Display"/>
                <a:ea typeface="Red Hat Display"/>
                <a:cs typeface="Red Hat Display"/>
                <a:sym typeface="Red Hat Display"/>
              </a:defRPr>
            </a:lvl2pPr>
            <a:lvl3pPr lvl="2" rtl="0">
              <a:spcBef>
                <a:spcPts val="0"/>
              </a:spcBef>
              <a:spcAft>
                <a:spcPts val="0"/>
              </a:spcAft>
              <a:buNone/>
              <a:defRPr sz="2500">
                <a:solidFill>
                  <a:schemeClr val="dk1"/>
                </a:solidFill>
                <a:latin typeface="Red Hat Display"/>
                <a:ea typeface="Red Hat Display"/>
                <a:cs typeface="Red Hat Display"/>
                <a:sym typeface="Red Hat Display"/>
              </a:defRPr>
            </a:lvl3pPr>
            <a:lvl4pPr lvl="3" rtl="0">
              <a:spcBef>
                <a:spcPts val="0"/>
              </a:spcBef>
              <a:spcAft>
                <a:spcPts val="0"/>
              </a:spcAft>
              <a:buNone/>
              <a:defRPr sz="2500">
                <a:solidFill>
                  <a:schemeClr val="dk1"/>
                </a:solidFill>
                <a:latin typeface="Red Hat Display"/>
                <a:ea typeface="Red Hat Display"/>
                <a:cs typeface="Red Hat Display"/>
                <a:sym typeface="Red Hat Display"/>
              </a:defRPr>
            </a:lvl4pPr>
            <a:lvl5pPr lvl="4" rtl="0">
              <a:spcBef>
                <a:spcPts val="0"/>
              </a:spcBef>
              <a:spcAft>
                <a:spcPts val="0"/>
              </a:spcAft>
              <a:buNone/>
              <a:defRPr sz="2500">
                <a:solidFill>
                  <a:schemeClr val="dk1"/>
                </a:solidFill>
                <a:latin typeface="Red Hat Display"/>
                <a:ea typeface="Red Hat Display"/>
                <a:cs typeface="Red Hat Display"/>
                <a:sym typeface="Red Hat Display"/>
              </a:defRPr>
            </a:lvl5pPr>
            <a:lvl6pPr lvl="5" rtl="0">
              <a:spcBef>
                <a:spcPts val="0"/>
              </a:spcBef>
              <a:spcAft>
                <a:spcPts val="0"/>
              </a:spcAft>
              <a:buNone/>
              <a:defRPr sz="2500">
                <a:solidFill>
                  <a:schemeClr val="dk1"/>
                </a:solidFill>
                <a:latin typeface="Red Hat Display"/>
                <a:ea typeface="Red Hat Display"/>
                <a:cs typeface="Red Hat Display"/>
                <a:sym typeface="Red Hat Display"/>
              </a:defRPr>
            </a:lvl6pPr>
            <a:lvl7pPr lvl="6" rtl="0">
              <a:spcBef>
                <a:spcPts val="0"/>
              </a:spcBef>
              <a:spcAft>
                <a:spcPts val="0"/>
              </a:spcAft>
              <a:buNone/>
              <a:defRPr sz="2500">
                <a:solidFill>
                  <a:schemeClr val="dk1"/>
                </a:solidFill>
                <a:latin typeface="Red Hat Display"/>
                <a:ea typeface="Red Hat Display"/>
                <a:cs typeface="Red Hat Display"/>
                <a:sym typeface="Red Hat Display"/>
              </a:defRPr>
            </a:lvl7pPr>
            <a:lvl8pPr lvl="7" rtl="0">
              <a:spcBef>
                <a:spcPts val="0"/>
              </a:spcBef>
              <a:spcAft>
                <a:spcPts val="0"/>
              </a:spcAft>
              <a:buNone/>
              <a:defRPr sz="2500">
                <a:solidFill>
                  <a:schemeClr val="dk1"/>
                </a:solidFill>
                <a:latin typeface="Red Hat Display"/>
                <a:ea typeface="Red Hat Display"/>
                <a:cs typeface="Red Hat Display"/>
                <a:sym typeface="Red Hat Display"/>
              </a:defRPr>
            </a:lvl8pPr>
            <a:lvl9pPr lvl="8" rtl="0">
              <a:spcBef>
                <a:spcPts val="0"/>
              </a:spcBef>
              <a:spcAft>
                <a:spcPts val="0"/>
              </a:spcAft>
              <a:buNone/>
              <a:defRPr sz="2500">
                <a:solidFill>
                  <a:schemeClr val="dk1"/>
                </a:solidFill>
                <a:latin typeface="Red Hat Display"/>
                <a:ea typeface="Red Hat Display"/>
                <a:cs typeface="Red Hat Display"/>
                <a:sym typeface="Red Hat Display"/>
              </a:defRPr>
            </a:lvl9pPr>
          </a:lstStyle>
          <a:p>
            <a:endParaRPr/>
          </a:p>
        </p:txBody>
      </p:sp>
      <p:sp>
        <p:nvSpPr>
          <p:cNvPr id="101" name="Google Shape;101;p8"/>
          <p:cNvSpPr txBox="1">
            <a:spLocks noGrp="1"/>
          </p:cNvSpPr>
          <p:nvPr>
            <p:ph type="body" idx="2"/>
          </p:nvPr>
        </p:nvSpPr>
        <p:spPr>
          <a:xfrm>
            <a:off x="4573700" y="1531700"/>
            <a:ext cx="405300" cy="3004800"/>
          </a:xfrm>
          <a:prstGeom prst="rect">
            <a:avLst/>
          </a:prstGeom>
          <a:noFill/>
          <a:ln>
            <a:noFill/>
          </a:ln>
        </p:spPr>
        <p:txBody>
          <a:bodyPr spcFirstLastPara="1" wrap="square" lIns="0" tIns="0" rIns="0" bIns="0" anchor="b" anchorCtr="0">
            <a:noAutofit/>
          </a:bodyPr>
          <a:lstStyle>
            <a:lvl1pPr marL="457200" lvl="0"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1pPr>
            <a:lvl2pPr marL="914400" lvl="1"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2pPr>
            <a:lvl3pPr marL="1371600" lvl="2"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3pPr>
            <a:lvl4pPr marL="1828800" lvl="3"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4pPr>
            <a:lvl5pPr marL="2286000" lvl="4"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5pPr>
            <a:lvl6pPr marL="2743200" lvl="5"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6pPr>
            <a:lvl7pPr marL="3200400" lvl="6"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7pPr>
            <a:lvl8pPr marL="3657600" lvl="7"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8pPr>
            <a:lvl9pPr marL="4114800" lvl="8" indent="-317500" rtl="0">
              <a:lnSpc>
                <a:spcPct val="150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9pPr>
          </a:lstStyle>
          <a:p>
            <a:endParaRPr/>
          </a:p>
        </p:txBody>
      </p:sp>
      <p:sp>
        <p:nvSpPr>
          <p:cNvPr id="102" name="Google Shape;102;p8"/>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103" name="Google Shape;103;p8"/>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2881">
          <p15:clr>
            <a:srgbClr val="FA7B17"/>
          </p15:clr>
        </p15:guide>
        <p15:guide id="2" pos="5573">
          <p15:clr>
            <a:srgbClr val="FA7B17"/>
          </p15:clr>
        </p15:guide>
        <p15:guide id="3" pos="2732">
          <p15:clr>
            <a:srgbClr val="FA7B17"/>
          </p15:clr>
        </p15:guide>
        <p15:guide id="4" pos="3024">
          <p15:clr>
            <a:srgbClr val="FA7B17"/>
          </p15:clr>
        </p15:guide>
        <p15:guide id="5" orient="horz" pos="167">
          <p15:clr>
            <a:srgbClr val="FA7B17"/>
          </p15:clr>
        </p15:guide>
        <p15:guide id="6" orient="horz" pos="371">
          <p15:clr>
            <a:srgbClr val="FA7B17"/>
          </p15:clr>
        </p15:guide>
        <p15:guide id="7" orient="horz" pos="965">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 Half page image">
  <p:cSld name="TITLE_1_1_1">
    <p:spTree>
      <p:nvGrpSpPr>
        <p:cNvPr id="1" name="Shape 112"/>
        <p:cNvGrpSpPr/>
        <p:nvPr/>
      </p:nvGrpSpPr>
      <p:grpSpPr>
        <a:xfrm>
          <a:off x="0" y="0"/>
          <a:ext cx="0" cy="0"/>
          <a:chOff x="0" y="0"/>
          <a:chExt cx="0" cy="0"/>
        </a:xfrm>
      </p:grpSpPr>
      <p:sp>
        <p:nvSpPr>
          <p:cNvPr id="113" name="Google Shape;113;p10"/>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txBox="1">
            <a:spLocks noGrp="1"/>
          </p:cNvSpPr>
          <p:nvPr>
            <p:ph type="subTitle" idx="1"/>
          </p:nvPr>
        </p:nvSpPr>
        <p:spPr>
          <a:xfrm>
            <a:off x="297300" y="687038"/>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solidFill>
                  <a:schemeClr val="dk1"/>
                </a:solidFill>
                <a:latin typeface="Nunito Sans"/>
                <a:ea typeface="Nunito Sans"/>
                <a:cs typeface="Nunito Sans"/>
                <a:sym typeface="Nunito Sans"/>
              </a:defRPr>
            </a:lvl1pPr>
            <a:lvl2pPr lvl="1" rtl="0">
              <a:spcBef>
                <a:spcPts val="0"/>
              </a:spcBef>
              <a:spcAft>
                <a:spcPts val="0"/>
              </a:spcAft>
              <a:buNone/>
              <a:defRPr sz="1200">
                <a:solidFill>
                  <a:schemeClr val="dk1"/>
                </a:solidFill>
                <a:latin typeface="Nunito Sans"/>
                <a:ea typeface="Nunito Sans"/>
                <a:cs typeface="Nunito Sans"/>
                <a:sym typeface="Nunito Sans"/>
              </a:defRPr>
            </a:lvl2pPr>
            <a:lvl3pPr lvl="2" rtl="0">
              <a:spcBef>
                <a:spcPts val="0"/>
              </a:spcBef>
              <a:spcAft>
                <a:spcPts val="0"/>
              </a:spcAft>
              <a:buNone/>
              <a:defRPr sz="1200">
                <a:solidFill>
                  <a:schemeClr val="dk1"/>
                </a:solidFill>
                <a:latin typeface="Nunito Sans"/>
                <a:ea typeface="Nunito Sans"/>
                <a:cs typeface="Nunito Sans"/>
                <a:sym typeface="Nunito Sans"/>
              </a:defRPr>
            </a:lvl3pPr>
            <a:lvl4pPr lvl="3" rtl="0">
              <a:spcBef>
                <a:spcPts val="0"/>
              </a:spcBef>
              <a:spcAft>
                <a:spcPts val="0"/>
              </a:spcAft>
              <a:buNone/>
              <a:defRPr sz="1200">
                <a:solidFill>
                  <a:schemeClr val="dk1"/>
                </a:solidFill>
                <a:latin typeface="Nunito Sans"/>
                <a:ea typeface="Nunito Sans"/>
                <a:cs typeface="Nunito Sans"/>
                <a:sym typeface="Nunito Sans"/>
              </a:defRPr>
            </a:lvl4pPr>
            <a:lvl5pPr lvl="4" rtl="0">
              <a:spcBef>
                <a:spcPts val="0"/>
              </a:spcBef>
              <a:spcAft>
                <a:spcPts val="0"/>
              </a:spcAft>
              <a:buNone/>
              <a:defRPr sz="1200">
                <a:solidFill>
                  <a:schemeClr val="dk1"/>
                </a:solidFill>
                <a:latin typeface="Nunito Sans"/>
                <a:ea typeface="Nunito Sans"/>
                <a:cs typeface="Nunito Sans"/>
                <a:sym typeface="Nunito Sans"/>
              </a:defRPr>
            </a:lvl5pPr>
            <a:lvl6pPr lvl="5" rtl="0">
              <a:spcBef>
                <a:spcPts val="0"/>
              </a:spcBef>
              <a:spcAft>
                <a:spcPts val="0"/>
              </a:spcAft>
              <a:buNone/>
              <a:defRPr sz="1200">
                <a:solidFill>
                  <a:schemeClr val="dk1"/>
                </a:solidFill>
                <a:latin typeface="Nunito Sans"/>
                <a:ea typeface="Nunito Sans"/>
                <a:cs typeface="Nunito Sans"/>
                <a:sym typeface="Nunito Sans"/>
              </a:defRPr>
            </a:lvl6pPr>
            <a:lvl7pPr lvl="6" rtl="0">
              <a:spcBef>
                <a:spcPts val="0"/>
              </a:spcBef>
              <a:spcAft>
                <a:spcPts val="0"/>
              </a:spcAft>
              <a:buNone/>
              <a:defRPr sz="1200">
                <a:solidFill>
                  <a:schemeClr val="dk1"/>
                </a:solidFill>
                <a:latin typeface="Nunito Sans"/>
                <a:ea typeface="Nunito Sans"/>
                <a:cs typeface="Nunito Sans"/>
                <a:sym typeface="Nunito Sans"/>
              </a:defRPr>
            </a:lvl7pPr>
            <a:lvl8pPr lvl="7" rtl="0">
              <a:spcBef>
                <a:spcPts val="0"/>
              </a:spcBef>
              <a:spcAft>
                <a:spcPts val="0"/>
              </a:spcAft>
              <a:buNone/>
              <a:defRPr sz="1200">
                <a:solidFill>
                  <a:schemeClr val="dk1"/>
                </a:solidFill>
                <a:latin typeface="Nunito Sans"/>
                <a:ea typeface="Nunito Sans"/>
                <a:cs typeface="Nunito Sans"/>
                <a:sym typeface="Nunito Sans"/>
              </a:defRPr>
            </a:lvl8pPr>
            <a:lvl9pPr lvl="8" rtl="0">
              <a:spcBef>
                <a:spcPts val="0"/>
              </a:spcBef>
              <a:spcAft>
                <a:spcPts val="0"/>
              </a:spcAft>
              <a:buNone/>
              <a:defRPr sz="1200">
                <a:solidFill>
                  <a:schemeClr val="dk1"/>
                </a:solidFill>
                <a:latin typeface="Nunito Sans"/>
                <a:ea typeface="Nunito Sans"/>
                <a:cs typeface="Nunito Sans"/>
                <a:sym typeface="Nunito Sans"/>
              </a:defRPr>
            </a:lvl9pPr>
          </a:lstStyle>
          <a:p>
            <a:endParaRPr/>
          </a:p>
        </p:txBody>
      </p:sp>
      <p:sp>
        <p:nvSpPr>
          <p:cNvPr id="115" name="Google Shape;115;p10"/>
          <p:cNvSpPr txBox="1">
            <a:spLocks noGrp="1"/>
          </p:cNvSpPr>
          <p:nvPr>
            <p:ph type="body" idx="2"/>
          </p:nvPr>
        </p:nvSpPr>
        <p:spPr>
          <a:xfrm>
            <a:off x="297175" y="1531700"/>
            <a:ext cx="3955500" cy="3207900"/>
          </a:xfrm>
          <a:prstGeom prst="rect">
            <a:avLst/>
          </a:prstGeom>
          <a:noFill/>
          <a:ln>
            <a:noFill/>
          </a:ln>
        </p:spPr>
        <p:txBody>
          <a:bodyPr spcFirstLastPara="1" wrap="square" lIns="0" tIns="0" rIns="0" bIns="0" anchor="t" anchorCtr="0">
            <a:noAutofit/>
          </a:bodyPr>
          <a:lstStyle>
            <a:lvl1pPr marL="457200" lvl="0"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1pPr>
            <a:lvl2pPr marL="914400" lvl="1"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2pPr>
            <a:lvl3pPr marL="1371600" lvl="2"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3pPr>
            <a:lvl4pPr marL="1828800" lvl="3"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4pPr>
            <a:lvl5pPr marL="2286000" lvl="4"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5pPr>
            <a:lvl6pPr marL="2743200" lvl="5"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6pPr>
            <a:lvl7pPr marL="3200400" lvl="6"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7pPr>
            <a:lvl8pPr marL="3657600" lvl="7"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8pPr>
            <a:lvl9pPr marL="4114800" lvl="8" indent="-292100" rtl="0">
              <a:spcBef>
                <a:spcPts val="0"/>
              </a:spcBef>
              <a:spcAft>
                <a:spcPts val="0"/>
              </a:spcAft>
              <a:buClr>
                <a:schemeClr val="dk1"/>
              </a:buClr>
              <a:buSzPts val="1000"/>
              <a:buFont typeface="Nunito Sans"/>
              <a:buChar char="■"/>
              <a:defRPr sz="1000">
                <a:solidFill>
                  <a:schemeClr val="dk1"/>
                </a:solidFill>
                <a:latin typeface="Nunito Sans"/>
                <a:ea typeface="Nunito Sans"/>
                <a:cs typeface="Nunito Sans"/>
                <a:sym typeface="Nunito Sans"/>
              </a:defRPr>
            </a:lvl9pPr>
          </a:lstStyle>
          <a:p>
            <a:endParaRPr/>
          </a:p>
        </p:txBody>
      </p:sp>
      <p:sp>
        <p:nvSpPr>
          <p:cNvPr id="116" name="Google Shape;116;p10"/>
          <p:cNvSpPr txBox="1">
            <a:spLocks noGrp="1"/>
          </p:cNvSpPr>
          <p:nvPr>
            <p:ph type="title"/>
          </p:nvPr>
        </p:nvSpPr>
        <p:spPr>
          <a:xfrm>
            <a:off x="297300"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solidFill>
                  <a:schemeClr val="dk1"/>
                </a:solidFill>
                <a:latin typeface="Red Hat Display"/>
                <a:ea typeface="Red Hat Display"/>
                <a:cs typeface="Red Hat Display"/>
                <a:sym typeface="Red Hat Display"/>
              </a:defRPr>
            </a:lvl1pPr>
            <a:lvl2pPr lvl="1" rtl="0">
              <a:spcBef>
                <a:spcPts val="0"/>
              </a:spcBef>
              <a:spcAft>
                <a:spcPts val="0"/>
              </a:spcAft>
              <a:buNone/>
              <a:defRPr sz="2500">
                <a:latin typeface="Red Hat Display"/>
                <a:ea typeface="Red Hat Display"/>
                <a:cs typeface="Red Hat Display"/>
                <a:sym typeface="Red Hat Display"/>
              </a:defRPr>
            </a:lvl2pPr>
            <a:lvl3pPr lvl="2" rtl="0">
              <a:spcBef>
                <a:spcPts val="0"/>
              </a:spcBef>
              <a:spcAft>
                <a:spcPts val="0"/>
              </a:spcAft>
              <a:buNone/>
              <a:defRPr sz="2500">
                <a:latin typeface="Red Hat Display"/>
                <a:ea typeface="Red Hat Display"/>
                <a:cs typeface="Red Hat Display"/>
                <a:sym typeface="Red Hat Display"/>
              </a:defRPr>
            </a:lvl3pPr>
            <a:lvl4pPr lvl="3" rtl="0">
              <a:spcBef>
                <a:spcPts val="0"/>
              </a:spcBef>
              <a:spcAft>
                <a:spcPts val="0"/>
              </a:spcAft>
              <a:buNone/>
              <a:defRPr sz="2500">
                <a:latin typeface="Red Hat Display"/>
                <a:ea typeface="Red Hat Display"/>
                <a:cs typeface="Red Hat Display"/>
                <a:sym typeface="Red Hat Display"/>
              </a:defRPr>
            </a:lvl4pPr>
            <a:lvl5pPr lvl="4" rtl="0">
              <a:spcBef>
                <a:spcPts val="0"/>
              </a:spcBef>
              <a:spcAft>
                <a:spcPts val="0"/>
              </a:spcAft>
              <a:buNone/>
              <a:defRPr sz="2500">
                <a:latin typeface="Red Hat Display"/>
                <a:ea typeface="Red Hat Display"/>
                <a:cs typeface="Red Hat Display"/>
                <a:sym typeface="Red Hat Display"/>
              </a:defRPr>
            </a:lvl5pPr>
            <a:lvl6pPr lvl="5" rtl="0">
              <a:spcBef>
                <a:spcPts val="0"/>
              </a:spcBef>
              <a:spcAft>
                <a:spcPts val="0"/>
              </a:spcAft>
              <a:buNone/>
              <a:defRPr sz="2500">
                <a:latin typeface="Red Hat Display"/>
                <a:ea typeface="Red Hat Display"/>
                <a:cs typeface="Red Hat Display"/>
                <a:sym typeface="Red Hat Display"/>
              </a:defRPr>
            </a:lvl6pPr>
            <a:lvl7pPr lvl="6" rtl="0">
              <a:spcBef>
                <a:spcPts val="0"/>
              </a:spcBef>
              <a:spcAft>
                <a:spcPts val="0"/>
              </a:spcAft>
              <a:buNone/>
              <a:defRPr sz="2500">
                <a:latin typeface="Red Hat Display"/>
                <a:ea typeface="Red Hat Display"/>
                <a:cs typeface="Red Hat Display"/>
                <a:sym typeface="Red Hat Display"/>
              </a:defRPr>
            </a:lvl7pPr>
            <a:lvl8pPr lvl="7" rtl="0">
              <a:spcBef>
                <a:spcPts val="0"/>
              </a:spcBef>
              <a:spcAft>
                <a:spcPts val="0"/>
              </a:spcAft>
              <a:buNone/>
              <a:defRPr sz="2500">
                <a:latin typeface="Red Hat Display"/>
                <a:ea typeface="Red Hat Display"/>
                <a:cs typeface="Red Hat Display"/>
                <a:sym typeface="Red Hat Display"/>
              </a:defRPr>
            </a:lvl8pPr>
            <a:lvl9pPr lvl="8" rtl="0">
              <a:spcBef>
                <a:spcPts val="0"/>
              </a:spcBef>
              <a:spcAft>
                <a:spcPts val="0"/>
              </a:spcAft>
              <a:buNone/>
              <a:defRPr sz="2500">
                <a:latin typeface="Red Hat Display"/>
                <a:ea typeface="Red Hat Display"/>
                <a:cs typeface="Red Hat Display"/>
                <a:sym typeface="Red Hat Display"/>
              </a:defRPr>
            </a:lvl9pPr>
          </a:lstStyle>
          <a:p>
            <a:endParaRPr/>
          </a:p>
        </p:txBody>
      </p:sp>
      <p:pic>
        <p:nvPicPr>
          <p:cNvPr id="117" name="Google Shape;117;p10"/>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118" name="Google Shape;118;p10"/>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119" name="Google Shape;119;p10"/>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2881">
          <p15:clr>
            <a:srgbClr val="FA7B17"/>
          </p15:clr>
        </p15:guide>
        <p15:guide id="2" pos="5573">
          <p15:clr>
            <a:srgbClr val="FA7B17"/>
          </p15:clr>
        </p15:guide>
        <p15:guide id="3" pos="2679">
          <p15:clr>
            <a:srgbClr val="FA7B17"/>
          </p15:clr>
        </p15:guide>
        <p15:guide id="4" orient="horz" pos="169">
          <p15:clr>
            <a:srgbClr val="FA7B17"/>
          </p15:clr>
        </p15:guide>
        <p15:guide id="5" orient="horz" pos="2986">
          <p15:clr>
            <a:srgbClr val="FA7B17"/>
          </p15:clr>
        </p15:guide>
        <p15:guide id="6" orient="horz" pos="965">
          <p15:clr>
            <a:srgbClr val="FA7B17"/>
          </p15:clr>
        </p15:guide>
        <p15:guide id="7" orient="horz" pos="37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Half page image">
  <p:cSld name="TITLE_1_1_1_1">
    <p:spTree>
      <p:nvGrpSpPr>
        <p:cNvPr id="1" name="Shape 120"/>
        <p:cNvGrpSpPr/>
        <p:nvPr/>
      </p:nvGrpSpPr>
      <p:grpSpPr>
        <a:xfrm>
          <a:off x="0" y="0"/>
          <a:ext cx="0" cy="0"/>
          <a:chOff x="0" y="0"/>
          <a:chExt cx="0" cy="0"/>
        </a:xfrm>
      </p:grpSpPr>
      <p:sp>
        <p:nvSpPr>
          <p:cNvPr id="121" name="Google Shape;121;p11"/>
          <p:cNvSpPr/>
          <p:nvPr/>
        </p:nvSpPr>
        <p:spPr>
          <a:xfrm>
            <a:off x="1700" y="0"/>
            <a:ext cx="9144000" cy="1106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txBox="1">
            <a:spLocks noGrp="1"/>
          </p:cNvSpPr>
          <p:nvPr>
            <p:ph type="subTitle" idx="1"/>
          </p:nvPr>
        </p:nvSpPr>
        <p:spPr>
          <a:xfrm>
            <a:off x="297175" y="685800"/>
            <a:ext cx="8549400" cy="210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1000">
                <a:latin typeface="Nunito Sans"/>
                <a:ea typeface="Nunito Sans"/>
                <a:cs typeface="Nunito Sans"/>
                <a:sym typeface="Nunito Sans"/>
              </a:defRPr>
            </a:lvl1pPr>
            <a:lvl2pPr lvl="1" rtl="0">
              <a:spcBef>
                <a:spcPts val="0"/>
              </a:spcBef>
              <a:spcAft>
                <a:spcPts val="0"/>
              </a:spcAft>
              <a:buNone/>
              <a:defRPr sz="1200">
                <a:latin typeface="Nunito Sans"/>
                <a:ea typeface="Nunito Sans"/>
                <a:cs typeface="Nunito Sans"/>
                <a:sym typeface="Nunito Sans"/>
              </a:defRPr>
            </a:lvl2pPr>
            <a:lvl3pPr lvl="2" rtl="0">
              <a:spcBef>
                <a:spcPts val="0"/>
              </a:spcBef>
              <a:spcAft>
                <a:spcPts val="0"/>
              </a:spcAft>
              <a:buNone/>
              <a:defRPr sz="1200">
                <a:latin typeface="Nunito Sans"/>
                <a:ea typeface="Nunito Sans"/>
                <a:cs typeface="Nunito Sans"/>
                <a:sym typeface="Nunito Sans"/>
              </a:defRPr>
            </a:lvl3pPr>
            <a:lvl4pPr lvl="3" rtl="0">
              <a:spcBef>
                <a:spcPts val="0"/>
              </a:spcBef>
              <a:spcAft>
                <a:spcPts val="0"/>
              </a:spcAft>
              <a:buNone/>
              <a:defRPr sz="1200">
                <a:latin typeface="Nunito Sans"/>
                <a:ea typeface="Nunito Sans"/>
                <a:cs typeface="Nunito Sans"/>
                <a:sym typeface="Nunito Sans"/>
              </a:defRPr>
            </a:lvl4pPr>
            <a:lvl5pPr lvl="4" rtl="0">
              <a:spcBef>
                <a:spcPts val="0"/>
              </a:spcBef>
              <a:spcAft>
                <a:spcPts val="0"/>
              </a:spcAft>
              <a:buNone/>
              <a:defRPr sz="1200">
                <a:latin typeface="Nunito Sans"/>
                <a:ea typeface="Nunito Sans"/>
                <a:cs typeface="Nunito Sans"/>
                <a:sym typeface="Nunito Sans"/>
              </a:defRPr>
            </a:lvl5pPr>
            <a:lvl6pPr lvl="5" rtl="0">
              <a:spcBef>
                <a:spcPts val="0"/>
              </a:spcBef>
              <a:spcAft>
                <a:spcPts val="0"/>
              </a:spcAft>
              <a:buNone/>
              <a:defRPr sz="1200">
                <a:latin typeface="Nunito Sans"/>
                <a:ea typeface="Nunito Sans"/>
                <a:cs typeface="Nunito Sans"/>
                <a:sym typeface="Nunito Sans"/>
              </a:defRPr>
            </a:lvl6pPr>
            <a:lvl7pPr lvl="6" rtl="0">
              <a:spcBef>
                <a:spcPts val="0"/>
              </a:spcBef>
              <a:spcAft>
                <a:spcPts val="0"/>
              </a:spcAft>
              <a:buNone/>
              <a:defRPr sz="1200">
                <a:latin typeface="Nunito Sans"/>
                <a:ea typeface="Nunito Sans"/>
                <a:cs typeface="Nunito Sans"/>
                <a:sym typeface="Nunito Sans"/>
              </a:defRPr>
            </a:lvl7pPr>
            <a:lvl8pPr lvl="7" rtl="0">
              <a:spcBef>
                <a:spcPts val="0"/>
              </a:spcBef>
              <a:spcAft>
                <a:spcPts val="0"/>
              </a:spcAft>
              <a:buNone/>
              <a:defRPr sz="1200">
                <a:latin typeface="Nunito Sans"/>
                <a:ea typeface="Nunito Sans"/>
                <a:cs typeface="Nunito Sans"/>
                <a:sym typeface="Nunito Sans"/>
              </a:defRPr>
            </a:lvl8pPr>
            <a:lvl9pPr lvl="8" rtl="0">
              <a:spcBef>
                <a:spcPts val="0"/>
              </a:spcBef>
              <a:spcAft>
                <a:spcPts val="0"/>
              </a:spcAft>
              <a:buNone/>
              <a:defRPr sz="1200">
                <a:latin typeface="Nunito Sans"/>
                <a:ea typeface="Nunito Sans"/>
                <a:cs typeface="Nunito Sans"/>
                <a:sym typeface="Nunito Sans"/>
              </a:defRPr>
            </a:lvl9pPr>
          </a:lstStyle>
          <a:p>
            <a:endParaRPr/>
          </a:p>
        </p:txBody>
      </p:sp>
      <p:sp>
        <p:nvSpPr>
          <p:cNvPr id="123" name="Google Shape;123;p11"/>
          <p:cNvSpPr txBox="1">
            <a:spLocks noGrp="1"/>
          </p:cNvSpPr>
          <p:nvPr>
            <p:ph type="title"/>
          </p:nvPr>
        </p:nvSpPr>
        <p:spPr>
          <a:xfrm>
            <a:off x="297175" y="192024"/>
            <a:ext cx="8549400" cy="363300"/>
          </a:xfrm>
          <a:prstGeom prst="rect">
            <a:avLst/>
          </a:prstGeom>
          <a:noFill/>
          <a:ln>
            <a:noFill/>
          </a:ln>
        </p:spPr>
        <p:txBody>
          <a:bodyPr spcFirstLastPara="1" wrap="square" lIns="0" tIns="0" rIns="0" bIns="0" anchor="t" anchorCtr="0">
            <a:noAutofit/>
          </a:bodyPr>
          <a:lstStyle>
            <a:lvl1pPr lvl="0" rtl="0">
              <a:spcBef>
                <a:spcPts val="0"/>
              </a:spcBef>
              <a:spcAft>
                <a:spcPts val="0"/>
              </a:spcAft>
              <a:buNone/>
              <a:defRPr sz="2500">
                <a:latin typeface="Red Hat Display"/>
                <a:ea typeface="Red Hat Display"/>
                <a:cs typeface="Red Hat Display"/>
                <a:sym typeface="Red Hat Display"/>
              </a:defRPr>
            </a:lvl1pPr>
            <a:lvl2pPr lvl="1" rtl="0">
              <a:spcBef>
                <a:spcPts val="0"/>
              </a:spcBef>
              <a:spcAft>
                <a:spcPts val="0"/>
              </a:spcAft>
              <a:buNone/>
              <a:defRPr sz="2500">
                <a:latin typeface="Red Hat Display"/>
                <a:ea typeface="Red Hat Display"/>
                <a:cs typeface="Red Hat Display"/>
                <a:sym typeface="Red Hat Display"/>
              </a:defRPr>
            </a:lvl2pPr>
            <a:lvl3pPr lvl="2" rtl="0">
              <a:spcBef>
                <a:spcPts val="0"/>
              </a:spcBef>
              <a:spcAft>
                <a:spcPts val="0"/>
              </a:spcAft>
              <a:buNone/>
              <a:defRPr sz="2500">
                <a:latin typeface="Red Hat Display"/>
                <a:ea typeface="Red Hat Display"/>
                <a:cs typeface="Red Hat Display"/>
                <a:sym typeface="Red Hat Display"/>
              </a:defRPr>
            </a:lvl3pPr>
            <a:lvl4pPr lvl="3" rtl="0">
              <a:spcBef>
                <a:spcPts val="0"/>
              </a:spcBef>
              <a:spcAft>
                <a:spcPts val="0"/>
              </a:spcAft>
              <a:buNone/>
              <a:defRPr sz="2500">
                <a:latin typeface="Red Hat Display"/>
                <a:ea typeface="Red Hat Display"/>
                <a:cs typeface="Red Hat Display"/>
                <a:sym typeface="Red Hat Display"/>
              </a:defRPr>
            </a:lvl4pPr>
            <a:lvl5pPr lvl="4" rtl="0">
              <a:spcBef>
                <a:spcPts val="0"/>
              </a:spcBef>
              <a:spcAft>
                <a:spcPts val="0"/>
              </a:spcAft>
              <a:buNone/>
              <a:defRPr sz="2500">
                <a:latin typeface="Red Hat Display"/>
                <a:ea typeface="Red Hat Display"/>
                <a:cs typeface="Red Hat Display"/>
                <a:sym typeface="Red Hat Display"/>
              </a:defRPr>
            </a:lvl5pPr>
            <a:lvl6pPr lvl="5" rtl="0">
              <a:spcBef>
                <a:spcPts val="0"/>
              </a:spcBef>
              <a:spcAft>
                <a:spcPts val="0"/>
              </a:spcAft>
              <a:buNone/>
              <a:defRPr sz="2500">
                <a:latin typeface="Red Hat Display"/>
                <a:ea typeface="Red Hat Display"/>
                <a:cs typeface="Red Hat Display"/>
                <a:sym typeface="Red Hat Display"/>
              </a:defRPr>
            </a:lvl6pPr>
            <a:lvl7pPr lvl="6" rtl="0">
              <a:spcBef>
                <a:spcPts val="0"/>
              </a:spcBef>
              <a:spcAft>
                <a:spcPts val="0"/>
              </a:spcAft>
              <a:buNone/>
              <a:defRPr sz="2500">
                <a:latin typeface="Red Hat Display"/>
                <a:ea typeface="Red Hat Display"/>
                <a:cs typeface="Red Hat Display"/>
                <a:sym typeface="Red Hat Display"/>
              </a:defRPr>
            </a:lvl7pPr>
            <a:lvl8pPr lvl="7" rtl="0">
              <a:spcBef>
                <a:spcPts val="0"/>
              </a:spcBef>
              <a:spcAft>
                <a:spcPts val="0"/>
              </a:spcAft>
              <a:buNone/>
              <a:defRPr sz="2500">
                <a:latin typeface="Red Hat Display"/>
                <a:ea typeface="Red Hat Display"/>
                <a:cs typeface="Red Hat Display"/>
                <a:sym typeface="Red Hat Display"/>
              </a:defRPr>
            </a:lvl8pPr>
            <a:lvl9pPr lvl="8" rtl="0">
              <a:spcBef>
                <a:spcPts val="0"/>
              </a:spcBef>
              <a:spcAft>
                <a:spcPts val="0"/>
              </a:spcAft>
              <a:buNone/>
              <a:defRPr sz="2500">
                <a:latin typeface="Red Hat Display"/>
                <a:ea typeface="Red Hat Display"/>
                <a:cs typeface="Red Hat Display"/>
                <a:sym typeface="Red Hat Display"/>
              </a:defRPr>
            </a:lvl9pPr>
          </a:lstStyle>
          <a:p>
            <a:endParaRPr/>
          </a:p>
        </p:txBody>
      </p:sp>
      <p:sp>
        <p:nvSpPr>
          <p:cNvPr id="124" name="Google Shape;124;p11"/>
          <p:cNvSpPr txBox="1">
            <a:spLocks noGrp="1"/>
          </p:cNvSpPr>
          <p:nvPr>
            <p:ph type="subTitle" idx="2"/>
          </p:nvPr>
        </p:nvSpPr>
        <p:spPr>
          <a:xfrm>
            <a:off x="299475" y="2128500"/>
            <a:ext cx="3953100" cy="1964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4000">
                <a:solidFill>
                  <a:srgbClr val="272B3E"/>
                </a:solidFill>
                <a:latin typeface="Red Hat Display"/>
                <a:ea typeface="Red Hat Display"/>
                <a:cs typeface="Red Hat Display"/>
                <a:sym typeface="Red Hat Display"/>
              </a:defRPr>
            </a:lvl1pPr>
            <a:lvl2pPr lvl="1" rtl="0">
              <a:spcBef>
                <a:spcPts val="0"/>
              </a:spcBef>
              <a:spcAft>
                <a:spcPts val="0"/>
              </a:spcAft>
              <a:buNone/>
              <a:defRPr sz="4000">
                <a:solidFill>
                  <a:srgbClr val="272B3E"/>
                </a:solidFill>
              </a:defRPr>
            </a:lvl2pPr>
            <a:lvl3pPr lvl="2" rtl="0">
              <a:spcBef>
                <a:spcPts val="0"/>
              </a:spcBef>
              <a:spcAft>
                <a:spcPts val="0"/>
              </a:spcAft>
              <a:buNone/>
              <a:defRPr sz="4000">
                <a:solidFill>
                  <a:srgbClr val="272B3E"/>
                </a:solidFill>
              </a:defRPr>
            </a:lvl3pPr>
            <a:lvl4pPr lvl="3" rtl="0">
              <a:spcBef>
                <a:spcPts val="0"/>
              </a:spcBef>
              <a:spcAft>
                <a:spcPts val="0"/>
              </a:spcAft>
              <a:buNone/>
              <a:defRPr sz="4000">
                <a:solidFill>
                  <a:srgbClr val="272B3E"/>
                </a:solidFill>
              </a:defRPr>
            </a:lvl4pPr>
            <a:lvl5pPr lvl="4" rtl="0">
              <a:spcBef>
                <a:spcPts val="0"/>
              </a:spcBef>
              <a:spcAft>
                <a:spcPts val="0"/>
              </a:spcAft>
              <a:buNone/>
              <a:defRPr sz="4000">
                <a:solidFill>
                  <a:srgbClr val="272B3E"/>
                </a:solidFill>
              </a:defRPr>
            </a:lvl5pPr>
            <a:lvl6pPr lvl="5" rtl="0">
              <a:spcBef>
                <a:spcPts val="0"/>
              </a:spcBef>
              <a:spcAft>
                <a:spcPts val="0"/>
              </a:spcAft>
              <a:buNone/>
              <a:defRPr sz="4000">
                <a:solidFill>
                  <a:srgbClr val="272B3E"/>
                </a:solidFill>
              </a:defRPr>
            </a:lvl6pPr>
            <a:lvl7pPr lvl="6" rtl="0">
              <a:spcBef>
                <a:spcPts val="0"/>
              </a:spcBef>
              <a:spcAft>
                <a:spcPts val="0"/>
              </a:spcAft>
              <a:buNone/>
              <a:defRPr sz="4000">
                <a:solidFill>
                  <a:srgbClr val="272B3E"/>
                </a:solidFill>
              </a:defRPr>
            </a:lvl7pPr>
            <a:lvl8pPr lvl="7" rtl="0">
              <a:spcBef>
                <a:spcPts val="0"/>
              </a:spcBef>
              <a:spcAft>
                <a:spcPts val="0"/>
              </a:spcAft>
              <a:buNone/>
              <a:defRPr sz="4000">
                <a:solidFill>
                  <a:srgbClr val="272B3E"/>
                </a:solidFill>
              </a:defRPr>
            </a:lvl8pPr>
            <a:lvl9pPr lvl="8" rtl="0">
              <a:spcBef>
                <a:spcPts val="0"/>
              </a:spcBef>
              <a:spcAft>
                <a:spcPts val="0"/>
              </a:spcAft>
              <a:buNone/>
              <a:defRPr sz="4000">
                <a:solidFill>
                  <a:srgbClr val="272B3E"/>
                </a:solidFill>
              </a:defRPr>
            </a:lvl9pPr>
          </a:lstStyle>
          <a:p>
            <a:endParaRPr/>
          </a:p>
        </p:txBody>
      </p:sp>
      <p:pic>
        <p:nvPicPr>
          <p:cNvPr id="125" name="Google Shape;125;p11"/>
          <p:cNvPicPr preferRelativeResize="0"/>
          <p:nvPr/>
        </p:nvPicPr>
        <p:blipFill>
          <a:blip r:embed="rId2">
            <a:alphaModFix/>
          </a:blip>
          <a:stretch>
            <a:fillRect/>
          </a:stretch>
        </p:blipFill>
        <p:spPr>
          <a:xfrm>
            <a:off x="8441225" y="4841224"/>
            <a:ext cx="405398" cy="110825"/>
          </a:xfrm>
          <a:prstGeom prst="rect">
            <a:avLst/>
          </a:prstGeom>
          <a:noFill/>
          <a:ln>
            <a:noFill/>
          </a:ln>
        </p:spPr>
      </p:pic>
      <p:sp>
        <p:nvSpPr>
          <p:cNvPr id="126" name="Google Shape;126;p11"/>
          <p:cNvSpPr txBox="1"/>
          <p:nvPr/>
        </p:nvSpPr>
        <p:spPr>
          <a:xfrm>
            <a:off x="7794350" y="4837175"/>
            <a:ext cx="2937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700">
                <a:solidFill>
                  <a:schemeClr val="dk1"/>
                </a:solidFill>
                <a:latin typeface="Nunito Sans"/>
                <a:ea typeface="Nunito Sans"/>
                <a:cs typeface="Nunito Sans"/>
                <a:sym typeface="Nunito Sans"/>
              </a:rPr>
              <a:t>‹#›</a:t>
            </a:fld>
            <a:r>
              <a:rPr lang="en" sz="700">
                <a:solidFill>
                  <a:schemeClr val="dk1"/>
                </a:solidFill>
                <a:latin typeface="Nunito Sans"/>
                <a:ea typeface="Nunito Sans"/>
                <a:cs typeface="Nunito Sans"/>
                <a:sym typeface="Nunito Sans"/>
              </a:rPr>
              <a:t> </a:t>
            </a:r>
            <a:endParaRPr>
              <a:solidFill>
                <a:schemeClr val="dk1"/>
              </a:solidFill>
              <a:latin typeface="Nunito Sans"/>
              <a:ea typeface="Nunito Sans"/>
              <a:cs typeface="Nunito Sans"/>
              <a:sym typeface="Nunito Sans"/>
            </a:endParaRPr>
          </a:p>
        </p:txBody>
      </p:sp>
      <p:sp>
        <p:nvSpPr>
          <p:cNvPr id="127" name="Google Shape;127;p11"/>
          <p:cNvSpPr txBox="1"/>
          <p:nvPr/>
        </p:nvSpPr>
        <p:spPr>
          <a:xfrm>
            <a:off x="8132538" y="4828032"/>
            <a:ext cx="140400" cy="1107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800">
                <a:solidFill>
                  <a:schemeClr val="dk1"/>
                </a:solidFill>
                <a:latin typeface="Nunito Sans Light"/>
                <a:ea typeface="Nunito Sans Light"/>
                <a:cs typeface="Nunito Sans Light"/>
                <a:sym typeface="Nunito Sans Light"/>
              </a:rPr>
              <a:t>|</a:t>
            </a:r>
            <a:endParaRPr sz="800">
              <a:solidFill>
                <a:schemeClr val="dk1"/>
              </a:solidFill>
              <a:latin typeface="Nunito Sans Light"/>
              <a:ea typeface="Nunito Sans Light"/>
              <a:cs typeface="Nunito Sans Light"/>
              <a:sym typeface="Nunito Sans Light"/>
            </a:endParaRPr>
          </a:p>
        </p:txBody>
      </p:sp>
    </p:spTree>
  </p:cSld>
  <p:clrMapOvr>
    <a:masterClrMapping/>
  </p:clrMapOvr>
  <p:extLst>
    <p:ext uri="{DCECCB84-F9BA-43D5-87BE-67443E8EF086}">
      <p15:sldGuideLst xmlns:p15="http://schemas.microsoft.com/office/powerpoint/2012/main">
        <p15:guide id="1" pos="2881">
          <p15:clr>
            <a:srgbClr val="FA7B17"/>
          </p15:clr>
        </p15:guide>
        <p15:guide id="2" pos="5573">
          <p15:clr>
            <a:srgbClr val="FA7B17"/>
          </p15:clr>
        </p15:guide>
        <p15:guide id="3" pos="2679">
          <p15:clr>
            <a:srgbClr val="FA7B17"/>
          </p15:clr>
        </p15:guide>
        <p15:guide id="4" orient="horz" pos="166">
          <p15:clr>
            <a:srgbClr val="FA7B17"/>
          </p15:clr>
        </p15:guide>
        <p15:guide id="5" orient="horz" pos="2986">
          <p15:clr>
            <a:srgbClr val="FA7B17"/>
          </p15:clr>
        </p15:guide>
        <p15:guide id="6" orient="horz" pos="370">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userDrawn="1"/>
        </p:nvPicPr>
        <p:blipFill>
          <a:blip r:embed="rId20">
            <a:alphaModFix/>
          </a:blip>
          <a:stretch>
            <a:fillRect/>
          </a:stretch>
        </p:blipFill>
        <p:spPr>
          <a:xfrm>
            <a:off x="8441225" y="4841224"/>
            <a:ext cx="405398" cy="110825"/>
          </a:xfrm>
          <a:prstGeom prst="rect">
            <a:avLst/>
          </a:prstGeom>
          <a:noFill/>
          <a:ln>
            <a:noFill/>
          </a:ln>
        </p:spPr>
      </p:pic>
      <p:sp>
        <p:nvSpPr>
          <p:cNvPr id="7" name="Google Shape;7;p1"/>
          <p:cNvSpPr txBox="1"/>
          <p:nvPr userDrawn="1"/>
        </p:nvSpPr>
        <p:spPr>
          <a:xfrm>
            <a:off x="297375" y="4780100"/>
            <a:ext cx="4112400" cy="233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800" dirty="0">
                <a:latin typeface="Red Hat Display Medium"/>
                <a:ea typeface="Red Hat Display Medium"/>
                <a:cs typeface="Red Hat Display Medium"/>
                <a:sym typeface="Red Hat Display Medium"/>
              </a:rPr>
              <a:t>#UnleaseYourself</a:t>
            </a:r>
            <a:r>
              <a:rPr lang="en" sz="800" dirty="0">
                <a:latin typeface="Red Hat Display"/>
                <a:ea typeface="Red Hat Display"/>
                <a:cs typeface="Red Hat Display"/>
                <a:sym typeface="Red Hat Display"/>
              </a:rPr>
              <a:t> </a:t>
            </a:r>
            <a:r>
              <a:rPr lang="en" sz="800" i="1" dirty="0">
                <a:latin typeface="Red Hat Display"/>
                <a:ea typeface="Red Hat Display"/>
                <a:cs typeface="Red Hat Display"/>
                <a:sym typeface="Red Hat Display"/>
              </a:rPr>
              <a:t>– </a:t>
            </a:r>
            <a:r>
              <a:rPr lang="en" sz="800" dirty="0">
                <a:latin typeface="Red Hat Display"/>
                <a:ea typeface="Red Hat Display"/>
                <a:cs typeface="Red Hat Display"/>
                <a:sym typeface="Red Hat Display"/>
              </a:rPr>
              <a:t>Monatlich wechseln. Monatlich kündigen.</a:t>
            </a:r>
            <a:endParaRPr sz="800" dirty="0">
              <a:latin typeface="Red Hat Display"/>
              <a:ea typeface="Red Hat Display"/>
              <a:cs typeface="Red Hat Display"/>
              <a:sym typeface="Red Hat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82">
          <p15:clr>
            <a:srgbClr val="EA4335"/>
          </p15:clr>
        </p15:guide>
        <p15:guide id="2" pos="251">
          <p15:clr>
            <a:srgbClr val="EA4335"/>
          </p15:clr>
        </p15:guide>
        <p15:guide id="3" pos="5510">
          <p15:clr>
            <a:srgbClr val="EA4335"/>
          </p15:clr>
        </p15:guide>
        <p15:guide id="4" orient="horz" pos="2858">
          <p15:clr>
            <a:srgbClr val="EA4335"/>
          </p15:clr>
        </p15:guide>
        <p15:guide id="5" pos="187">
          <p15:clr>
            <a:srgbClr val="EA4335"/>
          </p15:clr>
        </p15:guide>
        <p15:guide id="6"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rski.pl/managers.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subTitle" idx="1"/>
          </p:nvPr>
        </p:nvSpPr>
        <p:spPr>
          <a:xfrm>
            <a:off x="297375" y="1718325"/>
            <a:ext cx="8447400" cy="187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Core values &amp; principles</a:t>
            </a:r>
            <a:endParaRPr dirty="0"/>
          </a:p>
          <a:p>
            <a:pPr marL="0" lvl="0" indent="0" algn="l" rtl="0">
              <a:spcBef>
                <a:spcPts val="0"/>
              </a:spcBef>
              <a:spcAft>
                <a:spcPts val="0"/>
              </a:spcAft>
              <a:buNone/>
            </a:pPr>
            <a:r>
              <a:rPr lang="en" sz="2400" dirty="0"/>
              <a:t>A bit about how I’d like we cooperate</a:t>
            </a:r>
            <a:endParaRPr sz="2400" dirty="0"/>
          </a:p>
        </p:txBody>
      </p:sp>
      <p:sp>
        <p:nvSpPr>
          <p:cNvPr id="3" name="Prostokąt 2">
            <a:extLst>
              <a:ext uri="{FF2B5EF4-FFF2-40B4-BE49-F238E27FC236}">
                <a16:creationId xmlns:a16="http://schemas.microsoft.com/office/drawing/2014/main" id="{DDAAB25A-9979-4CF5-9A58-F0354D2C8E14}"/>
              </a:ext>
            </a:extLst>
          </p:cNvPr>
          <p:cNvSpPr/>
          <p:nvPr/>
        </p:nvSpPr>
        <p:spPr>
          <a:xfrm>
            <a:off x="0" y="-6546"/>
            <a:ext cx="9144000" cy="17248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3">
            <a:extLst>
              <a:ext uri="{FF2B5EF4-FFF2-40B4-BE49-F238E27FC236}">
                <a16:creationId xmlns:a16="http://schemas.microsoft.com/office/drawing/2014/main" id="{AB47B0BF-3C85-4FF5-B4B0-53D4D8B57A89}"/>
              </a:ext>
            </a:extLst>
          </p:cNvPr>
          <p:cNvSpPr/>
          <p:nvPr/>
        </p:nvSpPr>
        <p:spPr>
          <a:xfrm>
            <a:off x="155542" y="4718115"/>
            <a:ext cx="2964730" cy="348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rostokąt 4">
            <a:extLst>
              <a:ext uri="{FF2B5EF4-FFF2-40B4-BE49-F238E27FC236}">
                <a16:creationId xmlns:a16="http://schemas.microsoft.com/office/drawing/2014/main" id="{B37199E3-0E5A-4F17-8AAE-911FC4303604}"/>
              </a:ext>
            </a:extLst>
          </p:cNvPr>
          <p:cNvSpPr/>
          <p:nvPr/>
        </p:nvSpPr>
        <p:spPr>
          <a:xfrm>
            <a:off x="6179270" y="4794708"/>
            <a:ext cx="2964730" cy="348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ostokąt 5">
            <a:extLst>
              <a:ext uri="{FF2B5EF4-FFF2-40B4-BE49-F238E27FC236}">
                <a16:creationId xmlns:a16="http://schemas.microsoft.com/office/drawing/2014/main" id="{B07C4995-4230-4A0A-9140-6DED268D45B6}"/>
              </a:ext>
            </a:extLst>
          </p:cNvPr>
          <p:cNvSpPr/>
          <p:nvPr/>
        </p:nvSpPr>
        <p:spPr>
          <a:xfrm>
            <a:off x="0" y="3357512"/>
            <a:ext cx="9144000" cy="17859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ostokąt 6">
            <a:extLst>
              <a:ext uri="{FF2B5EF4-FFF2-40B4-BE49-F238E27FC236}">
                <a16:creationId xmlns:a16="http://schemas.microsoft.com/office/drawing/2014/main" id="{2D54F7DB-90EE-409D-BFF9-58DA41D070E3}"/>
              </a:ext>
            </a:extLst>
          </p:cNvPr>
          <p:cNvSpPr/>
          <p:nvPr/>
        </p:nvSpPr>
        <p:spPr>
          <a:xfrm>
            <a:off x="0" y="-3"/>
            <a:ext cx="9144000" cy="171832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rostokąt 7">
            <a:extLst>
              <a:ext uri="{FF2B5EF4-FFF2-40B4-BE49-F238E27FC236}">
                <a16:creationId xmlns:a16="http://schemas.microsoft.com/office/drawing/2014/main" id="{E47F3A96-DCEF-481E-96FA-B901FB586511}"/>
              </a:ext>
            </a:extLst>
          </p:cNvPr>
          <p:cNvSpPr/>
          <p:nvPr/>
        </p:nvSpPr>
        <p:spPr>
          <a:xfrm>
            <a:off x="0" y="3306666"/>
            <a:ext cx="9144000" cy="18747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2"/>
          <p:cNvSpPr txBox="1">
            <a:spLocks noGrp="1"/>
          </p:cNvSpPr>
          <p:nvPr>
            <p:ph type="subTitle" idx="1"/>
          </p:nvPr>
        </p:nvSpPr>
        <p:spPr>
          <a:xfrm>
            <a:off x="299475" y="1710600"/>
            <a:ext cx="8447400" cy="187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Feedback? Questions?AMA.</a:t>
            </a:r>
            <a:endParaRPr sz="3200" dirty="0"/>
          </a:p>
          <a:p>
            <a:pPr marL="0" lvl="0" indent="0" algn="l" rtl="0">
              <a:spcBef>
                <a:spcPts val="0"/>
              </a:spcBef>
              <a:spcAft>
                <a:spcPts val="0"/>
              </a:spcAft>
              <a:buNone/>
            </a:pPr>
            <a:r>
              <a:rPr lang="en" sz="3200" dirty="0"/>
              <a:t>Let’s get to know each other.</a:t>
            </a:r>
            <a:endParaRPr sz="3200" dirty="0"/>
          </a:p>
        </p:txBody>
      </p:sp>
      <p:sp>
        <p:nvSpPr>
          <p:cNvPr id="3" name="Prostokąt 2">
            <a:extLst>
              <a:ext uri="{FF2B5EF4-FFF2-40B4-BE49-F238E27FC236}">
                <a16:creationId xmlns:a16="http://schemas.microsoft.com/office/drawing/2014/main" id="{D571717C-9A49-4C71-A321-8BF643066158}"/>
              </a:ext>
            </a:extLst>
          </p:cNvPr>
          <p:cNvSpPr/>
          <p:nvPr/>
        </p:nvSpPr>
        <p:spPr>
          <a:xfrm>
            <a:off x="0" y="0"/>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7524CF90-91B3-473D-9DEA-680A6C642E03}"/>
              </a:ext>
            </a:extLst>
          </p:cNvPr>
          <p:cNvSpPr/>
          <p:nvPr/>
        </p:nvSpPr>
        <p:spPr>
          <a:xfrm>
            <a:off x="0" y="4471446"/>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rostokąt 4">
            <a:extLst>
              <a:ext uri="{FF2B5EF4-FFF2-40B4-BE49-F238E27FC236}">
                <a16:creationId xmlns:a16="http://schemas.microsoft.com/office/drawing/2014/main" id="{1AFB73B8-8D02-4CB4-AC73-9C9CCEFBDDDF}"/>
              </a:ext>
            </a:extLst>
          </p:cNvPr>
          <p:cNvSpPr/>
          <p:nvPr/>
        </p:nvSpPr>
        <p:spPr>
          <a:xfrm>
            <a:off x="0" y="-2"/>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ostokąt 5">
            <a:extLst>
              <a:ext uri="{FF2B5EF4-FFF2-40B4-BE49-F238E27FC236}">
                <a16:creationId xmlns:a16="http://schemas.microsoft.com/office/drawing/2014/main" id="{C2121CCE-5508-4EB6-843F-2BE100B31D3C}"/>
              </a:ext>
            </a:extLst>
          </p:cNvPr>
          <p:cNvSpPr/>
          <p:nvPr/>
        </p:nvSpPr>
        <p:spPr>
          <a:xfrm>
            <a:off x="0" y="4453967"/>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3"/>
          <p:cNvSpPr txBox="1">
            <a:spLocks noGrp="1"/>
          </p:cNvSpPr>
          <p:nvPr>
            <p:ph type="subTitle" idx="1"/>
          </p:nvPr>
        </p:nvSpPr>
        <p:spPr>
          <a:xfrm>
            <a:off x="299475" y="1710600"/>
            <a:ext cx="8447400" cy="187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 you!</a:t>
            </a:r>
            <a:endParaRPr dirty="0"/>
          </a:p>
        </p:txBody>
      </p:sp>
      <p:sp>
        <p:nvSpPr>
          <p:cNvPr id="3" name="Prostokąt 2">
            <a:extLst>
              <a:ext uri="{FF2B5EF4-FFF2-40B4-BE49-F238E27FC236}">
                <a16:creationId xmlns:a16="http://schemas.microsoft.com/office/drawing/2014/main" id="{7DCDB2B5-8B20-4EC0-BE40-EEB3E7D914C3}"/>
              </a:ext>
            </a:extLst>
          </p:cNvPr>
          <p:cNvSpPr/>
          <p:nvPr/>
        </p:nvSpPr>
        <p:spPr>
          <a:xfrm>
            <a:off x="0" y="0"/>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99A12B8F-E471-400B-A451-5F7F20DF0426}"/>
              </a:ext>
            </a:extLst>
          </p:cNvPr>
          <p:cNvSpPr/>
          <p:nvPr/>
        </p:nvSpPr>
        <p:spPr>
          <a:xfrm>
            <a:off x="0" y="4471446"/>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rostokąt 4">
            <a:extLst>
              <a:ext uri="{FF2B5EF4-FFF2-40B4-BE49-F238E27FC236}">
                <a16:creationId xmlns:a16="http://schemas.microsoft.com/office/drawing/2014/main" id="{9092E5B3-5D88-4CA1-8064-B4A6EFD7DA29}"/>
              </a:ext>
            </a:extLst>
          </p:cNvPr>
          <p:cNvSpPr/>
          <p:nvPr/>
        </p:nvSpPr>
        <p:spPr>
          <a:xfrm>
            <a:off x="0" y="-2"/>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ostokąt 5">
            <a:extLst>
              <a:ext uri="{FF2B5EF4-FFF2-40B4-BE49-F238E27FC236}">
                <a16:creationId xmlns:a16="http://schemas.microsoft.com/office/drawing/2014/main" id="{8681F5DD-2D1F-4235-AF05-B4887072ED44}"/>
              </a:ext>
            </a:extLst>
          </p:cNvPr>
          <p:cNvSpPr/>
          <p:nvPr/>
        </p:nvSpPr>
        <p:spPr>
          <a:xfrm>
            <a:off x="0" y="4453967"/>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subTitle" idx="1"/>
          </p:nvPr>
        </p:nvSpPr>
        <p:spPr>
          <a:xfrm>
            <a:off x="297300" y="685800"/>
            <a:ext cx="8549400" cy="2103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SzPts val="1100"/>
              <a:buFont typeface="Arial"/>
              <a:buNone/>
            </a:pPr>
            <a:r>
              <a:rPr lang="en">
                <a:solidFill>
                  <a:srgbClr val="272B3E"/>
                </a:solidFill>
              </a:rPr>
              <a:t>The things I’d like to see both in your and my own actions.</a:t>
            </a:r>
            <a:endParaRPr/>
          </a:p>
        </p:txBody>
      </p:sp>
      <p:sp>
        <p:nvSpPr>
          <p:cNvPr id="249" name="Google Shape;249;p24"/>
          <p:cNvSpPr txBox="1">
            <a:spLocks noGrp="1"/>
          </p:cNvSpPr>
          <p:nvPr>
            <p:ph type="subTitle" idx="2"/>
          </p:nvPr>
        </p:nvSpPr>
        <p:spPr>
          <a:xfrm>
            <a:off x="297300" y="1531700"/>
            <a:ext cx="40461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Extreme honesty and open mindedness</a:t>
            </a:r>
            <a:endParaRPr b="1"/>
          </a:p>
        </p:txBody>
      </p:sp>
      <p:sp>
        <p:nvSpPr>
          <p:cNvPr id="250" name="Google Shape;250;p24"/>
          <p:cNvSpPr txBox="1">
            <a:spLocks noGrp="1"/>
          </p:cNvSpPr>
          <p:nvPr>
            <p:ph type="body" idx="3"/>
          </p:nvPr>
        </p:nvSpPr>
        <p:spPr>
          <a:xfrm>
            <a:off x="297175" y="1828800"/>
            <a:ext cx="4046100" cy="81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As simple as that. Our team needs to be built on trust. There’s no place for lack of honesty in such a relationship. Even the worst truth is better than a lie. If things are bad, we need to know it. It allows us to work on mitigating them. Be authentic</a:t>
            </a:r>
            <a:r>
              <a:rPr lang="pl-PL" dirty="0"/>
              <a:t> and </a:t>
            </a:r>
            <a:r>
              <a:rPr lang="pl-PL" dirty="0" err="1"/>
              <a:t>honest</a:t>
            </a:r>
            <a:r>
              <a:rPr lang="pl-PL" dirty="0"/>
              <a:t>.</a:t>
            </a:r>
            <a:endParaRPr dirty="0"/>
          </a:p>
        </p:txBody>
      </p:sp>
      <p:sp>
        <p:nvSpPr>
          <p:cNvPr id="251" name="Google Shape;251;p24"/>
          <p:cNvSpPr txBox="1">
            <a:spLocks noGrp="1"/>
          </p:cNvSpPr>
          <p:nvPr>
            <p:ph type="subTitle" idx="4"/>
          </p:nvPr>
        </p:nvSpPr>
        <p:spPr>
          <a:xfrm>
            <a:off x="297298" y="2785588"/>
            <a:ext cx="40461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Empathy and being humane</a:t>
            </a:r>
            <a:endParaRPr b="1"/>
          </a:p>
        </p:txBody>
      </p:sp>
      <p:sp>
        <p:nvSpPr>
          <p:cNvPr id="252" name="Google Shape;252;p24"/>
          <p:cNvSpPr txBox="1">
            <a:spLocks noGrp="1"/>
          </p:cNvSpPr>
          <p:nvPr>
            <p:ph type="body" idx="5"/>
          </p:nvPr>
        </p:nvSpPr>
        <p:spPr>
          <a:xfrm>
            <a:off x="297298" y="3080956"/>
            <a:ext cx="4046100" cy="47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Before saying anything or taking something personal, try to put yourself in the other person’s shoes first. </a:t>
            </a:r>
            <a:r>
              <a:rPr lang="en" dirty="0"/>
              <a:t>We are all human at the end of the day, mistakes happen.</a:t>
            </a:r>
            <a:endParaRPr dirty="0"/>
          </a:p>
        </p:txBody>
      </p:sp>
      <p:sp>
        <p:nvSpPr>
          <p:cNvPr id="253" name="Google Shape;253;p24"/>
          <p:cNvSpPr txBox="1">
            <a:spLocks noGrp="1"/>
          </p:cNvSpPr>
          <p:nvPr>
            <p:ph type="subTitle" idx="6"/>
          </p:nvPr>
        </p:nvSpPr>
        <p:spPr>
          <a:xfrm>
            <a:off x="297298" y="3997300"/>
            <a:ext cx="40461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Ownership and responsibility</a:t>
            </a:r>
            <a:endParaRPr b="1">
              <a:solidFill>
                <a:schemeClr val="dk1"/>
              </a:solidFill>
            </a:endParaRPr>
          </a:p>
        </p:txBody>
      </p:sp>
      <p:sp>
        <p:nvSpPr>
          <p:cNvPr id="254" name="Google Shape;254;p24"/>
          <p:cNvSpPr txBox="1">
            <a:spLocks noGrp="1"/>
          </p:cNvSpPr>
          <p:nvPr>
            <p:ph type="body" idx="7"/>
          </p:nvPr>
        </p:nvSpPr>
        <p:spPr>
          <a:xfrm>
            <a:off x="297298" y="4292650"/>
            <a:ext cx="4046100" cy="474900"/>
          </a:xfrm>
          <a:prstGeom prst="rect">
            <a:avLst/>
          </a:prstGeom>
        </p:spPr>
        <p:txBody>
          <a:bodyPr spcFirstLastPara="1" wrap="square" lIns="0" tIns="0" rIns="0" bIns="0" anchor="t" anchorCtr="0">
            <a:noAutofit/>
          </a:bodyPr>
          <a:lstStyle/>
          <a:p>
            <a:pPr marL="0" lvl="0" indent="0" algn="l" rtl="0">
              <a:spcBef>
                <a:spcPts val="0"/>
              </a:spcBef>
              <a:spcAft>
                <a:spcPts val="2000"/>
              </a:spcAft>
              <a:buNone/>
            </a:pPr>
            <a:r>
              <a:rPr lang="en" dirty="0"/>
              <a:t>Take responsibility for your individual and </a:t>
            </a:r>
            <a:r>
              <a:rPr lang="pl-PL" dirty="0" err="1"/>
              <a:t>companys</a:t>
            </a:r>
            <a:r>
              <a:rPr lang="pl-PL" dirty="0"/>
              <a:t> </a:t>
            </a:r>
            <a:r>
              <a:rPr lang="en" dirty="0"/>
              <a:t>overall goals. This also implies having initiative and taking pride in what you do. Own your tasks and your goals. </a:t>
            </a:r>
            <a:endParaRPr dirty="0"/>
          </a:p>
        </p:txBody>
      </p:sp>
      <p:sp>
        <p:nvSpPr>
          <p:cNvPr id="255" name="Google Shape;255;p24"/>
          <p:cNvSpPr txBox="1">
            <a:spLocks noGrp="1"/>
          </p:cNvSpPr>
          <p:nvPr>
            <p:ph type="subTitle" idx="8"/>
          </p:nvPr>
        </p:nvSpPr>
        <p:spPr>
          <a:xfrm>
            <a:off x="4803600" y="1531700"/>
            <a:ext cx="40461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272B3E"/>
                </a:solidFill>
              </a:rPr>
              <a:t>Respect</a:t>
            </a:r>
            <a:endParaRPr b="1"/>
          </a:p>
        </p:txBody>
      </p:sp>
      <p:sp>
        <p:nvSpPr>
          <p:cNvPr id="256" name="Google Shape;256;p24"/>
          <p:cNvSpPr txBox="1">
            <a:spLocks noGrp="1"/>
          </p:cNvSpPr>
          <p:nvPr>
            <p:ph type="body" idx="9"/>
          </p:nvPr>
        </p:nvSpPr>
        <p:spPr>
          <a:xfrm>
            <a:off x="4803606" y="1827050"/>
            <a:ext cx="4046100" cy="474900"/>
          </a:xfrm>
          <a:prstGeom prst="rect">
            <a:avLst/>
          </a:prstGeom>
        </p:spPr>
        <p:txBody>
          <a:bodyPr spcFirstLastPara="1" wrap="square" lIns="0" tIns="0" rIns="0" bIns="0" anchor="t" anchorCtr="0">
            <a:noAutofit/>
          </a:bodyPr>
          <a:lstStyle/>
          <a:p>
            <a:pPr marL="0" lvl="0" indent="0" algn="l" rtl="0">
              <a:spcBef>
                <a:spcPts val="0"/>
              </a:spcBef>
              <a:spcAft>
                <a:spcPts val="2000"/>
              </a:spcAft>
              <a:buNone/>
            </a:pPr>
            <a:r>
              <a:rPr lang="en"/>
              <a:t>We respect each other and what’s more important, we respect ourselves. </a:t>
            </a:r>
            <a:endParaRPr/>
          </a:p>
        </p:txBody>
      </p:sp>
      <p:sp>
        <p:nvSpPr>
          <p:cNvPr id="257" name="Google Shape;257;p24"/>
          <p:cNvSpPr txBox="1">
            <a:spLocks noGrp="1"/>
          </p:cNvSpPr>
          <p:nvPr>
            <p:ph type="title"/>
          </p:nvPr>
        </p:nvSpPr>
        <p:spPr>
          <a:xfrm>
            <a:off x="297300" y="192024"/>
            <a:ext cx="8549400" cy="36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Core Values</a:t>
            </a:r>
            <a:endParaRPr/>
          </a:p>
        </p:txBody>
      </p:sp>
      <p:cxnSp>
        <p:nvCxnSpPr>
          <p:cNvPr id="258" name="Google Shape;258;p24"/>
          <p:cNvCxnSpPr/>
          <p:nvPr/>
        </p:nvCxnSpPr>
        <p:spPr>
          <a:xfrm>
            <a:off x="297625" y="586888"/>
            <a:ext cx="2321400" cy="0"/>
          </a:xfrm>
          <a:prstGeom prst="straightConnector1">
            <a:avLst/>
          </a:prstGeom>
          <a:noFill/>
          <a:ln w="28575" cap="flat" cmpd="sng">
            <a:solidFill>
              <a:schemeClr val="dk2"/>
            </a:solidFill>
            <a:prstDash val="solid"/>
            <a:round/>
            <a:headEnd type="none" w="med" len="med"/>
            <a:tailEnd type="none" w="med" len="med"/>
          </a:ln>
        </p:spPr>
      </p:cxnSp>
      <p:sp>
        <p:nvSpPr>
          <p:cNvPr id="259" name="Google Shape;259;p24"/>
          <p:cNvSpPr txBox="1">
            <a:spLocks noGrp="1"/>
          </p:cNvSpPr>
          <p:nvPr>
            <p:ph type="subTitle" idx="8"/>
          </p:nvPr>
        </p:nvSpPr>
        <p:spPr>
          <a:xfrm>
            <a:off x="4803600" y="2771475"/>
            <a:ext cx="40461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rgbClr val="272B3E"/>
                </a:solidFill>
              </a:rPr>
              <a:t>Meritocracy</a:t>
            </a:r>
            <a:endParaRPr b="1"/>
          </a:p>
        </p:txBody>
      </p:sp>
      <p:sp>
        <p:nvSpPr>
          <p:cNvPr id="260" name="Google Shape;260;p24"/>
          <p:cNvSpPr txBox="1">
            <a:spLocks noGrp="1"/>
          </p:cNvSpPr>
          <p:nvPr>
            <p:ph type="body" idx="9"/>
          </p:nvPr>
        </p:nvSpPr>
        <p:spPr>
          <a:xfrm>
            <a:off x="4803606" y="3066825"/>
            <a:ext cx="4046100" cy="474900"/>
          </a:xfrm>
          <a:prstGeom prst="rect">
            <a:avLst/>
          </a:prstGeom>
        </p:spPr>
        <p:txBody>
          <a:bodyPr spcFirstLastPara="1" wrap="square" lIns="0" tIns="0" rIns="0" bIns="0" anchor="t" anchorCtr="0">
            <a:noAutofit/>
          </a:bodyPr>
          <a:lstStyle/>
          <a:p>
            <a:pPr marL="0" lvl="0" indent="0" algn="l" rtl="0">
              <a:spcBef>
                <a:spcPts val="0"/>
              </a:spcBef>
              <a:spcAft>
                <a:spcPts val="2000"/>
              </a:spcAft>
              <a:buNone/>
            </a:pPr>
            <a:r>
              <a:rPr lang="en"/>
              <a:t>Regardless of your seniority and any other factors, we follow meritocracy and learn to detach professional critique from personal one. Evidence-backed better solution is always preferable. Throw you ego away.</a:t>
            </a:r>
            <a:endParaRPr/>
          </a:p>
        </p:txBody>
      </p:sp>
      <p:sp>
        <p:nvSpPr>
          <p:cNvPr id="15" name="Prostokąt 14">
            <a:extLst>
              <a:ext uri="{FF2B5EF4-FFF2-40B4-BE49-F238E27FC236}">
                <a16:creationId xmlns:a16="http://schemas.microsoft.com/office/drawing/2014/main" id="{9E0EC287-C451-47C0-82BE-97FA4C189C2C}"/>
              </a:ext>
            </a:extLst>
          </p:cNvPr>
          <p:cNvSpPr/>
          <p:nvPr/>
        </p:nvSpPr>
        <p:spPr>
          <a:xfrm>
            <a:off x="131975" y="4777080"/>
            <a:ext cx="2964730" cy="348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Prostokąt 15">
            <a:extLst>
              <a:ext uri="{FF2B5EF4-FFF2-40B4-BE49-F238E27FC236}">
                <a16:creationId xmlns:a16="http://schemas.microsoft.com/office/drawing/2014/main" id="{5FE083FF-B41E-49B8-856F-F9A373055AB4}"/>
              </a:ext>
            </a:extLst>
          </p:cNvPr>
          <p:cNvSpPr/>
          <p:nvPr/>
        </p:nvSpPr>
        <p:spPr>
          <a:xfrm>
            <a:off x="6088089" y="4767550"/>
            <a:ext cx="2964730" cy="348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5"/>
          <p:cNvSpPr txBox="1">
            <a:spLocks noGrp="1"/>
          </p:cNvSpPr>
          <p:nvPr>
            <p:ph type="subTitle" idx="3"/>
          </p:nvPr>
        </p:nvSpPr>
        <p:spPr>
          <a:xfrm>
            <a:off x="297175" y="685800"/>
            <a:ext cx="8549400" cy="210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While technically I’m the</a:t>
            </a:r>
            <a:r>
              <a:rPr lang="pl-PL" dirty="0"/>
              <a:t> </a:t>
            </a:r>
            <a:r>
              <a:rPr lang="en" dirty="0"/>
              <a:t>Lead, it’s me who works for you, not the other way around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66" name="Google Shape;266;p25"/>
          <p:cNvSpPr txBox="1">
            <a:spLocks noGrp="1"/>
          </p:cNvSpPr>
          <p:nvPr>
            <p:ph type="body" idx="2"/>
          </p:nvPr>
        </p:nvSpPr>
        <p:spPr>
          <a:xfrm>
            <a:off x="217050" y="1576975"/>
            <a:ext cx="8597400" cy="280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‘Nuff said. While </a:t>
            </a:r>
            <a:r>
              <a:rPr lang="en" b="1" dirty="0"/>
              <a:t>I’ll try to shape the general outlook and point the overall direction we will go in, the rest is on You</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Other than that I’m also here to </a:t>
            </a:r>
            <a:r>
              <a:rPr lang="en" b="1" dirty="0"/>
              <a:t>eliminate obstacles</a:t>
            </a:r>
            <a:r>
              <a:rPr lang="en" dirty="0"/>
              <a:t> from your way and </a:t>
            </a:r>
            <a:r>
              <a:rPr lang="en" b="1" dirty="0"/>
              <a:t>make your life easier</a:t>
            </a:r>
            <a:r>
              <a:rPr lang="en" dirty="0"/>
              <a:t> by </a:t>
            </a:r>
            <a:r>
              <a:rPr lang="en" b="1" dirty="0"/>
              <a:t>enabling you </a:t>
            </a:r>
            <a:r>
              <a:rPr lang="en" dirty="0"/>
              <a:t>to have hassle-free, efficient and meaningful work.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I’d like you to enjoy a great deal of ownership, independence and freedom.</a:t>
            </a:r>
            <a:endParaRPr b="1" dirty="0"/>
          </a:p>
          <a:p>
            <a:pPr marL="0" lvl="0" indent="0" algn="l" rtl="0">
              <a:spcBef>
                <a:spcPts val="0"/>
              </a:spcBef>
              <a:spcAft>
                <a:spcPts val="0"/>
              </a:spcAft>
              <a:buNone/>
            </a:pPr>
            <a:r>
              <a:rPr lang="en" dirty="0"/>
              <a:t>Just remember that with freedom comes responsibility.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Taking this into consideration I want you to remember and internalize this: </a:t>
            </a:r>
            <a:r>
              <a:rPr lang="en" b="1" dirty="0"/>
              <a:t>Do not hesitate to talk to me, ask questions, ask for help or whatever else you need. I’m here for you and I don’t bite.</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b="1" dirty="0"/>
              <a:t>Micromanagement is NOT an option.</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dirty="0"/>
              <a:t>I wrote an article about management/leadership that I’d like to share with you - </a:t>
            </a:r>
            <a:r>
              <a:rPr lang="en" u="sng" dirty="0">
                <a:solidFill>
                  <a:schemeClr val="hlink"/>
                </a:solidFill>
                <a:hlinkClick r:id="rId3"/>
              </a:rPr>
              <a:t>Three levels of being a manager</a:t>
            </a:r>
            <a:endParaRPr dirty="0"/>
          </a:p>
        </p:txBody>
      </p:sp>
      <p:sp>
        <p:nvSpPr>
          <p:cNvPr id="267" name="Google Shape;267;p25"/>
          <p:cNvSpPr txBox="1">
            <a:spLocks noGrp="1"/>
          </p:cNvSpPr>
          <p:nvPr>
            <p:ph type="title"/>
          </p:nvPr>
        </p:nvSpPr>
        <p:spPr>
          <a:xfrm>
            <a:off x="297175" y="192024"/>
            <a:ext cx="8549400" cy="36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Being a leader means serving people</a:t>
            </a:r>
            <a:endParaRPr/>
          </a:p>
        </p:txBody>
      </p:sp>
      <p:cxnSp>
        <p:nvCxnSpPr>
          <p:cNvPr id="268" name="Google Shape;268;p25"/>
          <p:cNvCxnSpPr/>
          <p:nvPr/>
        </p:nvCxnSpPr>
        <p:spPr>
          <a:xfrm>
            <a:off x="297625" y="586888"/>
            <a:ext cx="2457300" cy="0"/>
          </a:xfrm>
          <a:prstGeom prst="straightConnector1">
            <a:avLst/>
          </a:prstGeom>
          <a:noFill/>
          <a:ln w="28575" cap="flat" cmpd="sng">
            <a:solidFill>
              <a:schemeClr val="dk2"/>
            </a:solidFill>
            <a:prstDash val="solid"/>
            <a:round/>
            <a:headEnd type="none" w="med" len="med"/>
            <a:tailEnd type="none" w="med" len="med"/>
          </a:ln>
        </p:spPr>
      </p:cxnSp>
      <p:sp>
        <p:nvSpPr>
          <p:cNvPr id="269" name="Google Shape;269;p25"/>
          <p:cNvSpPr txBox="1">
            <a:spLocks noGrp="1"/>
          </p:cNvSpPr>
          <p:nvPr>
            <p:ph type="subTitle" idx="1"/>
          </p:nvPr>
        </p:nvSpPr>
        <p:spPr>
          <a:xfrm>
            <a:off x="262100" y="1234800"/>
            <a:ext cx="84495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I’m here to make your life easier</a:t>
            </a:r>
            <a:endParaRPr b="1"/>
          </a:p>
        </p:txBody>
      </p:sp>
      <p:sp>
        <p:nvSpPr>
          <p:cNvPr id="7" name="Prostokąt 6">
            <a:extLst>
              <a:ext uri="{FF2B5EF4-FFF2-40B4-BE49-F238E27FC236}">
                <a16:creationId xmlns:a16="http://schemas.microsoft.com/office/drawing/2014/main" id="{E16BD6AB-61D0-4A4D-AD44-19CE0DAE4C1F}"/>
              </a:ext>
            </a:extLst>
          </p:cNvPr>
          <p:cNvSpPr/>
          <p:nvPr/>
        </p:nvSpPr>
        <p:spPr>
          <a:xfrm>
            <a:off x="0" y="4647414"/>
            <a:ext cx="9144000" cy="496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txBox="1">
            <a:spLocks noGrp="1"/>
          </p:cNvSpPr>
          <p:nvPr>
            <p:ph type="subTitle" idx="3"/>
          </p:nvPr>
        </p:nvSpPr>
        <p:spPr>
          <a:xfrm>
            <a:off x="297175" y="685800"/>
            <a:ext cx="8549400" cy="210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the end all you do reflects not only on yourself</a:t>
            </a:r>
            <a:endParaRPr/>
          </a:p>
        </p:txBody>
      </p:sp>
      <p:sp>
        <p:nvSpPr>
          <p:cNvPr id="275" name="Google Shape;275;p26"/>
          <p:cNvSpPr txBox="1">
            <a:spLocks noGrp="1"/>
          </p:cNvSpPr>
          <p:nvPr>
            <p:ph type="body" idx="2"/>
          </p:nvPr>
        </p:nvSpPr>
        <p:spPr>
          <a:xfrm>
            <a:off x="217050" y="1576975"/>
            <a:ext cx="8597400" cy="280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 want you to know that </a:t>
            </a:r>
            <a:r>
              <a:rPr lang="en" b="1" dirty="0"/>
              <a:t>while inside the team we will all take responsibility for certain things and own them, it’s just internally.</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b="1" dirty="0"/>
              <a:t>Externally speaking, I’m the one responsible for </a:t>
            </a:r>
            <a:r>
              <a:rPr lang="pl-PL" b="1" dirty="0"/>
              <a:t>the engineering </a:t>
            </a:r>
            <a:r>
              <a:rPr lang="pl-PL" b="1" dirty="0" err="1"/>
              <a:t>efforts</a:t>
            </a:r>
            <a:r>
              <a:rPr lang="en" dirty="0"/>
              <a:t>. Always remember that and worry not. Whatever you do,</a:t>
            </a:r>
            <a:r>
              <a:rPr lang="en" b="1" dirty="0"/>
              <a:t> if things go bad the responsibility falls on me and I’ll be there to help</a:t>
            </a:r>
            <a:r>
              <a:rPr lang="en" dirty="0"/>
              <a:t>. That’s what being</a:t>
            </a:r>
            <a:r>
              <a:rPr lang="pl-PL" dirty="0"/>
              <a:t> a leader </a:t>
            </a:r>
            <a:r>
              <a:rPr lang="en" dirty="0"/>
              <a:t>is all about. I’ll </a:t>
            </a:r>
            <a:r>
              <a:rPr lang="en" b="1" dirty="0"/>
              <a:t>always have your back</a:t>
            </a:r>
            <a:r>
              <a:rPr lang="en" dirty="0"/>
              <a:t> unless you </a:t>
            </a:r>
            <a:r>
              <a:rPr lang="en" b="1" dirty="0"/>
              <a:t>deliberately </a:t>
            </a:r>
            <a:r>
              <a:rPr lang="en" dirty="0"/>
              <a:t>act in a </a:t>
            </a:r>
            <a:r>
              <a:rPr lang="en" b="1" dirty="0"/>
              <a:t>malicious </a:t>
            </a:r>
            <a:r>
              <a:rPr lang="en" dirty="0"/>
              <a:t>way. That is off the limits.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Other than that I know that accidents happen despite best intentions. So please internalize the fact that I’d like us to have an </a:t>
            </a:r>
            <a:r>
              <a:rPr lang="en" b="1" dirty="0"/>
              <a:t>environment </a:t>
            </a:r>
            <a:r>
              <a:rPr lang="en" dirty="0"/>
              <a:t>where you guys feel </a:t>
            </a:r>
            <a:r>
              <a:rPr lang="en" b="1" dirty="0"/>
              <a:t>safe and appreciated</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While we can have our differences inside the team/company, externally </a:t>
            </a:r>
            <a:r>
              <a:rPr lang="en" b="1" dirty="0"/>
              <a:t>we always stand united no matter what.</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 dirty="0"/>
              <a:t>So remember</a:t>
            </a:r>
            <a:r>
              <a:rPr lang="en" b="1" dirty="0"/>
              <a:t>, your merits are yours to keep, but failures fall on me.</a:t>
            </a:r>
            <a:r>
              <a:rPr lang="en" dirty="0"/>
              <a:t> Think of myself as a type of shield for the team, externally.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Bear in mind that it doesn’t mean lack of responsibility.</a:t>
            </a:r>
            <a:r>
              <a:rPr lang="en" dirty="0"/>
              <a:t> It means that we solve our problems internally, not in front of the client or wider audience.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also doesn’t mean that we cover our failures. Unless it was a malicious sabotage, failures are there to learn from, don’t be afraid to fail. It’s path of the process, unless it’s deliberate.</a:t>
            </a:r>
            <a:endParaRPr dirty="0"/>
          </a:p>
        </p:txBody>
      </p:sp>
      <p:sp>
        <p:nvSpPr>
          <p:cNvPr id="276" name="Google Shape;276;p26"/>
          <p:cNvSpPr txBox="1">
            <a:spLocks noGrp="1"/>
          </p:cNvSpPr>
          <p:nvPr>
            <p:ph type="title"/>
          </p:nvPr>
        </p:nvSpPr>
        <p:spPr>
          <a:xfrm>
            <a:off x="297175" y="192024"/>
            <a:ext cx="8549400" cy="36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External vs internal responsibility and ownership</a:t>
            </a:r>
            <a:endParaRPr/>
          </a:p>
        </p:txBody>
      </p:sp>
      <p:cxnSp>
        <p:nvCxnSpPr>
          <p:cNvPr id="277" name="Google Shape;277;p26"/>
          <p:cNvCxnSpPr/>
          <p:nvPr/>
        </p:nvCxnSpPr>
        <p:spPr>
          <a:xfrm>
            <a:off x="297625" y="586888"/>
            <a:ext cx="2457300" cy="0"/>
          </a:xfrm>
          <a:prstGeom prst="straightConnector1">
            <a:avLst/>
          </a:prstGeom>
          <a:noFill/>
          <a:ln w="28575" cap="flat" cmpd="sng">
            <a:solidFill>
              <a:schemeClr val="dk2"/>
            </a:solidFill>
            <a:prstDash val="solid"/>
            <a:round/>
            <a:headEnd type="none" w="med" len="med"/>
            <a:tailEnd type="none" w="med" len="med"/>
          </a:ln>
        </p:spPr>
      </p:cxnSp>
      <p:sp>
        <p:nvSpPr>
          <p:cNvPr id="278" name="Google Shape;278;p26"/>
          <p:cNvSpPr txBox="1">
            <a:spLocks noGrp="1"/>
          </p:cNvSpPr>
          <p:nvPr>
            <p:ph type="subTitle" idx="1"/>
          </p:nvPr>
        </p:nvSpPr>
        <p:spPr>
          <a:xfrm>
            <a:off x="262100" y="1234800"/>
            <a:ext cx="84495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Being a leader means being responsible</a:t>
            </a:r>
            <a:endParaRPr b="1"/>
          </a:p>
        </p:txBody>
      </p:sp>
      <p:sp>
        <p:nvSpPr>
          <p:cNvPr id="7" name="Prostokąt 6">
            <a:extLst>
              <a:ext uri="{FF2B5EF4-FFF2-40B4-BE49-F238E27FC236}">
                <a16:creationId xmlns:a16="http://schemas.microsoft.com/office/drawing/2014/main" id="{1337B90D-A6BF-4934-B903-D56B191090B4}"/>
              </a:ext>
            </a:extLst>
          </p:cNvPr>
          <p:cNvSpPr/>
          <p:nvPr/>
        </p:nvSpPr>
        <p:spPr>
          <a:xfrm>
            <a:off x="43909" y="4702622"/>
            <a:ext cx="9029389" cy="360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subTitle" idx="3"/>
          </p:nvPr>
        </p:nvSpPr>
        <p:spPr>
          <a:xfrm>
            <a:off x="297175" y="685800"/>
            <a:ext cx="8549400" cy="210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Why being independent doesn’t mean working with only yourself in mind.</a:t>
            </a:r>
            <a:endParaRPr/>
          </a:p>
        </p:txBody>
      </p:sp>
      <p:sp>
        <p:nvSpPr>
          <p:cNvPr id="284" name="Google Shape;284;p27"/>
          <p:cNvSpPr txBox="1">
            <a:spLocks noGrp="1"/>
          </p:cNvSpPr>
          <p:nvPr>
            <p:ph type="body" idx="2"/>
          </p:nvPr>
        </p:nvSpPr>
        <p:spPr>
          <a:xfrm>
            <a:off x="217050" y="1576975"/>
            <a:ext cx="8597400" cy="280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While being independent person who takes ownership of their work is important, what’s more important is having the broad picture and the whole team and company in mind when planning and so 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To clarify what I mean:</a:t>
            </a:r>
            <a:endParaRPr dirty="0"/>
          </a:p>
          <a:p>
            <a:pPr marL="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 I’ll try to deliver the implementation </a:t>
            </a:r>
            <a:r>
              <a:rPr lang="pl-PL" dirty="0"/>
              <a:t>of</a:t>
            </a:r>
            <a:r>
              <a:rPr lang="en" dirty="0"/>
              <a:t> this view independently, but </a:t>
            </a:r>
            <a:r>
              <a:rPr lang="pl-PL" dirty="0"/>
              <a:t>I do </a:t>
            </a:r>
            <a:r>
              <a:rPr lang="pl-PL" dirty="0" err="1"/>
              <a:t>it</a:t>
            </a:r>
            <a:r>
              <a:rPr lang="pl-PL" dirty="0"/>
              <a:t> </a:t>
            </a:r>
            <a:r>
              <a:rPr lang="en" dirty="0"/>
              <a:t>because collaboratively Jason needs to have it so that he can integrate with the API.</a:t>
            </a:r>
            <a:endParaRPr dirty="0"/>
          </a:p>
          <a:p>
            <a:pPr marL="0" lvl="0" indent="0" algn="l" rtl="0">
              <a:spcBef>
                <a:spcPts val="0"/>
              </a:spcBef>
              <a:spcAft>
                <a:spcPts val="0"/>
              </a:spcAft>
              <a:buNone/>
            </a:pPr>
            <a:endParaRPr dirty="0"/>
          </a:p>
          <a:p>
            <a:pPr marL="457200" lvl="0" indent="0" algn="l" rtl="0">
              <a:spcBef>
                <a:spcPts val="0"/>
              </a:spcBef>
              <a:spcAft>
                <a:spcPts val="0"/>
              </a:spcAft>
              <a:buNone/>
            </a:pPr>
            <a:r>
              <a:rPr lang="en" dirty="0"/>
              <a:t>I’ll independently do the deployment of this new service we create, but invite Jane for a screen sharing session because she mentioned that she’d like to learn how our deployment works.</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When planning my work and the tasks I’m going to personally do, first I’ll consult the rest of the team regarding the prioritie</a:t>
            </a:r>
            <a:r>
              <a:rPr lang="pl-PL" dirty="0"/>
              <a:t>s as </a:t>
            </a:r>
            <a:r>
              <a:rPr lang="pl-PL" dirty="0" err="1"/>
              <a:t>maybe</a:t>
            </a:r>
            <a:r>
              <a:rPr lang="pl-PL" dirty="0"/>
              <a:t> </a:t>
            </a:r>
            <a:r>
              <a:rPr lang="pl-PL" dirty="0" err="1"/>
              <a:t>very</a:t>
            </a:r>
            <a:r>
              <a:rPr lang="pl-PL" dirty="0"/>
              <a:t> small </a:t>
            </a:r>
            <a:r>
              <a:rPr lang="pl-PL" dirty="0" err="1"/>
              <a:t>effort</a:t>
            </a:r>
            <a:r>
              <a:rPr lang="pl-PL" dirty="0"/>
              <a:t>, on my </a:t>
            </a:r>
            <a:r>
              <a:rPr lang="pl-PL" dirty="0" err="1"/>
              <a:t>side</a:t>
            </a:r>
            <a:r>
              <a:rPr lang="pl-PL" dirty="0"/>
              <a:t>, with </a:t>
            </a:r>
            <a:r>
              <a:rPr lang="pl-PL" dirty="0" err="1"/>
              <a:t>proper</a:t>
            </a:r>
            <a:r>
              <a:rPr lang="pl-PL" dirty="0"/>
              <a:t> </a:t>
            </a:r>
            <a:r>
              <a:rPr lang="pl-PL" dirty="0" err="1"/>
              <a:t>priorities</a:t>
            </a:r>
            <a:r>
              <a:rPr lang="pl-PL" dirty="0"/>
              <a:t>, </a:t>
            </a:r>
            <a:r>
              <a:rPr lang="pl-PL" dirty="0" err="1"/>
              <a:t>can</a:t>
            </a:r>
            <a:r>
              <a:rPr lang="pl-PL" dirty="0"/>
              <a:t> </a:t>
            </a:r>
            <a:r>
              <a:rPr lang="pl-PL" dirty="0" err="1"/>
              <a:t>unblock</a:t>
            </a:r>
            <a:r>
              <a:rPr lang="pl-PL" dirty="0"/>
              <a:t> </a:t>
            </a:r>
            <a:r>
              <a:rPr lang="pl-PL" dirty="0" err="1"/>
              <a:t>others</a:t>
            </a:r>
            <a:r>
              <a:rPr lang="pl-PL" dirty="0"/>
              <a:t>. </a:t>
            </a: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I hope the examples above make it clear what I mean.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Be cooperative in your independent work.</a:t>
            </a:r>
            <a:endParaRPr dirty="0"/>
          </a:p>
        </p:txBody>
      </p:sp>
      <p:sp>
        <p:nvSpPr>
          <p:cNvPr id="285" name="Google Shape;285;p27"/>
          <p:cNvSpPr txBox="1">
            <a:spLocks noGrp="1"/>
          </p:cNvSpPr>
          <p:nvPr>
            <p:ph type="title"/>
          </p:nvPr>
        </p:nvSpPr>
        <p:spPr>
          <a:xfrm>
            <a:off x="297175" y="192024"/>
            <a:ext cx="8549400" cy="36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On ownership, independence and team-work	</a:t>
            </a:r>
            <a:endParaRPr/>
          </a:p>
        </p:txBody>
      </p:sp>
      <p:cxnSp>
        <p:nvCxnSpPr>
          <p:cNvPr id="286" name="Google Shape;286;p27"/>
          <p:cNvCxnSpPr/>
          <p:nvPr/>
        </p:nvCxnSpPr>
        <p:spPr>
          <a:xfrm>
            <a:off x="297625" y="586888"/>
            <a:ext cx="2457300" cy="0"/>
          </a:xfrm>
          <a:prstGeom prst="straightConnector1">
            <a:avLst/>
          </a:prstGeom>
          <a:noFill/>
          <a:ln w="28575" cap="flat" cmpd="sng">
            <a:solidFill>
              <a:schemeClr val="dk2"/>
            </a:solidFill>
            <a:prstDash val="solid"/>
            <a:round/>
            <a:headEnd type="none" w="med" len="med"/>
            <a:tailEnd type="none" w="med" len="med"/>
          </a:ln>
        </p:spPr>
      </p:cxnSp>
      <p:sp>
        <p:nvSpPr>
          <p:cNvPr id="287" name="Google Shape;287;p27"/>
          <p:cNvSpPr txBox="1">
            <a:spLocks noGrp="1"/>
          </p:cNvSpPr>
          <p:nvPr>
            <p:ph type="subTitle" idx="1"/>
          </p:nvPr>
        </p:nvSpPr>
        <p:spPr>
          <a:xfrm>
            <a:off x="262100" y="1234800"/>
            <a:ext cx="8449500" cy="2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Be locally independent and collaborative globally</a:t>
            </a:r>
            <a:endParaRPr b="1"/>
          </a:p>
        </p:txBody>
      </p:sp>
      <p:sp>
        <p:nvSpPr>
          <p:cNvPr id="7" name="Prostokąt 6">
            <a:extLst>
              <a:ext uri="{FF2B5EF4-FFF2-40B4-BE49-F238E27FC236}">
                <a16:creationId xmlns:a16="http://schemas.microsoft.com/office/drawing/2014/main" id="{18C1E94E-CD03-4B4C-9C94-B6A2B7322036}"/>
              </a:ext>
            </a:extLst>
          </p:cNvPr>
          <p:cNvSpPr/>
          <p:nvPr/>
        </p:nvSpPr>
        <p:spPr>
          <a:xfrm>
            <a:off x="43909" y="4714358"/>
            <a:ext cx="8949261" cy="363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8"/>
          <p:cNvSpPr txBox="1">
            <a:spLocks noGrp="1"/>
          </p:cNvSpPr>
          <p:nvPr>
            <p:ph type="subTitle" idx="1"/>
          </p:nvPr>
        </p:nvSpPr>
        <p:spPr>
          <a:xfrm>
            <a:off x="297300" y="685800"/>
            <a:ext cx="8549400" cy="2103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SzPts val="1100"/>
              <a:buFont typeface="Arial"/>
              <a:buNone/>
            </a:pPr>
            <a:r>
              <a:rPr lang="en">
                <a:solidFill>
                  <a:srgbClr val="272B3E"/>
                </a:solidFill>
              </a:rPr>
              <a:t>The things I’d like to see both in your and my own actions.</a:t>
            </a:r>
            <a:endParaRPr/>
          </a:p>
        </p:txBody>
      </p:sp>
      <p:sp>
        <p:nvSpPr>
          <p:cNvPr id="293" name="Google Shape;293;p28"/>
          <p:cNvSpPr txBox="1">
            <a:spLocks noGrp="1"/>
          </p:cNvSpPr>
          <p:nvPr>
            <p:ph type="subTitle" idx="2"/>
          </p:nvPr>
        </p:nvSpPr>
        <p:spPr>
          <a:xfrm>
            <a:off x="262225" y="1161100"/>
            <a:ext cx="6694200" cy="210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b="1" dirty="0"/>
              <a:t>Enough of corporate coaching talk, to sum it up…</a:t>
            </a:r>
            <a:endParaRPr sz="1600" b="1" dirty="0"/>
          </a:p>
        </p:txBody>
      </p:sp>
      <p:sp>
        <p:nvSpPr>
          <p:cNvPr id="294" name="Google Shape;294;p28"/>
          <p:cNvSpPr txBox="1">
            <a:spLocks noGrp="1"/>
          </p:cNvSpPr>
          <p:nvPr>
            <p:ph type="body" idx="7"/>
          </p:nvPr>
        </p:nvSpPr>
        <p:spPr>
          <a:xfrm>
            <a:off x="297623" y="2154125"/>
            <a:ext cx="4046100" cy="474900"/>
          </a:xfrm>
          <a:prstGeom prst="rect">
            <a:avLst/>
          </a:prstGeom>
        </p:spPr>
        <p:txBody>
          <a:bodyPr spcFirstLastPara="1" wrap="square" lIns="0" tIns="0" rIns="0" bIns="0" anchor="t" anchorCtr="0">
            <a:noAutofit/>
          </a:bodyPr>
          <a:lstStyle/>
          <a:p>
            <a:pPr marL="457200" lvl="0" indent="0" algn="l" rtl="0">
              <a:spcBef>
                <a:spcPts val="0"/>
              </a:spcBef>
              <a:spcAft>
                <a:spcPts val="2000"/>
              </a:spcAft>
              <a:buNone/>
            </a:pPr>
            <a:r>
              <a:rPr lang="en" sz="2700" b="1"/>
              <a:t>Always be honest</a:t>
            </a:r>
            <a:endParaRPr sz="2700" b="1"/>
          </a:p>
        </p:txBody>
      </p:sp>
      <p:sp>
        <p:nvSpPr>
          <p:cNvPr id="295" name="Google Shape;295;p28"/>
          <p:cNvSpPr txBox="1">
            <a:spLocks noGrp="1"/>
          </p:cNvSpPr>
          <p:nvPr>
            <p:ph type="title"/>
          </p:nvPr>
        </p:nvSpPr>
        <p:spPr>
          <a:xfrm>
            <a:off x="297300" y="192024"/>
            <a:ext cx="8549400" cy="36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Core Values</a:t>
            </a:r>
            <a:endParaRPr/>
          </a:p>
        </p:txBody>
      </p:sp>
      <p:cxnSp>
        <p:nvCxnSpPr>
          <p:cNvPr id="296" name="Google Shape;296;p28"/>
          <p:cNvCxnSpPr/>
          <p:nvPr/>
        </p:nvCxnSpPr>
        <p:spPr>
          <a:xfrm>
            <a:off x="297625" y="586888"/>
            <a:ext cx="2321400" cy="0"/>
          </a:xfrm>
          <a:prstGeom prst="straightConnector1">
            <a:avLst/>
          </a:prstGeom>
          <a:noFill/>
          <a:ln w="28575" cap="flat" cmpd="sng">
            <a:solidFill>
              <a:schemeClr val="dk2"/>
            </a:solidFill>
            <a:prstDash val="solid"/>
            <a:round/>
            <a:headEnd type="none" w="med" len="med"/>
            <a:tailEnd type="none" w="med" len="med"/>
          </a:ln>
        </p:spPr>
      </p:cxnSp>
      <p:sp>
        <p:nvSpPr>
          <p:cNvPr id="297" name="Google Shape;297;p28"/>
          <p:cNvSpPr txBox="1">
            <a:spLocks noGrp="1"/>
          </p:cNvSpPr>
          <p:nvPr>
            <p:ph type="body" idx="7"/>
          </p:nvPr>
        </p:nvSpPr>
        <p:spPr>
          <a:xfrm>
            <a:off x="297623" y="3358250"/>
            <a:ext cx="4046100" cy="474900"/>
          </a:xfrm>
          <a:prstGeom prst="rect">
            <a:avLst/>
          </a:prstGeom>
        </p:spPr>
        <p:txBody>
          <a:bodyPr spcFirstLastPara="1" wrap="square" lIns="0" tIns="0" rIns="0" bIns="0" anchor="t" anchorCtr="0">
            <a:noAutofit/>
          </a:bodyPr>
          <a:lstStyle/>
          <a:p>
            <a:pPr marL="457200" lvl="0" indent="0" algn="l" rtl="0">
              <a:spcBef>
                <a:spcPts val="0"/>
              </a:spcBef>
              <a:spcAft>
                <a:spcPts val="2000"/>
              </a:spcAft>
              <a:buNone/>
            </a:pPr>
            <a:r>
              <a:rPr lang="en" sz="2700" b="1"/>
              <a:t>Follow meritocracy	</a:t>
            </a:r>
            <a:endParaRPr sz="2700" b="1"/>
          </a:p>
        </p:txBody>
      </p:sp>
      <p:sp>
        <p:nvSpPr>
          <p:cNvPr id="298" name="Google Shape;298;p28"/>
          <p:cNvSpPr txBox="1">
            <a:spLocks noGrp="1"/>
          </p:cNvSpPr>
          <p:nvPr>
            <p:ph type="body" idx="7"/>
          </p:nvPr>
        </p:nvSpPr>
        <p:spPr>
          <a:xfrm>
            <a:off x="4777173" y="2154125"/>
            <a:ext cx="4046100" cy="474900"/>
          </a:xfrm>
          <a:prstGeom prst="rect">
            <a:avLst/>
          </a:prstGeom>
        </p:spPr>
        <p:txBody>
          <a:bodyPr spcFirstLastPara="1" wrap="square" lIns="0" tIns="0" rIns="0" bIns="0" anchor="t" anchorCtr="0">
            <a:noAutofit/>
          </a:bodyPr>
          <a:lstStyle/>
          <a:p>
            <a:pPr marL="457200" lvl="0" indent="0" algn="l" rtl="0">
              <a:spcBef>
                <a:spcPts val="0"/>
              </a:spcBef>
              <a:spcAft>
                <a:spcPts val="2000"/>
              </a:spcAft>
              <a:buNone/>
            </a:pPr>
            <a:r>
              <a:rPr lang="en" sz="2700" b="1"/>
              <a:t>Take ownership</a:t>
            </a:r>
            <a:endParaRPr sz="2700" b="1"/>
          </a:p>
        </p:txBody>
      </p:sp>
      <p:sp>
        <p:nvSpPr>
          <p:cNvPr id="299" name="Google Shape;299;p28"/>
          <p:cNvSpPr txBox="1">
            <a:spLocks noGrp="1"/>
          </p:cNvSpPr>
          <p:nvPr>
            <p:ph type="body" idx="7"/>
          </p:nvPr>
        </p:nvSpPr>
        <p:spPr>
          <a:xfrm>
            <a:off x="4800598" y="3358250"/>
            <a:ext cx="4046100" cy="474900"/>
          </a:xfrm>
          <a:prstGeom prst="rect">
            <a:avLst/>
          </a:prstGeom>
        </p:spPr>
        <p:txBody>
          <a:bodyPr spcFirstLastPara="1" wrap="square" lIns="0" tIns="0" rIns="0" bIns="0" anchor="t" anchorCtr="0">
            <a:noAutofit/>
          </a:bodyPr>
          <a:lstStyle/>
          <a:p>
            <a:pPr marL="457200" lvl="0" indent="0" algn="l" rtl="0">
              <a:spcBef>
                <a:spcPts val="0"/>
              </a:spcBef>
              <a:spcAft>
                <a:spcPts val="2000"/>
              </a:spcAft>
              <a:buNone/>
            </a:pPr>
            <a:r>
              <a:rPr lang="en" sz="2700" b="1"/>
              <a:t>Show empathy</a:t>
            </a:r>
            <a:endParaRPr sz="2700" b="1"/>
          </a:p>
        </p:txBody>
      </p:sp>
      <p:sp>
        <p:nvSpPr>
          <p:cNvPr id="10" name="Prostokąt 9">
            <a:extLst>
              <a:ext uri="{FF2B5EF4-FFF2-40B4-BE49-F238E27FC236}">
                <a16:creationId xmlns:a16="http://schemas.microsoft.com/office/drawing/2014/main" id="{07B24406-A42C-4A6D-8865-CA4A3128FF72}"/>
              </a:ext>
            </a:extLst>
          </p:cNvPr>
          <p:cNvSpPr/>
          <p:nvPr/>
        </p:nvSpPr>
        <p:spPr>
          <a:xfrm>
            <a:off x="155541" y="4718115"/>
            <a:ext cx="8861197" cy="311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9"/>
          <p:cNvSpPr txBox="1">
            <a:spLocks noGrp="1"/>
          </p:cNvSpPr>
          <p:nvPr>
            <p:ph type="subTitle" idx="1"/>
          </p:nvPr>
        </p:nvSpPr>
        <p:spPr>
          <a:xfrm>
            <a:off x="299475" y="1710600"/>
            <a:ext cx="8447400" cy="187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When in doubt, always assume good intentions.</a:t>
            </a:r>
            <a:endParaRPr sz="3200" dirty="0"/>
          </a:p>
          <a:p>
            <a:pPr marL="0" lvl="0" indent="0" algn="l" rtl="0">
              <a:spcBef>
                <a:spcPts val="0"/>
              </a:spcBef>
              <a:spcAft>
                <a:spcPts val="0"/>
              </a:spcAft>
              <a:buNone/>
            </a:pPr>
            <a:r>
              <a:rPr lang="en" sz="2000" dirty="0"/>
              <a:t>It’s easier to ask and clarify than solve a conflict or misunderstanding.</a:t>
            </a:r>
            <a:endParaRPr sz="2000" dirty="0"/>
          </a:p>
        </p:txBody>
      </p:sp>
      <p:sp>
        <p:nvSpPr>
          <p:cNvPr id="3" name="Prostokąt 2">
            <a:extLst>
              <a:ext uri="{FF2B5EF4-FFF2-40B4-BE49-F238E27FC236}">
                <a16:creationId xmlns:a16="http://schemas.microsoft.com/office/drawing/2014/main" id="{F9DFA4D0-2C26-4349-81D0-947A73872EC6}"/>
              </a:ext>
            </a:extLst>
          </p:cNvPr>
          <p:cNvSpPr/>
          <p:nvPr/>
        </p:nvSpPr>
        <p:spPr>
          <a:xfrm>
            <a:off x="0" y="4623846"/>
            <a:ext cx="9144000" cy="5196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a:extLst>
              <a:ext uri="{FF2B5EF4-FFF2-40B4-BE49-F238E27FC236}">
                <a16:creationId xmlns:a16="http://schemas.microsoft.com/office/drawing/2014/main" id="{0D6C005E-7589-4E5E-BA98-61340842E89D}"/>
              </a:ext>
            </a:extLst>
          </p:cNvPr>
          <p:cNvSpPr/>
          <p:nvPr/>
        </p:nvSpPr>
        <p:spPr>
          <a:xfrm>
            <a:off x="0" y="0"/>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rostokąt 4">
            <a:extLst>
              <a:ext uri="{FF2B5EF4-FFF2-40B4-BE49-F238E27FC236}">
                <a16:creationId xmlns:a16="http://schemas.microsoft.com/office/drawing/2014/main" id="{0FAC11C2-FE19-4F43-A6C1-D1D5BD2769AD}"/>
              </a:ext>
            </a:extLst>
          </p:cNvPr>
          <p:cNvSpPr/>
          <p:nvPr/>
        </p:nvSpPr>
        <p:spPr>
          <a:xfrm>
            <a:off x="0" y="4471445"/>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ostokąt 5">
            <a:extLst>
              <a:ext uri="{FF2B5EF4-FFF2-40B4-BE49-F238E27FC236}">
                <a16:creationId xmlns:a16="http://schemas.microsoft.com/office/drawing/2014/main" id="{D9CE58E3-D2B8-482C-BBE0-336937C0C86E}"/>
              </a:ext>
            </a:extLst>
          </p:cNvPr>
          <p:cNvSpPr/>
          <p:nvPr/>
        </p:nvSpPr>
        <p:spPr>
          <a:xfrm>
            <a:off x="0" y="-2"/>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ostokąt 6">
            <a:extLst>
              <a:ext uri="{FF2B5EF4-FFF2-40B4-BE49-F238E27FC236}">
                <a16:creationId xmlns:a16="http://schemas.microsoft.com/office/drawing/2014/main" id="{92B06773-BD24-48EE-A8C5-413468B98D62}"/>
              </a:ext>
            </a:extLst>
          </p:cNvPr>
          <p:cNvSpPr/>
          <p:nvPr/>
        </p:nvSpPr>
        <p:spPr>
          <a:xfrm>
            <a:off x="0" y="4453966"/>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0"/>
          <p:cNvSpPr txBox="1">
            <a:spLocks noGrp="1"/>
          </p:cNvSpPr>
          <p:nvPr>
            <p:ph type="subTitle" idx="1"/>
          </p:nvPr>
        </p:nvSpPr>
        <p:spPr>
          <a:xfrm>
            <a:off x="297375" y="135225"/>
            <a:ext cx="8447400" cy="187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700"/>
              <a:t>Serious self-righteous stuff aside, </a:t>
            </a:r>
            <a:endParaRPr sz="1700"/>
          </a:p>
          <a:p>
            <a:pPr marL="0" lvl="0" indent="0" algn="l" rtl="0">
              <a:spcBef>
                <a:spcPts val="0"/>
              </a:spcBef>
              <a:spcAft>
                <a:spcPts val="0"/>
              </a:spcAft>
              <a:buNone/>
            </a:pPr>
            <a:r>
              <a:rPr lang="en" sz="1700"/>
              <a:t>here are some memes I enjoy to lighten up the mood</a:t>
            </a:r>
            <a:endParaRPr sz="1700"/>
          </a:p>
        </p:txBody>
      </p:sp>
      <p:pic>
        <p:nvPicPr>
          <p:cNvPr id="310" name="Google Shape;310;p30"/>
          <p:cNvPicPr preferRelativeResize="0"/>
          <p:nvPr/>
        </p:nvPicPr>
        <p:blipFill>
          <a:blip r:embed="rId3">
            <a:alphaModFix/>
          </a:blip>
          <a:stretch>
            <a:fillRect/>
          </a:stretch>
        </p:blipFill>
        <p:spPr>
          <a:xfrm>
            <a:off x="297375" y="2049615"/>
            <a:ext cx="2572550" cy="2245875"/>
          </a:xfrm>
          <a:prstGeom prst="rect">
            <a:avLst/>
          </a:prstGeom>
          <a:noFill/>
          <a:ln>
            <a:noFill/>
          </a:ln>
        </p:spPr>
      </p:pic>
      <p:pic>
        <p:nvPicPr>
          <p:cNvPr id="311" name="Google Shape;311;p30"/>
          <p:cNvPicPr preferRelativeResize="0"/>
          <p:nvPr/>
        </p:nvPicPr>
        <p:blipFill>
          <a:blip r:embed="rId4">
            <a:alphaModFix/>
          </a:blip>
          <a:stretch>
            <a:fillRect/>
          </a:stretch>
        </p:blipFill>
        <p:spPr>
          <a:xfrm>
            <a:off x="6720643" y="801837"/>
            <a:ext cx="2081850" cy="3539825"/>
          </a:xfrm>
          <a:prstGeom prst="rect">
            <a:avLst/>
          </a:prstGeom>
          <a:noFill/>
          <a:ln>
            <a:noFill/>
          </a:ln>
        </p:spPr>
      </p:pic>
      <p:pic>
        <p:nvPicPr>
          <p:cNvPr id="312" name="Google Shape;312;p30"/>
          <p:cNvPicPr preferRelativeResize="0"/>
          <p:nvPr/>
        </p:nvPicPr>
        <p:blipFill>
          <a:blip r:embed="rId5">
            <a:alphaModFix/>
          </a:blip>
          <a:stretch>
            <a:fillRect/>
          </a:stretch>
        </p:blipFill>
        <p:spPr>
          <a:xfrm>
            <a:off x="3435699" y="1636355"/>
            <a:ext cx="2464680" cy="2698825"/>
          </a:xfrm>
          <a:prstGeom prst="rect">
            <a:avLst/>
          </a:prstGeom>
          <a:noFill/>
          <a:ln>
            <a:noFill/>
          </a:ln>
        </p:spPr>
      </p:pic>
      <p:sp>
        <p:nvSpPr>
          <p:cNvPr id="6" name="Prostokąt 5">
            <a:extLst>
              <a:ext uri="{FF2B5EF4-FFF2-40B4-BE49-F238E27FC236}">
                <a16:creationId xmlns:a16="http://schemas.microsoft.com/office/drawing/2014/main" id="{676EF579-1DA0-4A28-990B-BB93D824EB86}"/>
              </a:ext>
            </a:extLst>
          </p:cNvPr>
          <p:cNvSpPr/>
          <p:nvPr/>
        </p:nvSpPr>
        <p:spPr>
          <a:xfrm>
            <a:off x="0" y="0"/>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ostokąt 6">
            <a:extLst>
              <a:ext uri="{FF2B5EF4-FFF2-40B4-BE49-F238E27FC236}">
                <a16:creationId xmlns:a16="http://schemas.microsoft.com/office/drawing/2014/main" id="{72A67ADF-8DE4-40E2-9008-469CED30B969}"/>
              </a:ext>
            </a:extLst>
          </p:cNvPr>
          <p:cNvSpPr/>
          <p:nvPr/>
        </p:nvSpPr>
        <p:spPr>
          <a:xfrm>
            <a:off x="0" y="4471446"/>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rostokąt 7">
            <a:extLst>
              <a:ext uri="{FF2B5EF4-FFF2-40B4-BE49-F238E27FC236}">
                <a16:creationId xmlns:a16="http://schemas.microsoft.com/office/drawing/2014/main" id="{7C463474-64C8-47FB-A4DA-8AE033F54109}"/>
              </a:ext>
            </a:extLst>
          </p:cNvPr>
          <p:cNvSpPr/>
          <p:nvPr/>
        </p:nvSpPr>
        <p:spPr>
          <a:xfrm>
            <a:off x="0" y="-2"/>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8">
            <a:extLst>
              <a:ext uri="{FF2B5EF4-FFF2-40B4-BE49-F238E27FC236}">
                <a16:creationId xmlns:a16="http://schemas.microsoft.com/office/drawing/2014/main" id="{9E440AD6-4906-4530-8533-6556657D1129}"/>
              </a:ext>
            </a:extLst>
          </p:cNvPr>
          <p:cNvSpPr/>
          <p:nvPr/>
        </p:nvSpPr>
        <p:spPr>
          <a:xfrm>
            <a:off x="0" y="4471446"/>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subTitle" idx="1"/>
          </p:nvPr>
        </p:nvSpPr>
        <p:spPr>
          <a:xfrm>
            <a:off x="297375" y="265175"/>
            <a:ext cx="8447400" cy="1874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These were actually made by my former teammates. 10/10</a:t>
            </a:r>
            <a:endParaRPr sz="2400"/>
          </a:p>
        </p:txBody>
      </p:sp>
      <p:pic>
        <p:nvPicPr>
          <p:cNvPr id="318" name="Google Shape;318;p31"/>
          <p:cNvPicPr preferRelativeResize="0"/>
          <p:nvPr/>
        </p:nvPicPr>
        <p:blipFill>
          <a:blip r:embed="rId3">
            <a:alphaModFix/>
          </a:blip>
          <a:stretch>
            <a:fillRect/>
          </a:stretch>
        </p:blipFill>
        <p:spPr>
          <a:xfrm>
            <a:off x="291875" y="1677157"/>
            <a:ext cx="2810315" cy="2698825"/>
          </a:xfrm>
          <a:prstGeom prst="rect">
            <a:avLst/>
          </a:prstGeom>
          <a:noFill/>
          <a:ln>
            <a:noFill/>
          </a:ln>
        </p:spPr>
      </p:pic>
      <p:pic>
        <p:nvPicPr>
          <p:cNvPr id="319" name="Google Shape;319;p31"/>
          <p:cNvPicPr preferRelativeResize="0"/>
          <p:nvPr/>
        </p:nvPicPr>
        <p:blipFill>
          <a:blip r:embed="rId4">
            <a:alphaModFix/>
          </a:blip>
          <a:stretch>
            <a:fillRect/>
          </a:stretch>
        </p:blipFill>
        <p:spPr>
          <a:xfrm>
            <a:off x="3102190" y="1677157"/>
            <a:ext cx="3567525" cy="2275172"/>
          </a:xfrm>
          <a:prstGeom prst="rect">
            <a:avLst/>
          </a:prstGeom>
          <a:noFill/>
          <a:ln>
            <a:noFill/>
          </a:ln>
        </p:spPr>
      </p:pic>
      <p:pic>
        <p:nvPicPr>
          <p:cNvPr id="320" name="Google Shape;320;p31"/>
          <p:cNvPicPr preferRelativeResize="0"/>
          <p:nvPr/>
        </p:nvPicPr>
        <p:blipFill>
          <a:blip r:embed="rId5">
            <a:alphaModFix/>
          </a:blip>
          <a:stretch>
            <a:fillRect/>
          </a:stretch>
        </p:blipFill>
        <p:spPr>
          <a:xfrm>
            <a:off x="6669715" y="1677156"/>
            <a:ext cx="2007166" cy="2698825"/>
          </a:xfrm>
          <a:prstGeom prst="rect">
            <a:avLst/>
          </a:prstGeom>
          <a:noFill/>
          <a:ln>
            <a:noFill/>
          </a:ln>
        </p:spPr>
      </p:pic>
      <p:sp>
        <p:nvSpPr>
          <p:cNvPr id="6" name="Prostokąt 5">
            <a:extLst>
              <a:ext uri="{FF2B5EF4-FFF2-40B4-BE49-F238E27FC236}">
                <a16:creationId xmlns:a16="http://schemas.microsoft.com/office/drawing/2014/main" id="{566A8D69-6704-495C-9410-D9CE432AC2EA}"/>
              </a:ext>
            </a:extLst>
          </p:cNvPr>
          <p:cNvSpPr/>
          <p:nvPr/>
        </p:nvSpPr>
        <p:spPr>
          <a:xfrm>
            <a:off x="0" y="0"/>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Prostokąt 6">
            <a:extLst>
              <a:ext uri="{FF2B5EF4-FFF2-40B4-BE49-F238E27FC236}">
                <a16:creationId xmlns:a16="http://schemas.microsoft.com/office/drawing/2014/main" id="{5FC0D760-C1C9-460E-8345-16CD6ADF0816}"/>
              </a:ext>
            </a:extLst>
          </p:cNvPr>
          <p:cNvSpPr/>
          <p:nvPr/>
        </p:nvSpPr>
        <p:spPr>
          <a:xfrm>
            <a:off x="0" y="-1"/>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rostokąt 7">
            <a:extLst>
              <a:ext uri="{FF2B5EF4-FFF2-40B4-BE49-F238E27FC236}">
                <a16:creationId xmlns:a16="http://schemas.microsoft.com/office/drawing/2014/main" id="{3691C6C5-BA38-4CA6-9078-80FF39186192}"/>
              </a:ext>
            </a:extLst>
          </p:cNvPr>
          <p:cNvSpPr/>
          <p:nvPr/>
        </p:nvSpPr>
        <p:spPr>
          <a:xfrm>
            <a:off x="0" y="4445916"/>
            <a:ext cx="9144000" cy="67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Prostokąt 1">
            <a:extLst>
              <a:ext uri="{FF2B5EF4-FFF2-40B4-BE49-F238E27FC236}">
                <a16:creationId xmlns:a16="http://schemas.microsoft.com/office/drawing/2014/main" id="{4AD207F1-9495-4844-9D47-49FBBFD24CA7}"/>
              </a:ext>
            </a:extLst>
          </p:cNvPr>
          <p:cNvSpPr/>
          <p:nvPr/>
        </p:nvSpPr>
        <p:spPr>
          <a:xfrm>
            <a:off x="0" y="-2"/>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9">
            <a:extLst>
              <a:ext uri="{FF2B5EF4-FFF2-40B4-BE49-F238E27FC236}">
                <a16:creationId xmlns:a16="http://schemas.microsoft.com/office/drawing/2014/main" id="{D3A25E4C-F486-4476-982B-0910474A5BA9}"/>
              </a:ext>
            </a:extLst>
          </p:cNvPr>
          <p:cNvSpPr/>
          <p:nvPr/>
        </p:nvSpPr>
        <p:spPr>
          <a:xfrm>
            <a:off x="0" y="4428437"/>
            <a:ext cx="9144000" cy="7070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sld>
</file>

<file path=ppt/theme/theme1.xml><?xml version="1.0" encoding="utf-8"?>
<a:theme xmlns:a="http://schemas.openxmlformats.org/drawingml/2006/main" name="finn - master">
  <a:themeElements>
    <a:clrScheme name="Simple Light">
      <a:dk1>
        <a:srgbClr val="272B3E"/>
      </a:dk1>
      <a:lt1>
        <a:srgbClr val="FFFFFF"/>
      </a:lt1>
      <a:dk2>
        <a:srgbClr val="2856C1"/>
      </a:dk2>
      <a:lt2>
        <a:srgbClr val="F3F3F3"/>
      </a:lt2>
      <a:accent1>
        <a:srgbClr val="2F7D67"/>
      </a:accent1>
      <a:accent2>
        <a:srgbClr val="FFFFFF"/>
      </a:accent2>
      <a:accent3>
        <a:srgbClr val="FFFFFF"/>
      </a:accent3>
      <a:accent4>
        <a:srgbClr val="FFFFFF"/>
      </a:accent4>
      <a:accent5>
        <a:srgbClr val="FFFFFF"/>
      </a:accent5>
      <a:accent6>
        <a:srgbClr val="272B3E"/>
      </a:accent6>
      <a:hlink>
        <a:srgbClr val="2856C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959</Words>
  <Application>Microsoft Office PowerPoint</Application>
  <PresentationFormat>On-screen Show (16:9)</PresentationFormat>
  <Paragraphs>79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Nunito Sans Light</vt:lpstr>
      <vt:lpstr>Calibri</vt:lpstr>
      <vt:lpstr>Red Hat Display</vt:lpstr>
      <vt:lpstr>Red Hat Display Medium</vt:lpstr>
      <vt:lpstr>Arial</vt:lpstr>
      <vt:lpstr>Nunito Sans</vt:lpstr>
      <vt:lpstr>finn - master</vt:lpstr>
      <vt:lpstr>PowerPoint Presentation</vt:lpstr>
      <vt:lpstr>Core Values</vt:lpstr>
      <vt:lpstr>Being a leader means serving people</vt:lpstr>
      <vt:lpstr>External vs internal responsibility and ownership</vt:lpstr>
      <vt:lpstr>On ownership, independence and team-work </vt:lpstr>
      <vt:lpstr>Core Values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cp:lastModifiedBy>Gorski, Olaf</cp:lastModifiedBy>
  <cp:revision>5</cp:revision>
  <dcterms:modified xsi:type="dcterms:W3CDTF">2022-12-08T10:30:35Z</dcterms:modified>
</cp:coreProperties>
</file>