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58" r:id="rId2"/>
    <p:sldMasterId id="2147483739" r:id="rId3"/>
  </p:sldMasterIdLst>
  <p:notesMasterIdLst>
    <p:notesMasterId r:id="rId27"/>
  </p:notesMasterIdLst>
  <p:handoutMasterIdLst>
    <p:handoutMasterId r:id="rId28"/>
  </p:handoutMasterIdLst>
  <p:sldIdLst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1" r:id="rId23"/>
    <p:sldId id="260" r:id="rId24"/>
    <p:sldId id="259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AA2BD-0CCA-4A34-A913-A6B0ACE33317}" v="261" dt="2022-11-18T08:36:50.508"/>
    <p1510:client id="{4D7F81FA-F35E-481A-94EB-FABB7E368D7C}" v="1589" dt="2022-11-18T00:17:52.519"/>
    <p1510:client id="{CAE13A58-0928-F311-F7AF-0980DE4D8082}" v="9" dt="2022-11-23T18:45:2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ski, Olaf" userId="S::olaf.gorski@keyloop.com::b9d38bc6-67b6-4ed9-97aa-76b382bd70a4" providerId="AD" clId="Web-{4D7F81FA-F35E-481A-94EB-FABB7E368D7C}"/>
    <pc:docChg chg="addSld delSld modSld sldOrd addMainMaster delMainMaster modMainMaster">
      <pc:chgData name="Gorski, Olaf" userId="S::olaf.gorski@keyloop.com::b9d38bc6-67b6-4ed9-97aa-76b382bd70a4" providerId="AD" clId="Web-{4D7F81FA-F35E-481A-94EB-FABB7E368D7C}" dt="2022-11-18T00:17:52.441" v="1519"/>
      <pc:docMkLst>
        <pc:docMk/>
      </pc:docMkLst>
      <pc:sldChg chg="modSp del mod">
        <pc:chgData name="Gorski, Olaf" userId="S::olaf.gorski@keyloop.com::b9d38bc6-67b6-4ed9-97aa-76b382bd70a4" providerId="AD" clId="Web-{4D7F81FA-F35E-481A-94EB-FABB7E368D7C}" dt="2022-11-17T23:23:26.702" v="109"/>
        <pc:sldMkLst>
          <pc:docMk/>
          <pc:sldMk cId="109857222" sldId="256"/>
        </pc:sldMkLst>
        <pc:spChg chg="mod">
          <ac:chgData name="Gorski, Olaf" userId="S::olaf.gorski@keyloop.com::b9d38bc6-67b6-4ed9-97aa-76b382bd70a4" providerId="AD" clId="Web-{4D7F81FA-F35E-481A-94EB-FABB7E368D7C}" dt="2022-11-17T23:18:47.494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16:33.813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 modClrScheme delDesignElem chgLayout">
        <pc:chgData name="Gorski, Olaf" userId="S::olaf.gorski@keyloop.com::b9d38bc6-67b6-4ed9-97aa-76b382bd70a4" providerId="AD" clId="Web-{4D7F81FA-F35E-481A-94EB-FABB7E368D7C}" dt="2022-11-17T23:40:48.002" v="299"/>
        <pc:sldMkLst>
          <pc:docMk/>
          <pc:sldMk cId="2926826685" sldId="257"/>
        </pc:sldMkLst>
        <pc:spChg chg="mod ord">
          <ac:chgData name="Gorski, Olaf" userId="S::olaf.gorski@keyloop.com::b9d38bc6-67b6-4ed9-97aa-76b382bd70a4" providerId="AD" clId="Web-{4D7F81FA-F35E-481A-94EB-FABB7E368D7C}" dt="2022-11-17T23:34:32.269" v="240" actId="1076"/>
          <ac:spMkLst>
            <pc:docMk/>
            <pc:sldMk cId="2926826685" sldId="257"/>
            <ac:spMk id="2" creationId="{C0DBC1C2-E4D5-6E22-7724-C8FB1F7C48C9}"/>
          </ac:spMkLst>
        </pc:spChg>
        <pc:spChg chg="mod ord">
          <ac:chgData name="Gorski, Olaf" userId="S::olaf.gorski@keyloop.com::b9d38bc6-67b6-4ed9-97aa-76b382bd70a4" providerId="AD" clId="Web-{4D7F81FA-F35E-481A-94EB-FABB7E368D7C}" dt="2022-11-17T23:34:21.503" v="239"/>
          <ac:spMkLst>
            <pc:docMk/>
            <pc:sldMk cId="2926826685" sldId="257"/>
            <ac:spMk id="3" creationId="{7D3107F4-3A40-598C-4E24-C87D0BD8DE9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8" creationId="{1B15ED52-F352-441B-82BF-E0EA34836D08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0" creationId="{3B2E3793-BFE6-45A2-9B7B-E18844431C9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2" creationId="{BC4C4868-CB8F-4AF9-9CDB-8108F2C19B6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4" creationId="{375E0459-6403-40CD-989D-56A4407CA12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11.269" v="46"/>
          <ac:spMkLst>
            <pc:docMk/>
            <pc:sldMk cId="2926826685" sldId="257"/>
            <ac:spMk id="16" creationId="{53E5B1A8-3AC9-4BD1-9BBC-78CA94F2D1B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1.270" v="48"/>
          <ac:spMkLst>
            <pc:docMk/>
            <pc:sldMk cId="2926826685" sldId="257"/>
            <ac:spMk id="18" creationId="{DE7FFD28-545C-4C88-A2E7-152FB234C92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0" creationId="{DAF1966E-FD40-4A4A-B61B-C4DF7FA05F06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1" creationId="{047BFA19-D45E-416B-A404-7AF2F3F2701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2" creationId="{8E0105E7-23DB-4CF2-8258-FF47C7620F6E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17:33.630" v="50"/>
          <ac:spMkLst>
            <pc:docMk/>
            <pc:sldMk cId="2926826685" sldId="257"/>
            <ac:spMk id="23" creationId="{074B4F7D-14B2-478B-8BF5-01E4E0C5D26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5" creationId="{7264F718-7FAC-4056-9FA9-A603EC682FE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6" creationId="{F74639F7-E3C7-4165-A83E-6386A86BA1DA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2926826685" sldId="257"/>
            <ac:spMk id="27" creationId="{8B3AF0F1-707A-463E-B5EE-33C63A40CFC9}"/>
          </ac:spMkLst>
        </pc:spChg>
        <pc:picChg chg="add del mod">
          <ac:chgData name="Gorski, Olaf" userId="S::olaf.gorski@keyloop.com::b9d38bc6-67b6-4ed9-97aa-76b382bd70a4" providerId="AD" clId="Web-{4D7F81FA-F35E-481A-94EB-FABB7E368D7C}" dt="2022-11-17T23:39:02.760" v="270"/>
          <ac:picMkLst>
            <pc:docMk/>
            <pc:sldMk cId="2926826685" sldId="257"/>
            <ac:picMk id="4" creationId="{81708560-1D95-ACBF-21F7-7957FAB4F75C}"/>
          </ac:picMkLst>
        </pc:picChg>
        <pc:picChg chg="add del mod">
          <ac:chgData name="Gorski, Olaf" userId="S::olaf.gorski@keyloop.com::b9d38bc6-67b6-4ed9-97aa-76b382bd70a4" providerId="AD" clId="Web-{4D7F81FA-F35E-481A-94EB-FABB7E368D7C}" dt="2022-11-17T23:39:14.292" v="272"/>
          <ac:picMkLst>
            <pc:docMk/>
            <pc:sldMk cId="2926826685" sldId="257"/>
            <ac:picMk id="5" creationId="{83476DA9-C229-E1C2-C117-A10697A83D96}"/>
          </ac:picMkLst>
        </pc:picChg>
      </pc:sldChg>
      <pc:sldChg chg="addSp delSp modSp new del mod modClrScheme chgLayout">
        <pc:chgData name="Gorski, Olaf" userId="S::olaf.gorski@keyloop.com::b9d38bc6-67b6-4ed9-97aa-76b382bd70a4" providerId="AD" clId="Web-{4D7F81FA-F35E-481A-94EB-FABB7E368D7C}" dt="2022-11-17T23:35:10.428" v="248"/>
        <pc:sldMkLst>
          <pc:docMk/>
          <pc:sldMk cId="1717988397" sldId="258"/>
        </pc:sldMkLst>
        <pc:spChg chg="del">
          <ac:chgData name="Gorski, Olaf" userId="S::olaf.gorski@keyloop.com::b9d38bc6-67b6-4ed9-97aa-76b382bd70a4" providerId="AD" clId="Web-{4D7F81FA-F35E-481A-94EB-FABB7E368D7C}" dt="2022-11-17T23:20:41.252" v="73"/>
          <ac:spMkLst>
            <pc:docMk/>
            <pc:sldMk cId="1717988397" sldId="258"/>
            <ac:spMk id="2" creationId="{ECFB23EF-AE04-AEEA-7D8D-287BA09827A2}"/>
          </ac:spMkLst>
        </pc:spChg>
        <pc:spChg chg="del">
          <ac:chgData name="Gorski, Olaf" userId="S::olaf.gorski@keyloop.com::b9d38bc6-67b6-4ed9-97aa-76b382bd70a4" providerId="AD" clId="Web-{4D7F81FA-F35E-481A-94EB-FABB7E368D7C}" dt="2022-11-17T23:20:43.393" v="74"/>
          <ac:spMkLst>
            <pc:docMk/>
            <pc:sldMk cId="1717988397" sldId="258"/>
            <ac:spMk id="3" creationId="{1784D530-FA25-2E8E-AC67-5094424B72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62" v="93"/>
          <ac:spMkLst>
            <pc:docMk/>
            <pc:sldMk cId="1717988397" sldId="258"/>
            <ac:spMk id="4" creationId="{6920DBC5-AED5-52FB-0DA2-92CB0518C1B9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2:12.478" v="94"/>
          <ac:spMkLst>
            <pc:docMk/>
            <pc:sldMk cId="1717988397" sldId="258"/>
            <ac:spMk id="5" creationId="{DC67BDB4-4DB7-ABCF-25AB-E638774523A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8:56.022" v="173" actId="20577"/>
          <ac:spMkLst>
            <pc:docMk/>
            <pc:sldMk cId="1717988397" sldId="258"/>
            <ac:spMk id="6" creationId="{E6A26B3D-6B97-68C3-1BE7-FF0C00F4ADD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41.144" v="126"/>
          <ac:spMkLst>
            <pc:docMk/>
            <pc:sldMk cId="1717988397" sldId="258"/>
            <ac:spMk id="7" creationId="{A18A81C8-D54C-EEED-1091-6CECC3E418A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24:38.628" v="125"/>
          <ac:spMkLst>
            <pc:docMk/>
            <pc:sldMk cId="1717988397" sldId="258"/>
            <ac:spMk id="8" creationId="{C45FCE0B-B5B3-23B2-6693-73AECBB76692}"/>
          </ac:spMkLst>
        </pc:spChg>
        <pc:spChg chg="add mod">
          <ac:chgData name="Gorski, Olaf" userId="S::olaf.gorski@keyloop.com::b9d38bc6-67b6-4ed9-97aa-76b382bd70a4" providerId="AD" clId="Web-{4D7F81FA-F35E-481A-94EB-FABB7E368D7C}" dt="2022-11-17T23:27:00.123" v="152" actId="20577"/>
          <ac:spMkLst>
            <pc:docMk/>
            <pc:sldMk cId="1717988397" sldId="258"/>
            <ac:spMk id="9" creationId="{BBFDFAAD-26E9-A1B0-9420-7F5B9222926F}"/>
          </ac:spMkLst>
        </pc:spChg>
        <pc:cxnChg chg="add mod">
          <ac:chgData name="Gorski, Olaf" userId="S::olaf.gorski@keyloop.com::b9d38bc6-67b6-4ed9-97aa-76b382bd70a4" providerId="AD" clId="Web-{4D7F81FA-F35E-481A-94EB-FABB7E368D7C}" dt="2022-11-17T23:27:11.796" v="156"/>
          <ac:cxnSpMkLst>
            <pc:docMk/>
            <pc:sldMk cId="1717988397" sldId="258"/>
            <ac:cxnSpMk id="10" creationId="{98EF397D-B64E-28BB-A7C2-61A4D70A147C}"/>
          </ac:cxnSpMkLst>
        </pc:cxnChg>
      </pc:sldChg>
      <pc:sldChg chg="add">
        <pc:chgData name="Gorski, Olaf" userId="S::olaf.gorski@keyloop.com::b9d38bc6-67b6-4ed9-97aa-76b382bd70a4" providerId="AD" clId="Web-{4D7F81FA-F35E-481A-94EB-FABB7E368D7C}" dt="2022-11-17T23:39:33.434" v="273"/>
        <pc:sldMkLst>
          <pc:docMk/>
          <pc:sldMk cId="3623884842" sldId="258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27:22.077" v="158"/>
        <pc:sldMkLst>
          <pc:docMk/>
          <pc:sldMk cId="891783053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543" v="274"/>
        <pc:sldMkLst>
          <pc:docMk/>
          <pc:sldMk cId="2326192214" sldId="259"/>
        </pc:sldMkLst>
      </pc:sldChg>
      <pc:sldChg chg="add del">
        <pc:chgData name="Gorski, Olaf" userId="S::olaf.gorski@keyloop.com::b9d38bc6-67b6-4ed9-97aa-76b382bd70a4" providerId="AD" clId="Web-{4D7F81FA-F35E-481A-94EB-FABB7E368D7C}" dt="2022-11-17T23:19:50.983" v="63"/>
        <pc:sldMkLst>
          <pc:docMk/>
          <pc:sldMk cId="2587422678" sldId="259"/>
        </pc:sldMkLst>
      </pc:sldChg>
      <pc:sldChg chg="add">
        <pc:chgData name="Gorski, Olaf" userId="S::olaf.gorski@keyloop.com::b9d38bc6-67b6-4ed9-97aa-76b382bd70a4" providerId="AD" clId="Web-{4D7F81FA-F35E-481A-94EB-FABB7E368D7C}" dt="2022-11-17T23:39:33.746" v="275"/>
        <pc:sldMkLst>
          <pc:docMk/>
          <pc:sldMk cId="144312225" sldId="260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8:42.602" v="264"/>
        <pc:sldMkLst>
          <pc:docMk/>
          <pc:sldMk cId="1207259686" sldId="260"/>
        </pc:sldMkLst>
        <pc:spChg chg="mod">
          <ac:chgData name="Gorski, Olaf" userId="S::olaf.gorski@keyloop.com::b9d38bc6-67b6-4ed9-97aa-76b382bd70a4" providerId="AD" clId="Web-{4D7F81FA-F35E-481A-94EB-FABB7E368D7C}" dt="2022-11-17T23:32:37.417" v="222"/>
          <ac:spMkLst>
            <pc:docMk/>
            <pc:sldMk cId="1207259686" sldId="260"/>
            <ac:spMk id="4" creationId="{6920DBC5-AED5-52FB-0DA2-92CB0518C1B9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41.106" v="261" actId="1076"/>
          <ac:spMkLst>
            <pc:docMk/>
            <pc:sldMk cId="1207259686" sldId="260"/>
            <ac:spMk id="6" creationId="{E6A26B3D-6B97-68C3-1BE7-FF0C00F4ADD8}"/>
          </ac:spMkLst>
        </pc:spChg>
        <pc:spChg chg="mod">
          <ac:chgData name="Gorski, Olaf" userId="S::olaf.gorski@keyloop.com::b9d38bc6-67b6-4ed9-97aa-76b382bd70a4" providerId="AD" clId="Web-{4D7F81FA-F35E-481A-94EB-FABB7E368D7C}" dt="2022-11-17T23:36:52.638" v="263" actId="20577"/>
          <ac:spMkLst>
            <pc:docMk/>
            <pc:sldMk cId="1207259686" sldId="260"/>
            <ac:spMk id="9" creationId="{BBFDFAAD-26E9-A1B0-9420-7F5B9222926F}"/>
          </ac:spMkLst>
        </pc:spChg>
        <pc:cxnChg chg="mod">
          <ac:chgData name="Gorski, Olaf" userId="S::olaf.gorski@keyloop.com::b9d38bc6-67b6-4ed9-97aa-76b382bd70a4" providerId="AD" clId="Web-{4D7F81FA-F35E-481A-94EB-FABB7E368D7C}" dt="2022-11-17T23:36:02.603" v="256" actId="1076"/>
          <ac:cxnSpMkLst>
            <pc:docMk/>
            <pc:sldMk cId="1207259686" sldId="260"/>
            <ac:cxnSpMk id="10" creationId="{98EF397D-B64E-28BB-A7C2-61A4D70A147C}"/>
          </ac:cxnSpMkLst>
        </pc:cxnChg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0.552" v="244"/>
        <pc:sldMkLst>
          <pc:docMk/>
          <pc:sldMk cId="1028428075" sldId="261"/>
        </pc:sldMkLst>
        <pc:spChg chg="mod">
          <ac:chgData name="Gorski, Olaf" userId="S::olaf.gorski@keyloop.com::b9d38bc6-67b6-4ed9-97aa-76b382bd70a4" providerId="AD" clId="Web-{4D7F81FA-F35E-481A-94EB-FABB7E368D7C}" dt="2022-11-17T23:27:59.815" v="170" actId="20577"/>
          <ac:spMkLst>
            <pc:docMk/>
            <pc:sldMk cId="1028428075" sldId="261"/>
            <ac:spMk id="6" creationId="{E6A26B3D-6B97-68C3-1BE7-FF0C00F4ADD8}"/>
          </ac:spMkLst>
        </pc:spChg>
      </pc:sldChg>
      <pc:sldChg chg="add">
        <pc:chgData name="Gorski, Olaf" userId="S::olaf.gorski@keyloop.com::b9d38bc6-67b6-4ed9-97aa-76b382bd70a4" providerId="AD" clId="Web-{4D7F81FA-F35E-481A-94EB-FABB7E368D7C}" dt="2022-11-17T23:39:33.965" v="276"/>
        <pc:sldMkLst>
          <pc:docMk/>
          <pc:sldMk cId="3804046324" sldId="261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3.021" v="247"/>
        <pc:sldMkLst>
          <pc:docMk/>
          <pc:sldMk cId="297361542" sldId="262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4.801" v="302"/>
        <pc:sldMkLst>
          <pc:docMk/>
          <pc:sldMk cId="4120910546" sldId="262"/>
        </pc:sldMkLst>
      </pc:sldChg>
      <pc:sldChg chg="modSp add del mod replId modClrScheme chgLayout">
        <pc:chgData name="Gorski, Olaf" userId="S::olaf.gorski@keyloop.com::b9d38bc6-67b6-4ed9-97aa-76b382bd70a4" providerId="AD" clId="Web-{4D7F81FA-F35E-481A-94EB-FABB7E368D7C}" dt="2022-11-17T23:35:01.349" v="245"/>
        <pc:sldMkLst>
          <pc:docMk/>
          <pc:sldMk cId="2456154923" sldId="263"/>
        </pc:sldMkLst>
        <pc:spChg chg="mod">
          <ac:chgData name="Gorski, Olaf" userId="S::olaf.gorski@keyloop.com::b9d38bc6-67b6-4ed9-97aa-76b382bd70a4" providerId="AD" clId="Web-{4D7F81FA-F35E-481A-94EB-FABB7E368D7C}" dt="2022-11-17T23:28:05.471" v="171" actId="20577"/>
          <ac:spMkLst>
            <pc:docMk/>
            <pc:sldMk cId="2456154923" sldId="263"/>
            <ac:spMk id="6" creationId="{E6A26B3D-6B97-68C3-1BE7-FF0C00F4ADD8}"/>
          </ac:spMkLst>
        </pc:spChg>
      </pc:sldChg>
      <pc:sldChg chg="add del">
        <pc:chgData name="Gorski, Olaf" userId="S::olaf.gorski@keyloop.com::b9d38bc6-67b6-4ed9-97aa-76b382bd70a4" providerId="AD" clId="Web-{4D7F81FA-F35E-481A-94EB-FABB7E368D7C}" dt="2022-11-17T23:44:04.031" v="429"/>
        <pc:sldMkLst>
          <pc:docMk/>
          <pc:sldMk cId="3494114204" sldId="263"/>
        </pc:sldMkLst>
      </pc:sldChg>
      <pc:sldChg chg="add del mod replId modClrScheme chgLayout">
        <pc:chgData name="Gorski, Olaf" userId="S::olaf.gorski@keyloop.com::b9d38bc6-67b6-4ed9-97aa-76b382bd70a4" providerId="AD" clId="Web-{4D7F81FA-F35E-481A-94EB-FABB7E368D7C}" dt="2022-11-17T23:35:02.334" v="246"/>
        <pc:sldMkLst>
          <pc:docMk/>
          <pc:sldMk cId="247452498" sldId="264"/>
        </pc:sldMkLst>
      </pc:sldChg>
      <pc:sldChg chg="add del">
        <pc:chgData name="Gorski, Olaf" userId="S::olaf.gorski@keyloop.com::b9d38bc6-67b6-4ed9-97aa-76b382bd70a4" providerId="AD" clId="Web-{4D7F81FA-F35E-481A-94EB-FABB7E368D7C}" dt="2022-11-17T23:41:21.488" v="301"/>
        <pc:sldMkLst>
          <pc:docMk/>
          <pc:sldMk cId="1283455205" sldId="264"/>
        </pc:sldMkLst>
      </pc:sldChg>
      <pc:sldChg chg="addSp delSp modSp add del mod ord replId setBg modClrScheme setClrOvrMap delDesignElem chgLayout">
        <pc:chgData name="Gorski, Olaf" userId="S::olaf.gorski@keyloop.com::b9d38bc6-67b6-4ed9-97aa-76b382bd70a4" providerId="AD" clId="Web-{4D7F81FA-F35E-481A-94EB-FABB7E368D7C}" dt="2022-11-17T23:38:44.556" v="265"/>
        <pc:sldMkLst>
          <pc:docMk/>
          <pc:sldMk cId="1049530721" sldId="265"/>
        </pc:sldMkLst>
        <pc:spChg chg="mod ord">
          <ac:chgData name="Gorski, Olaf" userId="S::olaf.gorski@keyloop.com::b9d38bc6-67b6-4ed9-97aa-76b382bd70a4" providerId="AD" clId="Web-{4D7F81FA-F35E-481A-94EB-FABB7E368D7C}" dt="2022-11-17T23:31:57.258" v="215" actId="20577"/>
          <ac:spMkLst>
            <pc:docMk/>
            <pc:sldMk cId="1049530721" sldId="265"/>
            <ac:spMk id="2" creationId="{C0DBC1C2-E4D5-6E22-7724-C8FB1F7C48C9}"/>
          </ac:spMkLst>
        </pc:spChg>
        <pc:spChg chg="del mod">
          <ac:chgData name="Gorski, Olaf" userId="S::olaf.gorski@keyloop.com::b9d38bc6-67b6-4ed9-97aa-76b382bd70a4" providerId="AD" clId="Web-{4D7F81FA-F35E-481A-94EB-FABB7E368D7C}" dt="2022-11-17T23:29:47.780" v="178"/>
          <ac:spMkLst>
            <pc:docMk/>
            <pc:sldMk cId="1049530721" sldId="265"/>
            <ac:spMk id="3" creationId="{7D3107F4-3A40-598C-4E24-C87D0BD8DE9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30:00.344" v="179"/>
          <ac:spMkLst>
            <pc:docMk/>
            <pc:sldMk cId="1049530721" sldId="265"/>
            <ac:spMk id="5" creationId="{8458D7CE-EC9A-F88F-7655-74B846C90C7F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5" creationId="{7264F718-7FAC-4056-9FA9-A603EC682FE7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6" creationId="{F74639F7-E3C7-4165-A83E-6386A86BA1DA}"/>
          </ac:spMkLst>
        </pc:spChg>
        <pc:spChg chg="del">
          <ac:chgData name="Gorski, Olaf" userId="S::olaf.gorski@keyloop.com::b9d38bc6-67b6-4ed9-97aa-76b382bd70a4" providerId="AD" clId="Web-{4D7F81FA-F35E-481A-94EB-FABB7E368D7C}" dt="2022-11-17T23:29:41.436" v="177"/>
          <ac:spMkLst>
            <pc:docMk/>
            <pc:sldMk cId="1049530721" sldId="265"/>
            <ac:spMk id="27" creationId="{8B3AF0F1-707A-463E-B5EE-33C63A40CF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2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4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0:08.969" v="180"/>
          <ac:spMkLst>
            <pc:docMk/>
            <pc:sldMk cId="1049530721" sldId="265"/>
            <ac:spMk id="36" creationId="{4ED83379-0499-45E1-AB78-6AA230F96442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1" creationId="{934F1179-B481-4F9E-BCA3-AFB972070F83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3" creationId="{827DC2C4-B485-428A-BF4A-472D2967F47F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9"/>
          <ac:spMkLst>
            <pc:docMk/>
            <pc:sldMk cId="1049530721" sldId="265"/>
            <ac:spMk id="45" creationId="{EE04B5EB-F158-4507-90DD-BD23620C7CC9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0" creationId="{194A6B0C-8C4F-4A54-A0D6-AE599481586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09.536" v="208"/>
          <ac:spMkLst>
            <pc:docMk/>
            <pc:sldMk cId="1049530721" sldId="265"/>
            <ac:spMk id="52" creationId="{A429DF74-9E63-4789-8989-B67CD7010857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8" creationId="{DA3C47C2-33A2-44B2-BEAB-FEB679075C24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59" creationId="{AD182BA8-54AD-4D9F-8264-B0FA8BB47D7C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31:24.709" v="210"/>
          <ac:spMkLst>
            <pc:docMk/>
            <pc:sldMk cId="1049530721" sldId="265"/>
            <ac:spMk id="60" creationId="{4ED83379-0499-45E1-AB78-6AA230F96442}"/>
          </ac:spMkLst>
        </pc:spChg>
        <pc:grpChg chg="add del">
          <ac:chgData name="Gorski, Olaf" userId="S::olaf.gorski@keyloop.com::b9d38bc6-67b6-4ed9-97aa-76b382bd70a4" providerId="AD" clId="Web-{4D7F81FA-F35E-481A-94EB-FABB7E368D7C}" dt="2022-11-17T23:31:09.536" v="208"/>
          <ac:grpSpMkLst>
            <pc:docMk/>
            <pc:sldMk cId="1049530721" sldId="265"/>
            <ac:grpSpMk id="54" creationId="{102A1009-FCAE-4CE9-98DA-2523F93A9016}"/>
          </ac:grpSpMkLst>
        </pc:grpChg>
      </pc:sldChg>
      <pc:sldChg chg="add del">
        <pc:chgData name="Gorski, Olaf" userId="S::olaf.gorski@keyloop.com::b9d38bc6-67b6-4ed9-97aa-76b382bd70a4" providerId="AD" clId="Web-{4D7F81FA-F35E-481A-94EB-FABB7E368D7C}" dt="2022-11-17T23:41:06.800" v="300"/>
        <pc:sldMkLst>
          <pc:docMk/>
          <pc:sldMk cId="1176756418" sldId="265"/>
        </pc:sldMkLst>
      </pc:sldChg>
      <pc:sldChg chg="add del replId">
        <pc:chgData name="Gorski, Olaf" userId="S::olaf.gorski@keyloop.com::b9d38bc6-67b6-4ed9-97aa-76b382bd70a4" providerId="AD" clId="Web-{4D7F81FA-F35E-481A-94EB-FABB7E368D7C}" dt="2022-11-17T23:38:45.462" v="266"/>
        <pc:sldMkLst>
          <pc:docMk/>
          <pc:sldMk cId="29433280" sldId="266"/>
        </pc:sldMkLst>
      </pc:sldChg>
      <pc:sldChg chg="add">
        <pc:chgData name="Gorski, Olaf" userId="S::olaf.gorski@keyloop.com::b9d38bc6-67b6-4ed9-97aa-76b382bd70a4" providerId="AD" clId="Web-{4D7F81FA-F35E-481A-94EB-FABB7E368D7C}" dt="2022-11-17T23:39:34.747" v="281"/>
        <pc:sldMkLst>
          <pc:docMk/>
          <pc:sldMk cId="3939879707" sldId="266"/>
        </pc:sldMkLst>
      </pc:sldChg>
      <pc:sldChg chg="addSp delSp modSp add">
        <pc:chgData name="Gorski, Olaf" userId="S::olaf.gorski@keyloop.com::b9d38bc6-67b6-4ed9-97aa-76b382bd70a4" providerId="AD" clId="Web-{4D7F81FA-F35E-481A-94EB-FABB7E368D7C}" dt="2022-11-18T00:14:57.616" v="1472" actId="20577"/>
        <pc:sldMkLst>
          <pc:docMk/>
          <pc:sldMk cId="2088454933" sldId="267"/>
        </pc:sldMkLst>
        <pc:spChg chg="add del mod">
          <ac:chgData name="Gorski, Olaf" userId="S::olaf.gorski@keyloop.com::b9d38bc6-67b6-4ed9-97aa-76b382bd70a4" providerId="AD" clId="Web-{4D7F81FA-F35E-481A-94EB-FABB7E368D7C}" dt="2022-11-17T23:42:42.541" v="351"/>
          <ac:spMkLst>
            <pc:docMk/>
            <pc:sldMk cId="2088454933" sldId="267"/>
            <ac:spMk id="3" creationId="{BD43821E-10BF-E62B-8069-506DAA63E1E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50"/>
          <ac:spMkLst>
            <pc:docMk/>
            <pc:sldMk cId="2088454933" sldId="267"/>
            <ac:spMk id="5" creationId="{0BB55883-7F85-2879-0B1C-3C1C9F34A9D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9"/>
          <ac:spMkLst>
            <pc:docMk/>
            <pc:sldMk cId="2088454933" sldId="267"/>
            <ac:spMk id="7" creationId="{6FA15E2A-124F-2506-8AD9-EEB2CD9EE1F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8"/>
          <ac:spMkLst>
            <pc:docMk/>
            <pc:sldMk cId="2088454933" sldId="267"/>
            <ac:spMk id="9" creationId="{6C0BEF9B-05D8-B888-2AF1-FC2F9AC97CB5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7"/>
          <ac:spMkLst>
            <pc:docMk/>
            <pc:sldMk cId="2088454933" sldId="267"/>
            <ac:spMk id="11" creationId="{06675E3B-BDC5-E2F8-B3DC-D84CC6EBD39F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42.541" v="346"/>
          <ac:spMkLst>
            <pc:docMk/>
            <pc:sldMk cId="2088454933" sldId="267"/>
            <ac:spMk id="13" creationId="{F71E1431-60B1-72F9-9EE9-73D41558B44A}"/>
          </ac:spMkLst>
        </pc:spChg>
        <pc:spChg chg="mod">
          <ac:chgData name="Gorski, Olaf" userId="S::olaf.gorski@keyloop.com::b9d38bc6-67b6-4ed9-97aa-76b382bd70a4" providerId="AD" clId="Web-{4D7F81FA-F35E-481A-94EB-FABB7E368D7C}" dt="2022-11-17T23:39:59.092" v="286" actId="1076"/>
          <ac:spMkLst>
            <pc:docMk/>
            <pc:sldMk cId="2088454933" sldId="267"/>
            <ac:spMk id="16" creationId="{5FE083FF-B41E-49B8-856F-F9A373055AB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17" creationId="{B596EFDE-164F-64DF-8983-1654C06E6567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19" creationId="{5C04F9FC-F397-E019-A5B3-C8683A81157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1" creationId="{3963A2DD-353A-C097-9D3C-FEC05566204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3" creationId="{D8F528D6-433E-477E-B5AB-ED0E4CF6B868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" creationId="{E930F2B1-C610-2D6C-AC1F-32D42F9C78D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7" creationId="{526AC13D-C612-3C64-762F-68D51992E17A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5"/>
          <ac:spMkLst>
            <pc:docMk/>
            <pc:sldMk cId="2088454933" sldId="267"/>
            <ac:spMk id="29" creationId="{17A357F0-9916-5CF7-C239-990D742CFE5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4"/>
          <ac:spMkLst>
            <pc:docMk/>
            <pc:sldMk cId="2088454933" sldId="267"/>
            <ac:spMk id="31" creationId="{7A535E7A-E39A-A109-658D-4003AD2AFD0C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3"/>
          <ac:spMkLst>
            <pc:docMk/>
            <pc:sldMk cId="2088454933" sldId="267"/>
            <ac:spMk id="33" creationId="{9B4FA666-E5E1-811A-E44D-17CEEFCDFE53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2:53.698" v="362"/>
          <ac:spMkLst>
            <pc:docMk/>
            <pc:sldMk cId="2088454933" sldId="267"/>
            <ac:spMk id="35" creationId="{67362EB1-DD91-5BC2-4A5C-D71336E0FF81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37" creationId="{121B7931-6759-E296-F917-14DA49041F4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9"/>
          <ac:spMkLst>
            <pc:docMk/>
            <pc:sldMk cId="2088454933" sldId="267"/>
            <ac:spMk id="39" creationId="{78C2CFE2-E88F-32D8-5AEB-231D342BB282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41" creationId="{19945CB5-EFC2-28A5-84C9-4303EA02D924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43" creationId="{34E94B6C-8F3A-6DC2-40C3-8B411AA4882B}"/>
          </ac:spMkLst>
        </pc:spChg>
        <pc:spChg chg="mod">
          <ac:chgData name="Gorski, Olaf" userId="S::olaf.gorski@keyloop.com::b9d38bc6-67b6-4ed9-97aa-76b382bd70a4" providerId="AD" clId="Web-{4D7F81FA-F35E-481A-94EB-FABB7E368D7C}" dt="2022-11-17T23:42:32.337" v="339" actId="20577"/>
          <ac:spMkLst>
            <pc:docMk/>
            <pc:sldMk cId="2088454933" sldId="267"/>
            <ac:spMk id="248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8"/>
          <ac:spMkLst>
            <pc:docMk/>
            <pc:sldMk cId="2088454933" sldId="267"/>
            <ac:spMk id="249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89"/>
          <ac:spMkLst>
            <pc:docMk/>
            <pc:sldMk cId="2088454933" sldId="267"/>
            <ac:spMk id="250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0"/>
          <ac:spMkLst>
            <pc:docMk/>
            <pc:sldMk cId="2088454933" sldId="267"/>
            <ac:spMk id="251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1"/>
          <ac:spMkLst>
            <pc:docMk/>
            <pc:sldMk cId="2088454933" sldId="267"/>
            <ac:spMk id="252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2"/>
          <ac:spMkLst>
            <pc:docMk/>
            <pc:sldMk cId="2088454933" sldId="267"/>
            <ac:spMk id="253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6.465" v="393"/>
          <ac:spMkLst>
            <pc:docMk/>
            <pc:sldMk cId="2088454933" sldId="267"/>
            <ac:spMk id="254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7"/>
          <ac:spMkLst>
            <pc:docMk/>
            <pc:sldMk cId="2088454933" sldId="267"/>
            <ac:spMk id="255" creationId="{00000000-0000-0000-0000-000000000000}"/>
          </ac:spMkLst>
        </pc:spChg>
        <pc:spChg chg="add del">
          <ac:chgData name="Gorski, Olaf" userId="S::olaf.gorski@keyloop.com::b9d38bc6-67b6-4ed9-97aa-76b382bd70a4" providerId="AD" clId="Web-{4D7F81FA-F35E-481A-94EB-FABB7E368D7C}" dt="2022-11-17T23:43:14.262" v="378"/>
          <ac:spMkLst>
            <pc:docMk/>
            <pc:sldMk cId="2088454933" sldId="267"/>
            <ac:spMk id="25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14:57.616" v="1472" actId="20577"/>
          <ac:spMkLst>
            <pc:docMk/>
            <pc:sldMk cId="2088454933" sldId="267"/>
            <ac:spMk id="257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5.403" v="387" actId="20577"/>
          <ac:spMkLst>
            <pc:docMk/>
            <pc:sldMk cId="2088454933" sldId="267"/>
            <ac:spMk id="259" creationId="{00000000-0000-0000-0000-000000000000}"/>
          </ac:spMkLst>
        </pc:spChg>
        <pc:spChg chg="add del mod">
          <ac:chgData name="Gorski, Olaf" userId="S::olaf.gorski@keyloop.com::b9d38bc6-67b6-4ed9-97aa-76b382bd70a4" providerId="AD" clId="Web-{4D7F81FA-F35E-481A-94EB-FABB7E368D7C}" dt="2022-11-17T23:43:14.262" v="380"/>
          <ac:spMkLst>
            <pc:docMk/>
            <pc:sldMk cId="2088454933" sldId="267"/>
            <ac:spMk id="260" creationId="{00000000-0000-0000-0000-000000000000}"/>
          </ac:spMkLst>
        </pc:spChg>
        <pc:cxnChg chg="mod">
          <ac:chgData name="Gorski, Olaf" userId="S::olaf.gorski@keyloop.com::b9d38bc6-67b6-4ed9-97aa-76b382bd70a4" providerId="AD" clId="Web-{4D7F81FA-F35E-481A-94EB-FABB7E368D7C}" dt="2022-11-17T23:42:12.429" v="317" actId="1076"/>
          <ac:cxnSpMkLst>
            <pc:docMk/>
            <pc:sldMk cId="2088454933" sldId="267"/>
            <ac:cxnSpMk id="258" creationId="{00000000-0000-0000-0000-000000000000}"/>
          </ac:cxnSpMkLst>
        </pc:cxnChg>
      </pc:sldChg>
      <pc:sldChg chg="modSp add">
        <pc:chgData name="Gorski, Olaf" userId="S::olaf.gorski@keyloop.com::b9d38bc6-67b6-4ed9-97aa-76b382bd70a4" providerId="AD" clId="Web-{4D7F81FA-F35E-481A-94EB-FABB7E368D7C}" dt="2022-11-17T23:44:54.628" v="435" actId="20577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4D7F81FA-F35E-481A-94EB-FABB7E368D7C}" dt="2022-11-17T23:44:50.362" v="434" actId="14100"/>
          <ac:spMkLst>
            <pc:docMk/>
            <pc:sldMk cId="1690255666" sldId="268"/>
            <ac:spMk id="7" creationId="{2D54F7DB-90EE-409D-BFF9-58DA41D070E3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40.221" v="430" actId="1076"/>
          <ac:spMkLst>
            <pc:docMk/>
            <pc:sldMk cId="1690255666" sldId="268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7T23:44:54.628" v="435" actId="20577"/>
          <ac:spMkLst>
            <pc:docMk/>
            <pc:sldMk cId="1690255666" sldId="268"/>
            <ac:spMk id="219" creationId="{00000000-0000-0000-0000-000000000000}"/>
          </ac:spMkLst>
        </pc:spChg>
      </pc:sldChg>
      <pc:sldChg chg="modSp add ord replId">
        <pc:chgData name="Gorski, Olaf" userId="S::olaf.gorski@keyloop.com::b9d38bc6-67b6-4ed9-97aa-76b382bd70a4" providerId="AD" clId="Web-{4D7F81FA-F35E-481A-94EB-FABB7E368D7C}" dt="2022-11-17T23:43:51.452" v="427" actId="20577"/>
        <pc:sldMkLst>
          <pc:docMk/>
          <pc:sldMk cId="78206314" sldId="269"/>
        </pc:sldMkLst>
        <pc:spChg chg="mod">
          <ac:chgData name="Gorski, Olaf" userId="S::olaf.gorski@keyloop.com::b9d38bc6-67b6-4ed9-97aa-76b382bd70a4" providerId="AD" clId="Web-{4D7F81FA-F35E-481A-94EB-FABB7E368D7C}" dt="2022-11-17T23:43:35.498" v="399" actId="20577"/>
          <ac:spMkLst>
            <pc:docMk/>
            <pc:sldMk cId="78206314" sldId="269"/>
            <ac:spMk id="265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51.452" v="427" actId="20577"/>
          <ac:spMkLst>
            <pc:docMk/>
            <pc:sldMk cId="78206314" sldId="269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30.216" v="397" actId="20577"/>
          <ac:spMkLst>
            <pc:docMk/>
            <pc:sldMk cId="78206314" sldId="269"/>
            <ac:spMk id="267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7T23:43:47.405" v="420" actId="20577"/>
          <ac:spMkLst>
            <pc:docMk/>
            <pc:sldMk cId="78206314" sldId="269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09:57.032" v="1304" actId="20577"/>
        <pc:sldMkLst>
          <pc:docMk/>
          <pc:sldMk cId="171930913" sldId="270"/>
        </pc:sldMkLst>
        <pc:spChg chg="mod">
          <ac:chgData name="Gorski, Olaf" userId="S::olaf.gorski@keyloop.com::b9d38bc6-67b6-4ed9-97aa-76b382bd70a4" providerId="AD" clId="Web-{4D7F81FA-F35E-481A-94EB-FABB7E368D7C}" dt="2022-11-18T00:09:57.032" v="1304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4:14.691" v="1460" actId="20577"/>
        <pc:sldMkLst>
          <pc:docMk/>
          <pc:sldMk cId="2991986361" sldId="271"/>
        </pc:sldMkLst>
        <pc:spChg chg="mod">
          <ac:chgData name="Gorski, Olaf" userId="S::olaf.gorski@keyloop.com::b9d38bc6-67b6-4ed9-97aa-76b382bd70a4" providerId="AD" clId="Web-{4D7F81FA-F35E-481A-94EB-FABB7E368D7C}" dt="2022-11-18T00:14:14.691" v="1460" actId="20577"/>
          <ac:spMkLst>
            <pc:docMk/>
            <pc:sldMk cId="2991986361" sldId="271"/>
            <ac:spMk id="266" creationId="{00000000-0000-0000-0000-000000000000}"/>
          </ac:spMkLst>
        </pc:spChg>
        <pc:spChg chg="mod">
          <ac:chgData name="Gorski, Olaf" userId="S::olaf.gorski@keyloop.com::b9d38bc6-67b6-4ed9-97aa-76b382bd70a4" providerId="AD" clId="Web-{4D7F81FA-F35E-481A-94EB-FABB7E368D7C}" dt="2022-11-18T00:06:41.737" v="1235" actId="20577"/>
          <ac:spMkLst>
            <pc:docMk/>
            <pc:sldMk cId="2991986361" sldId="271"/>
            <ac:spMk id="26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6:20.309" v="1508" actId="1076"/>
        <pc:sldMkLst>
          <pc:docMk/>
          <pc:sldMk cId="128602428" sldId="272"/>
        </pc:sldMkLst>
        <pc:spChg chg="mod">
          <ac:chgData name="Gorski, Olaf" userId="S::olaf.gorski@keyloop.com::b9d38bc6-67b6-4ed9-97aa-76b382bd70a4" providerId="AD" clId="Web-{4D7F81FA-F35E-481A-94EB-FABB7E368D7C}" dt="2022-11-18T00:16:20.309" v="1508" actId="1076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S::olaf.gorski@keyloop.com::b9d38bc6-67b6-4ed9-97aa-76b382bd70a4" providerId="AD" clId="Web-{4D7F81FA-F35E-481A-94EB-FABB7E368D7C}" dt="2022-11-18T00:16:10.746" v="1506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add replId">
        <pc:chgData name="Gorski, Olaf" userId="S::olaf.gorski@keyloop.com::b9d38bc6-67b6-4ed9-97aa-76b382bd70a4" providerId="AD" clId="Web-{4D7F81FA-F35E-481A-94EB-FABB7E368D7C}" dt="2022-11-18T00:17:05.140" v="1512" actId="1076"/>
        <pc:sldMkLst>
          <pc:docMk/>
          <pc:sldMk cId="1304058836" sldId="273"/>
        </pc:sldMkLst>
        <pc:spChg chg="mod">
          <ac:chgData name="Gorski, Olaf" userId="S::olaf.gorski@keyloop.com::b9d38bc6-67b6-4ed9-97aa-76b382bd70a4" providerId="AD" clId="Web-{4D7F81FA-F35E-481A-94EB-FABB7E368D7C}" dt="2022-11-18T00:17:05.140" v="1512" actId="1076"/>
          <ac:spMkLst>
            <pc:docMk/>
            <pc:sldMk cId="1304058836" sldId="273"/>
            <ac:spMk id="7" creationId="{2D54F7DB-90EE-409D-BFF9-58DA41D070E3}"/>
          </ac:spMkLst>
        </pc:spChg>
      </pc:sldChg>
      <pc:sldChg chg="modSp new add del mod setBg">
        <pc:chgData name="Gorski, Olaf" userId="S::olaf.gorski@keyloop.com::b9d38bc6-67b6-4ed9-97aa-76b382bd70a4" providerId="AD" clId="Web-{4D7F81FA-F35E-481A-94EB-FABB7E368D7C}" dt="2022-11-18T00:17:52.441" v="1519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4D7F81FA-F35E-481A-94EB-FABB7E368D7C}" dt="2022-11-18T00:17:45.331" v="1517" actId="20577"/>
          <ac:spMkLst>
            <pc:docMk/>
            <pc:sldMk cId="3667500370" sldId="274"/>
            <ac:spMk id="2" creationId="{3E10BAD0-F323-BF49-B19D-DD6FD409720B}"/>
          </ac:spMkLst>
        </pc:spChg>
      </pc:sldChg>
      <pc:sldMasterChg chg="add del addSldLayout delSldLayout">
        <pc:chgData name="Gorski, Olaf" userId="S::olaf.gorski@keyloop.com::b9d38bc6-67b6-4ed9-97aa-76b382bd70a4" providerId="AD" clId="Web-{4D7F81FA-F35E-481A-94EB-FABB7E368D7C}" dt="2022-11-17T23:19:50.983" v="63"/>
        <pc:sldMasterMkLst>
          <pc:docMk/>
          <pc:sldMasterMk cId="1562091843" sldId="2147483648"/>
        </pc:sldMasterMkLst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599843753" sldId="214748364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76963132" sldId="2147483650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4085507" sldId="2147483651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24591406" sldId="2147483652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380746200" sldId="2147483653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565177776" sldId="2147483654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2274877871" sldId="2147483655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285533967" sldId="2147483656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583639160" sldId="2147483657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466389181" sldId="2147483658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1907349802" sldId="2147483659"/>
          </pc:sldLayoutMkLst>
        </pc:sldLayoutChg>
        <pc:sldLayoutChg chg="add del">
          <pc:chgData name="Gorski, Olaf" userId="S::olaf.gorski@keyloop.com::b9d38bc6-67b6-4ed9-97aa-76b382bd70a4" providerId="AD" clId="Web-{4D7F81FA-F35E-481A-94EB-FABB7E368D7C}" dt="2022-11-17T23:19:50.983" v="63"/>
          <pc:sldLayoutMkLst>
            <pc:docMk/>
            <pc:sldMasterMk cId="1562091843" sldId="2147483648"/>
            <pc:sldLayoutMk cId="3788107171" sldId="2147483660"/>
          </pc:sldLayoutMkLst>
        </pc:sldLayoutChg>
      </pc:sldMasterChg>
      <pc:sldMasterChg chg="del mod replId setBg delSldLayout modSldLayout">
        <pc:chgData name="Gorski, Olaf" userId="S::olaf.gorski@keyloop.com::b9d38bc6-67b6-4ed9-97aa-76b382bd70a4" providerId="AD" clId="Web-{4D7F81FA-F35E-481A-94EB-FABB7E368D7C}" dt="2022-11-17T23:31:24.709" v="210"/>
        <pc:sldMasterMkLst>
          <pc:docMk/>
          <pc:sldMasterMk cId="2460954070" sldId="2147483660"/>
        </pc:sldMasterMkLst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Gorski, Olaf" userId="S::olaf.gorski@keyloop.com::b9d38bc6-67b6-4ed9-97aa-76b382bd70a4" providerId="AD" clId="Web-{4D7F81FA-F35E-481A-94EB-FABB7E368D7C}" dt="2022-11-17T23:31:24.709" v="2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orski, Olaf" userId="S::olaf.gorski@keyloop.com::b9d38bc6-67b6-4ed9-97aa-76b382bd70a4" providerId="AD" clId="Web-{4D7F81FA-F35E-481A-94EB-FABB7E368D7C}" dt="2022-11-17T23:39:33.434" v="273"/>
        <pc:sldMasterMkLst>
          <pc:docMk/>
          <pc:sldMasterMk cId="0" sldId="2147483667"/>
        </pc:sldMasterMkLst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4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6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7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8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59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0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1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2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3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4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5"/>
          </pc:sldLayoutMkLst>
        </pc:sldLayoutChg>
        <pc:sldLayoutChg chg="add">
          <pc:chgData name="Gorski, Olaf" userId="S::olaf.gorski@keyloop.com::b9d38bc6-67b6-4ed9-97aa-76b382bd70a4" providerId="AD" clId="Web-{4D7F81FA-F35E-481A-94EB-FABB7E368D7C}" dt="2022-11-17T23:39:33.434" v="273"/>
          <pc:sldLayoutMkLst>
            <pc:docMk/>
            <pc:sldMasterMk cId="0" sldId="2147483667"/>
            <pc:sldLayoutMk cId="0" sldId="2147483666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5.740" v="211"/>
        <pc:sldMasterMkLst>
          <pc:docMk/>
          <pc:sldMasterMk cId="2135155992" sldId="2147483672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65569719" sldId="214748367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011003408" sldId="214748367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784830062" sldId="214748367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480128137" sldId="214748367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65816348" sldId="214748367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559958950" sldId="214748367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1924755939" sldId="214748367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131447255" sldId="214748368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3041353782" sldId="214748368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930061712" sldId="214748368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5.740" v="211"/>
          <pc:sldLayoutMkLst>
            <pc:docMk/>
            <pc:sldMasterMk cId="2135155992" sldId="2147483672"/>
            <pc:sldLayoutMk cId="252133335" sldId="2147483683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7.115" v="212"/>
        <pc:sldMasterMkLst>
          <pc:docMk/>
          <pc:sldMasterMk cId="3975920928" sldId="2147483684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248182012" sldId="214748368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171898920" sldId="214748368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577539922" sldId="214748368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813589986" sldId="214748368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4108074731" sldId="214748368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38862023" sldId="214748369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1711070008" sldId="214748369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759851476" sldId="214748369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279563692" sldId="214748369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89205198" sldId="214748369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7.115" v="212"/>
          <pc:sldLayoutMkLst>
            <pc:docMk/>
            <pc:sldMasterMk cId="3975920928" sldId="2147483684"/>
            <pc:sldLayoutMk cId="2022863219" sldId="2147483695"/>
          </pc:sldLayoutMkLst>
        </pc:sldLayoutChg>
      </pc:sldMasterChg>
      <pc:sldMasterChg chg="add del addSldLayout del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009735350" sldId="2147483696"/>
        </pc:sldMasterMkLst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302190644" sldId="2147483697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9994411" sldId="2147483698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691107873" sldId="2147483699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428946454" sldId="2147483700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71147036" sldId="2147483701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1534131006" sldId="2147483702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232926175" sldId="2147483703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3456488837" sldId="2147483704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4077952580" sldId="2147483705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39437696" sldId="2147483706"/>
          </pc:sldLayoutMkLst>
        </pc:sldLayoutChg>
        <pc:sldLayoutChg chg="add del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009735350" sldId="2147483696"/>
            <pc:sldLayoutMk cId="2184396587" sldId="2147483707"/>
          </pc:sldLayoutMkLst>
        </pc:sldLayoutChg>
      </pc:sldMasterChg>
      <pc:sldMasterChg chg="add addSldLayout modSldLayout">
        <pc:chgData name="Gorski, Olaf" userId="S::olaf.gorski@keyloop.com::b9d38bc6-67b6-4ed9-97aa-76b382bd70a4" providerId="AD" clId="Web-{4D7F81FA-F35E-481A-94EB-FABB7E368D7C}" dt="2022-11-17T23:31:28.334" v="213"/>
        <pc:sldMasterMkLst>
          <pc:docMk/>
          <pc:sldMasterMk cId="3515201797" sldId="2147483708"/>
        </pc:sldMasterMkLst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02034601" sldId="2147483709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840367695" sldId="2147483710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925802863" sldId="2147483711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610889916" sldId="2147483712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148940319" sldId="2147483713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223830621" sldId="2147483714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274201887" sldId="2147483715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614444808" sldId="2147483716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2616501688" sldId="2147483717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060682454" sldId="2147483718"/>
          </pc:sldLayoutMkLst>
        </pc:sldLayoutChg>
        <pc:sldLayoutChg chg="add mod replId">
          <pc:chgData name="Gorski, Olaf" userId="S::olaf.gorski@keyloop.com::b9d38bc6-67b6-4ed9-97aa-76b382bd70a4" providerId="AD" clId="Web-{4D7F81FA-F35E-481A-94EB-FABB7E368D7C}" dt="2022-11-17T23:31:28.334" v="213"/>
          <pc:sldLayoutMkLst>
            <pc:docMk/>
            <pc:sldMasterMk cId="3515201797" sldId="2147483708"/>
            <pc:sldLayoutMk cId="1472068622" sldId="2147483719"/>
          </pc:sldLayoutMkLst>
        </pc:sldLayoutChg>
      </pc:sldMasterChg>
    </pc:docChg>
  </pc:docChgLst>
  <pc:docChgLst>
    <pc:chgData name="Gorski, Olaf" userId="b9d38bc6-67b6-4ed9-97aa-76b382bd70a4" providerId="ADAL" clId="{3C9AA2BD-0CCA-4A34-A913-A6B0ACE33317}"/>
    <pc:docChg chg="undo custSel addSld delSld modSld sldOrd delMainMaster modMainMaster modNotesMaster">
      <pc:chgData name="Gorski, Olaf" userId="b9d38bc6-67b6-4ed9-97aa-76b382bd70a4" providerId="ADAL" clId="{3C9AA2BD-0CCA-4A34-A913-A6B0ACE33317}" dt="2022-11-18T08:45:03.739" v="8929" actId="20577"/>
      <pc:docMkLst>
        <pc:docMk/>
      </pc:docMkLst>
      <pc:sldChg chg="delSp modSp mod">
        <pc:chgData name="Gorski, Olaf" userId="b9d38bc6-67b6-4ed9-97aa-76b382bd70a4" providerId="ADAL" clId="{3C9AA2BD-0CCA-4A34-A913-A6B0ACE33317}" dt="2022-11-18T00:45:26.670" v="231" actId="478"/>
        <pc:sldMkLst>
          <pc:docMk/>
          <pc:sldMk cId="144312225" sldId="260"/>
        </pc:sldMkLst>
        <pc:spChg chg="del">
          <ac:chgData name="Gorski, Olaf" userId="b9d38bc6-67b6-4ed9-97aa-76b382bd70a4" providerId="ADAL" clId="{3C9AA2BD-0CCA-4A34-A913-A6B0ACE33317}" dt="2022-11-18T00:45:26.670" v="231" actId="478"/>
          <ac:spMkLst>
            <pc:docMk/>
            <pc:sldMk cId="144312225" sldId="260"/>
            <ac:spMk id="8" creationId="{3691C6C5-BA38-4CA6-9078-80FF39186192}"/>
          </ac:spMkLst>
        </pc:spChg>
        <pc:spChg chg="del mod">
          <ac:chgData name="Gorski, Olaf" userId="b9d38bc6-67b6-4ed9-97aa-76b382bd70a4" providerId="ADAL" clId="{3C9AA2BD-0CCA-4A34-A913-A6B0ACE33317}" dt="2022-11-18T00:45:24.821" v="230" actId="478"/>
          <ac:spMkLst>
            <pc:docMk/>
            <pc:sldMk cId="144312225" sldId="260"/>
            <ac:spMk id="10" creationId="{D3A25E4C-F486-4476-982B-0910474A5BA9}"/>
          </ac:spMkLst>
        </pc:spChg>
      </pc:sldChg>
      <pc:sldChg chg="delSp modSp mod">
        <pc:chgData name="Gorski, Olaf" userId="b9d38bc6-67b6-4ed9-97aa-76b382bd70a4" providerId="ADAL" clId="{3C9AA2BD-0CCA-4A34-A913-A6B0ACE33317}" dt="2022-11-18T00:45:10.043" v="228" actId="478"/>
        <pc:sldMkLst>
          <pc:docMk/>
          <pc:sldMk cId="3804046324" sldId="261"/>
        </pc:sldMkLst>
        <pc:spChg chg="del mod">
          <ac:chgData name="Gorski, Olaf" userId="b9d38bc6-67b6-4ed9-97aa-76b382bd70a4" providerId="ADAL" clId="{3C9AA2BD-0CCA-4A34-A913-A6B0ACE33317}" dt="2022-11-18T00:45:10.043" v="228" actId="478"/>
          <ac:spMkLst>
            <pc:docMk/>
            <pc:sldMk cId="3804046324" sldId="261"/>
            <ac:spMk id="7" creationId="{72A67ADF-8DE4-40E2-9008-469CED30B969}"/>
          </ac:spMkLst>
        </pc:spChg>
        <pc:spChg chg="del">
          <ac:chgData name="Gorski, Olaf" userId="b9d38bc6-67b6-4ed9-97aa-76b382bd70a4" providerId="ADAL" clId="{3C9AA2BD-0CCA-4A34-A913-A6B0ACE33317}" dt="2022-11-18T00:45:07.022" v="226" actId="478"/>
          <ac:spMkLst>
            <pc:docMk/>
            <pc:sldMk cId="3804046324" sldId="261"/>
            <ac:spMk id="9" creationId="{9E440AD6-4906-4530-8533-6556657D1129}"/>
          </ac:spMkLst>
        </pc:spChg>
      </pc:sldChg>
      <pc:sldChg chg="del">
        <pc:chgData name="Gorski, Olaf" userId="b9d38bc6-67b6-4ed9-97aa-76b382bd70a4" providerId="ADAL" clId="{3C9AA2BD-0CCA-4A34-A913-A6B0ACE33317}" dt="2022-11-18T08:36:26.128" v="7884" actId="47"/>
        <pc:sldMkLst>
          <pc:docMk/>
          <pc:sldMk cId="3939879707" sldId="266"/>
        </pc:sldMkLst>
      </pc:sldChg>
      <pc:sldChg chg="delSp del mod ord">
        <pc:chgData name="Gorski, Olaf" userId="b9d38bc6-67b6-4ed9-97aa-76b382bd70a4" providerId="ADAL" clId="{3C9AA2BD-0CCA-4A34-A913-A6B0ACE33317}" dt="2022-11-18T08:36:23.740" v="7883" actId="47"/>
        <pc:sldMkLst>
          <pc:docMk/>
          <pc:sldMk cId="2088454933" sldId="267"/>
        </pc:sldMkLst>
        <pc:spChg chg="del">
          <ac:chgData name="Gorski, Olaf" userId="b9d38bc6-67b6-4ed9-97aa-76b382bd70a4" providerId="ADAL" clId="{3C9AA2BD-0CCA-4A34-A913-A6B0ACE33317}" dt="2022-11-18T00:44:48.698" v="225" actId="478"/>
          <ac:spMkLst>
            <pc:docMk/>
            <pc:sldMk cId="2088454933" sldId="267"/>
            <ac:spMk id="15" creationId="{9E0EC287-C451-47C0-82BE-97FA4C189C2C}"/>
          </ac:spMkLst>
        </pc:spChg>
        <pc:spChg chg="del">
          <ac:chgData name="Gorski, Olaf" userId="b9d38bc6-67b6-4ed9-97aa-76b382bd70a4" providerId="ADAL" clId="{3C9AA2BD-0CCA-4A34-A913-A6B0ACE33317}" dt="2022-11-18T00:44:45.187" v="224" actId="478"/>
          <ac:spMkLst>
            <pc:docMk/>
            <pc:sldMk cId="2088454933" sldId="267"/>
            <ac:spMk id="16" creationId="{5FE083FF-B41E-49B8-856F-F9A373055AB4}"/>
          </ac:spMkLst>
        </pc:spChg>
      </pc:sldChg>
      <pc:sldChg chg="modSp mod">
        <pc:chgData name="Gorski, Olaf" userId="b9d38bc6-67b6-4ed9-97aa-76b382bd70a4" providerId="ADAL" clId="{3C9AA2BD-0CCA-4A34-A913-A6B0ACE33317}" dt="2022-11-18T00:29:18.434" v="111" actId="1076"/>
        <pc:sldMkLst>
          <pc:docMk/>
          <pc:sldMk cId="1690255666" sldId="268"/>
        </pc:sldMkLst>
        <pc:spChg chg="mod">
          <ac:chgData name="Gorski, Olaf" userId="b9d38bc6-67b6-4ed9-97aa-76b382bd70a4" providerId="ADAL" clId="{3C9AA2BD-0CCA-4A34-A913-A6B0ACE33317}" dt="2022-11-18T00:29:18.434" v="111" actId="1076"/>
          <ac:spMkLst>
            <pc:docMk/>
            <pc:sldMk cId="1690255666" sldId="268"/>
            <ac:spMk id="8" creationId="{E47F3A96-DCEF-481E-96FA-B901FB586511}"/>
          </ac:spMkLst>
        </pc:spChg>
      </pc:sldChg>
      <pc:sldChg chg="delSp modSp mod">
        <pc:chgData name="Gorski, Olaf" userId="b9d38bc6-67b6-4ed9-97aa-76b382bd70a4" providerId="ADAL" clId="{3C9AA2BD-0CCA-4A34-A913-A6B0ACE33317}" dt="2022-11-18T00:29:24.718" v="113" actId="478"/>
        <pc:sldMkLst>
          <pc:docMk/>
          <pc:sldMk cId="78206314" sldId="269"/>
        </pc:sldMkLst>
        <pc:spChg chg="del mod">
          <ac:chgData name="Gorski, Olaf" userId="b9d38bc6-67b6-4ed9-97aa-76b382bd70a4" providerId="ADAL" clId="{3C9AA2BD-0CCA-4A34-A913-A6B0ACE33317}" dt="2022-11-18T00:29:24.718" v="113" actId="478"/>
          <ac:spMkLst>
            <pc:docMk/>
            <pc:sldMk cId="78206314" sldId="269"/>
            <ac:spMk id="7" creationId="{E16BD6AB-61D0-4A4D-AD44-19CE0DAE4C1F}"/>
          </ac:spMkLst>
        </pc:spChg>
      </pc:sldChg>
      <pc:sldChg chg="delSp modSp mod">
        <pc:chgData name="Gorski, Olaf" userId="b9d38bc6-67b6-4ed9-97aa-76b382bd70a4" providerId="ADAL" clId="{3C9AA2BD-0CCA-4A34-A913-A6B0ACE33317}" dt="2022-11-18T07:32:58.828" v="237" actId="20577"/>
        <pc:sldMkLst>
          <pc:docMk/>
          <pc:sldMk cId="171930913" sldId="270"/>
        </pc:sldMkLst>
        <pc:spChg chg="del mod">
          <ac:chgData name="Gorski, Olaf" userId="b9d38bc6-67b6-4ed9-97aa-76b382bd70a4" providerId="ADAL" clId="{3C9AA2BD-0CCA-4A34-A913-A6B0ACE33317}" dt="2022-11-18T00:44:10.150" v="218" actId="478"/>
          <ac:spMkLst>
            <pc:docMk/>
            <pc:sldMk cId="171930913" sldId="270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2:58.828" v="237" actId="20577"/>
          <ac:spMkLst>
            <pc:docMk/>
            <pc:sldMk cId="171930913" sldId="270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7:50:53.955" v="2718" actId="20577"/>
        <pc:sldMkLst>
          <pc:docMk/>
          <pc:sldMk cId="2991986361" sldId="271"/>
        </pc:sldMkLst>
        <pc:spChg chg="add del">
          <ac:chgData name="Gorski, Olaf" userId="b9d38bc6-67b6-4ed9-97aa-76b382bd70a4" providerId="ADAL" clId="{3C9AA2BD-0CCA-4A34-A913-A6B0ACE33317}" dt="2022-11-18T07:36:05.222" v="443"/>
          <ac:spMkLst>
            <pc:docMk/>
            <pc:sldMk cId="2991986361" sldId="271"/>
            <ac:spMk id="2" creationId="{5C9C16B6-94B5-4575-9865-89D12D9D7D6D}"/>
          </ac:spMkLst>
        </pc:spChg>
        <pc:spChg chg="add del">
          <ac:chgData name="Gorski, Olaf" userId="b9d38bc6-67b6-4ed9-97aa-76b382bd70a4" providerId="ADAL" clId="{3C9AA2BD-0CCA-4A34-A913-A6B0ACE33317}" dt="2022-11-18T07:36:10.353" v="447"/>
          <ac:spMkLst>
            <pc:docMk/>
            <pc:sldMk cId="2991986361" sldId="271"/>
            <ac:spMk id="3" creationId="{1347885B-39E2-4520-917F-A715630E4FDE}"/>
          </ac:spMkLst>
        </pc:spChg>
        <pc:spChg chg="add mod">
          <ac:chgData name="Gorski, Olaf" userId="b9d38bc6-67b6-4ed9-97aa-76b382bd70a4" providerId="ADAL" clId="{3C9AA2BD-0CCA-4A34-A913-A6B0ACE33317}" dt="2022-11-18T07:50:53.955" v="2718" actId="20577"/>
          <ac:spMkLst>
            <pc:docMk/>
            <pc:sldMk cId="2991986361" sldId="271"/>
            <ac:spMk id="4" creationId="{7CF63199-7101-4B76-B135-AD73AFE3740E}"/>
          </ac:spMkLst>
        </pc:spChg>
        <pc:spChg chg="del">
          <ac:chgData name="Gorski, Olaf" userId="b9d38bc6-67b6-4ed9-97aa-76b382bd70a4" providerId="ADAL" clId="{3C9AA2BD-0CCA-4A34-A913-A6B0ACE33317}" dt="2022-11-18T00:44:12.560" v="219" actId="478"/>
          <ac:spMkLst>
            <pc:docMk/>
            <pc:sldMk cId="2991986361" sldId="271"/>
            <ac:spMk id="7" creationId="{E16BD6AB-61D0-4A4D-AD44-19CE0DAE4C1F}"/>
          </ac:spMkLst>
        </pc:spChg>
        <pc:spChg chg="mod">
          <ac:chgData name="Gorski, Olaf" userId="b9d38bc6-67b6-4ed9-97aa-76b382bd70a4" providerId="ADAL" clId="{3C9AA2BD-0CCA-4A34-A913-A6B0ACE33317}" dt="2022-11-18T07:36:11.217" v="448" actId="1076"/>
          <ac:spMkLst>
            <pc:docMk/>
            <pc:sldMk cId="2991986361" sldId="271"/>
            <ac:spMk id="266" creationId="{00000000-0000-0000-0000-000000000000}"/>
          </ac:spMkLst>
        </pc:spChg>
      </pc:sldChg>
      <pc:sldChg chg="addSp delSp modSp mod">
        <pc:chgData name="Gorski, Olaf" userId="b9d38bc6-67b6-4ed9-97aa-76b382bd70a4" providerId="ADAL" clId="{3C9AA2BD-0CCA-4A34-A913-A6B0ACE33317}" dt="2022-11-18T00:44:19.461" v="222" actId="20577"/>
        <pc:sldMkLst>
          <pc:docMk/>
          <pc:sldMk cId="128602428" sldId="272"/>
        </pc:sldMkLst>
        <pc:spChg chg="add del">
          <ac:chgData name="Gorski, Olaf" userId="b9d38bc6-67b6-4ed9-97aa-76b382bd70a4" providerId="ADAL" clId="{3C9AA2BD-0CCA-4A34-A913-A6B0ACE33317}" dt="2022-11-18T00:44:16.174" v="221" actId="478"/>
          <ac:spMkLst>
            <pc:docMk/>
            <pc:sldMk cId="128602428" sldId="272"/>
            <ac:spMk id="8" creationId="{E47F3A96-DCEF-481E-96FA-B901FB586511}"/>
          </ac:spMkLst>
        </pc:spChg>
        <pc:spChg chg="mod">
          <ac:chgData name="Gorski, Olaf" userId="b9d38bc6-67b6-4ed9-97aa-76b382bd70a4" providerId="ADAL" clId="{3C9AA2BD-0CCA-4A34-A913-A6B0ACE33317}" dt="2022-11-18T00:44:19.461" v="222" actId="20577"/>
          <ac:spMkLst>
            <pc:docMk/>
            <pc:sldMk cId="128602428" sldId="272"/>
            <ac:spMk id="219" creationId="{00000000-0000-0000-0000-000000000000}"/>
          </ac:spMkLst>
        </pc:spChg>
      </pc:sldChg>
      <pc:sldChg chg="modSp del mod ord">
        <pc:chgData name="Gorski, Olaf" userId="b9d38bc6-67b6-4ed9-97aa-76b382bd70a4" providerId="ADAL" clId="{3C9AA2BD-0CCA-4A34-A913-A6B0ACE33317}" dt="2022-11-18T07:43:59.431" v="1412" actId="47"/>
        <pc:sldMkLst>
          <pc:docMk/>
          <pc:sldMk cId="1304058836" sldId="273"/>
        </pc:sldMkLst>
        <pc:spChg chg="mod">
          <ac:chgData name="Gorski, Olaf" userId="b9d38bc6-67b6-4ed9-97aa-76b382bd70a4" providerId="ADAL" clId="{3C9AA2BD-0CCA-4A34-A913-A6B0ACE33317}" dt="2022-11-18T00:44:32.364" v="223" actId="1076"/>
          <ac:spMkLst>
            <pc:docMk/>
            <pc:sldMk cId="1304058836" sldId="273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7:43:56.564" v="1411" actId="20577"/>
          <ac:spMkLst>
            <pc:docMk/>
            <pc:sldMk cId="1304058836" sldId="273"/>
            <ac:spMk id="219" creationId="{00000000-0000-0000-0000-000000000000}"/>
          </ac:spMkLst>
        </pc:spChg>
      </pc:sldChg>
      <pc:sldChg chg="addSp modSp mod">
        <pc:chgData name="Gorski, Olaf" userId="b9d38bc6-67b6-4ed9-97aa-76b382bd70a4" providerId="ADAL" clId="{3C9AA2BD-0CCA-4A34-A913-A6B0ACE33317}" dt="2022-11-18T07:44:49.387" v="1734" actId="20577"/>
        <pc:sldMkLst>
          <pc:docMk/>
          <pc:sldMk cId="3667500370" sldId="274"/>
        </pc:sldMkLst>
        <pc:spChg chg="mod">
          <ac:chgData name="Gorski, Olaf" userId="b9d38bc6-67b6-4ed9-97aa-76b382bd70a4" providerId="ADAL" clId="{3C9AA2BD-0CCA-4A34-A913-A6B0ACE33317}" dt="2022-11-18T07:42:33.207" v="1083" actId="255"/>
          <ac:spMkLst>
            <pc:docMk/>
            <pc:sldMk cId="3667500370" sldId="274"/>
            <ac:spMk id="2" creationId="{3E10BAD0-F323-BF49-B19D-DD6FD409720B}"/>
          </ac:spMkLst>
        </pc:spChg>
        <pc:spChg chg="add mod">
          <ac:chgData name="Gorski, Olaf" userId="b9d38bc6-67b6-4ed9-97aa-76b382bd70a4" providerId="ADAL" clId="{3C9AA2BD-0CCA-4A34-A913-A6B0ACE33317}" dt="2022-11-18T07:44:49.387" v="1734" actId="20577"/>
          <ac:spMkLst>
            <pc:docMk/>
            <pc:sldMk cId="3667500370" sldId="274"/>
            <ac:spMk id="3" creationId="{C6B31437-24E4-49F0-AA0B-6E5A4CF7BD32}"/>
          </ac:spMkLst>
        </pc:spChg>
      </pc:sldChg>
      <pc:sldChg chg="modSp add mod ord">
        <pc:chgData name="Gorski, Olaf" userId="b9d38bc6-67b6-4ed9-97aa-76b382bd70a4" providerId="ADAL" clId="{3C9AA2BD-0CCA-4A34-A913-A6B0ACE33317}" dt="2022-11-18T07:50:33.867" v="2710" actId="113"/>
        <pc:sldMkLst>
          <pc:docMk/>
          <pc:sldMk cId="3265355660" sldId="275"/>
        </pc:sldMkLst>
        <pc:spChg chg="mod">
          <ac:chgData name="Gorski, Olaf" userId="b9d38bc6-67b6-4ed9-97aa-76b382bd70a4" providerId="ADAL" clId="{3C9AA2BD-0CCA-4A34-A913-A6B0ACE33317}" dt="2022-11-18T07:46:22.560" v="1969" actId="20577"/>
          <ac:spMkLst>
            <pc:docMk/>
            <pc:sldMk cId="3265355660" sldId="275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0:33.867" v="2710" actId="113"/>
          <ac:spMkLst>
            <pc:docMk/>
            <pc:sldMk cId="3265355660" sldId="275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5:06.759" v="1747" actId="20577"/>
          <ac:spMkLst>
            <pc:docMk/>
            <pc:sldMk cId="3265355660" sldId="275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46:27.229" v="1984" actId="20577"/>
          <ac:spMkLst>
            <pc:docMk/>
            <pc:sldMk cId="3265355660" sldId="275"/>
            <ac:spMk id="269" creationId="{00000000-0000-0000-0000-000000000000}"/>
          </ac:spMkLst>
        </pc:spChg>
      </pc:sldChg>
      <pc:sldChg chg="modSp add mod ord">
        <pc:chgData name="Gorski, Olaf" userId="b9d38bc6-67b6-4ed9-97aa-76b382bd70a4" providerId="ADAL" clId="{3C9AA2BD-0CCA-4A34-A913-A6B0ACE33317}" dt="2022-11-18T07:48:51.395" v="2551" actId="20577"/>
        <pc:sldMkLst>
          <pc:docMk/>
          <pc:sldMk cId="244297032" sldId="276"/>
        </pc:sldMkLst>
        <pc:spChg chg="mod">
          <ac:chgData name="Gorski, Olaf" userId="b9d38bc6-67b6-4ed9-97aa-76b382bd70a4" providerId="ADAL" clId="{3C9AA2BD-0CCA-4A34-A913-A6B0ACE33317}" dt="2022-11-18T07:48:51.395" v="2551" actId="20577"/>
          <ac:spMkLst>
            <pc:docMk/>
            <pc:sldMk cId="244297032" sldId="276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7:49:01.623" v="2556" actId="255"/>
        <pc:sldMkLst>
          <pc:docMk/>
          <pc:sldMk cId="824645803" sldId="277"/>
        </pc:sldMkLst>
        <pc:spChg chg="mod">
          <ac:chgData name="Gorski, Olaf" userId="b9d38bc6-67b6-4ed9-97aa-76b382bd70a4" providerId="ADAL" clId="{3C9AA2BD-0CCA-4A34-A913-A6B0ACE33317}" dt="2022-11-18T07:49:01.623" v="2556" actId="255"/>
          <ac:spMkLst>
            <pc:docMk/>
            <pc:sldMk cId="824645803" sldId="277"/>
            <ac:spMk id="21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3:51.487" v="6265" actId="113"/>
        <pc:sldMkLst>
          <pc:docMk/>
          <pc:sldMk cId="1080915481" sldId="278"/>
        </pc:sldMkLst>
        <pc:spChg chg="mod">
          <ac:chgData name="Gorski, Olaf" userId="b9d38bc6-67b6-4ed9-97aa-76b382bd70a4" providerId="ADAL" clId="{3C9AA2BD-0CCA-4A34-A913-A6B0ACE33317}" dt="2022-11-18T07:51:40.427" v="2799" actId="20577"/>
          <ac:spMkLst>
            <pc:docMk/>
            <pc:sldMk cId="1080915481" sldId="278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3:51.487" v="6265" actId="113"/>
          <ac:spMkLst>
            <pc:docMk/>
            <pc:sldMk cId="1080915481" sldId="278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1:26.430" v="2725" actId="20577"/>
          <ac:spMkLst>
            <pc:docMk/>
            <pc:sldMk cId="1080915481" sldId="278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2:31.356" v="2932" actId="20577"/>
          <ac:spMkLst>
            <pc:docMk/>
            <pc:sldMk cId="1080915481" sldId="278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06:40.635" v="5732" actId="113"/>
        <pc:sldMkLst>
          <pc:docMk/>
          <pc:sldMk cId="3780406331" sldId="279"/>
        </pc:sldMkLst>
        <pc:spChg chg="mod">
          <ac:chgData name="Gorski, Olaf" userId="b9d38bc6-67b6-4ed9-97aa-76b382bd70a4" providerId="ADAL" clId="{3C9AA2BD-0CCA-4A34-A913-A6B0ACE33317}" dt="2022-11-18T08:06:40.635" v="5732" actId="113"/>
          <ac:spMkLst>
            <pc:docMk/>
            <pc:sldMk cId="3780406331" sldId="279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7:59:55.042" v="5042" actId="20577"/>
          <ac:spMkLst>
            <pc:docMk/>
            <pc:sldMk cId="3780406331" sldId="279"/>
            <ac:spMk id="269" creationId="{00000000-0000-0000-0000-000000000000}"/>
          </ac:spMkLst>
        </pc:spChg>
      </pc:sldChg>
      <pc:sldChg chg="addSp delSp modSp add mod">
        <pc:chgData name="Gorski, Olaf" userId="b9d38bc6-67b6-4ed9-97aa-76b382bd70a4" providerId="ADAL" clId="{3C9AA2BD-0CCA-4A34-A913-A6B0ACE33317}" dt="2022-11-18T08:08:15.867" v="5741" actId="1076"/>
        <pc:sldMkLst>
          <pc:docMk/>
          <pc:sldMk cId="808974848" sldId="280"/>
        </pc:sldMkLst>
        <pc:spChg chg="add del mod">
          <ac:chgData name="Gorski, Olaf" userId="b9d38bc6-67b6-4ed9-97aa-76b382bd70a4" providerId="ADAL" clId="{3C9AA2BD-0CCA-4A34-A913-A6B0ACE33317}" dt="2022-11-18T08:04:01.948" v="5669" actId="478"/>
          <ac:spMkLst>
            <pc:docMk/>
            <pc:sldMk cId="808974848" sldId="280"/>
            <ac:spMk id="3" creationId="{CAAA9AC1-E480-453F-8D56-50269DA91505}"/>
          </ac:spMkLst>
        </pc:spChg>
        <pc:spChg chg="add mod">
          <ac:chgData name="Gorski, Olaf" userId="b9d38bc6-67b6-4ed9-97aa-76b382bd70a4" providerId="ADAL" clId="{3C9AA2BD-0CCA-4A34-A913-A6B0ACE33317}" dt="2022-11-18T08:08:15.867" v="5741" actId="1076"/>
          <ac:spMkLst>
            <pc:docMk/>
            <pc:sldMk cId="808974848" sldId="280"/>
            <ac:spMk id="4" creationId="{8FAC26A7-CDDE-471F-B01E-FBC5D2E43992}"/>
          </ac:spMkLst>
        </pc:spChg>
        <pc:spChg chg="del">
          <ac:chgData name="Gorski, Olaf" userId="b9d38bc6-67b6-4ed9-97aa-76b382bd70a4" providerId="ADAL" clId="{3C9AA2BD-0CCA-4A34-A913-A6B0ACE33317}" dt="2022-11-18T08:03:59.587" v="5668" actId="478"/>
          <ac:spMkLst>
            <pc:docMk/>
            <pc:sldMk cId="808974848" sldId="280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05:12.173" v="5716" actId="20577"/>
          <ac:spMkLst>
            <pc:docMk/>
            <pc:sldMk cId="808974848" sldId="280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12:15.909" v="6002" actId="20577"/>
        <pc:sldMkLst>
          <pc:docMk/>
          <pc:sldMk cId="1434715848" sldId="281"/>
        </pc:sldMkLst>
        <pc:spChg chg="mod">
          <ac:chgData name="Gorski, Olaf" userId="b9d38bc6-67b6-4ed9-97aa-76b382bd70a4" providerId="ADAL" clId="{3C9AA2BD-0CCA-4A34-A913-A6B0ACE33317}" dt="2022-11-18T08:12:15.909" v="6002" actId="20577"/>
          <ac:spMkLst>
            <pc:docMk/>
            <pc:sldMk cId="1434715848" sldId="281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14:05.647" v="6266"/>
        <pc:sldMkLst>
          <pc:docMk/>
          <pc:sldMk cId="3943414268" sldId="282"/>
        </pc:sldMkLst>
      </pc:sldChg>
      <pc:sldChg chg="modSp add mod">
        <pc:chgData name="Gorski, Olaf" userId="b9d38bc6-67b6-4ed9-97aa-76b382bd70a4" providerId="ADAL" clId="{3C9AA2BD-0CCA-4A34-A913-A6B0ACE33317}" dt="2022-11-18T08:42:39.329" v="8715" actId="20577"/>
        <pc:sldMkLst>
          <pc:docMk/>
          <pc:sldMk cId="3922180334" sldId="283"/>
        </pc:sldMkLst>
        <pc:spChg chg="mod">
          <ac:chgData name="Gorski, Olaf" userId="b9d38bc6-67b6-4ed9-97aa-76b382bd70a4" providerId="ADAL" clId="{3C9AA2BD-0CCA-4A34-A913-A6B0ACE33317}" dt="2022-11-18T08:15:03.445" v="6365" actId="20577"/>
          <ac:spMkLst>
            <pc:docMk/>
            <pc:sldMk cId="3922180334" sldId="283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42:39.329" v="8715" actId="20577"/>
          <ac:spMkLst>
            <pc:docMk/>
            <pc:sldMk cId="3922180334" sldId="283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18.784" v="6272" actId="20577"/>
          <ac:spMkLst>
            <pc:docMk/>
            <pc:sldMk cId="3922180334" sldId="283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14:51.967" v="6342" actId="20577"/>
          <ac:spMkLst>
            <pc:docMk/>
            <pc:sldMk cId="3922180334" sldId="283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6:20.477" v="7882" actId="20577"/>
        <pc:sldMkLst>
          <pc:docMk/>
          <pc:sldMk cId="3337959332" sldId="284"/>
        </pc:sldMkLst>
        <pc:spChg chg="mod">
          <ac:chgData name="Gorski, Olaf" userId="b9d38bc6-67b6-4ed9-97aa-76b382bd70a4" providerId="ADAL" clId="{3C9AA2BD-0CCA-4A34-A913-A6B0ACE33317}" dt="2022-11-18T08:35:39.360" v="7650" actId="20577"/>
          <ac:spMkLst>
            <pc:docMk/>
            <pc:sldMk cId="3337959332" sldId="284"/>
            <ac:spMk id="265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6:20.477" v="7882" actId="20577"/>
          <ac:spMkLst>
            <pc:docMk/>
            <pc:sldMk cId="3337959332" sldId="284"/>
            <ac:spMk id="266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28.355" v="7629" actId="5793"/>
          <ac:spMkLst>
            <pc:docMk/>
            <pc:sldMk cId="3337959332" sldId="284"/>
            <ac:spMk id="267" creationId="{00000000-0000-0000-0000-000000000000}"/>
          </ac:spMkLst>
        </pc:spChg>
        <pc:spChg chg="mod">
          <ac:chgData name="Gorski, Olaf" userId="b9d38bc6-67b6-4ed9-97aa-76b382bd70a4" providerId="ADAL" clId="{3C9AA2BD-0CCA-4A34-A913-A6B0ACE33317}" dt="2022-11-18T08:35:44.367" v="7681" actId="20577"/>
          <ac:spMkLst>
            <pc:docMk/>
            <pc:sldMk cId="3337959332" sldId="284"/>
            <ac:spMk id="269" creationId="{00000000-0000-0000-0000-000000000000}"/>
          </ac:spMkLst>
        </pc:spChg>
      </pc:sldChg>
      <pc:sldChg chg="modSp add mod">
        <pc:chgData name="Gorski, Olaf" userId="b9d38bc6-67b6-4ed9-97aa-76b382bd70a4" providerId="ADAL" clId="{3C9AA2BD-0CCA-4A34-A913-A6B0ACE33317}" dt="2022-11-18T08:37:07.733" v="7919" actId="20577"/>
        <pc:sldMkLst>
          <pc:docMk/>
          <pc:sldMk cId="1307353118" sldId="285"/>
        </pc:sldMkLst>
        <pc:spChg chg="mod">
          <ac:chgData name="Gorski, Olaf" userId="b9d38bc6-67b6-4ed9-97aa-76b382bd70a4" providerId="ADAL" clId="{3C9AA2BD-0CCA-4A34-A913-A6B0ACE33317}" dt="2022-11-18T08:37:07.733" v="7919" actId="20577"/>
          <ac:spMkLst>
            <pc:docMk/>
            <pc:sldMk cId="1307353118" sldId="285"/>
            <ac:spMk id="219" creationId="{00000000-0000-0000-0000-000000000000}"/>
          </ac:spMkLst>
        </pc:spChg>
      </pc:sldChg>
      <pc:sldChg chg="add">
        <pc:chgData name="Gorski, Olaf" userId="b9d38bc6-67b6-4ed9-97aa-76b382bd70a4" providerId="ADAL" clId="{3C9AA2BD-0CCA-4A34-A913-A6B0ACE33317}" dt="2022-11-18T08:36:50.494" v="7886"/>
        <pc:sldMkLst>
          <pc:docMk/>
          <pc:sldMk cId="235768307" sldId="286"/>
        </pc:sldMkLst>
      </pc:sldChg>
      <pc:sldChg chg="modSp add mod">
        <pc:chgData name="Gorski, Olaf" userId="b9d38bc6-67b6-4ed9-97aa-76b382bd70a4" providerId="ADAL" clId="{3C9AA2BD-0CCA-4A34-A913-A6B0ACE33317}" dt="2022-11-18T08:45:03.739" v="8929" actId="20577"/>
        <pc:sldMkLst>
          <pc:docMk/>
          <pc:sldMk cId="2333342714" sldId="287"/>
        </pc:sldMkLst>
        <pc:spChg chg="mod">
          <ac:chgData name="Gorski, Olaf" userId="b9d38bc6-67b6-4ed9-97aa-76b382bd70a4" providerId="ADAL" clId="{3C9AA2BD-0CCA-4A34-A913-A6B0ACE33317}" dt="2022-11-18T08:44:57.672" v="8891" actId="1076"/>
          <ac:spMkLst>
            <pc:docMk/>
            <pc:sldMk cId="2333342714" sldId="287"/>
            <ac:spMk id="7" creationId="{2D54F7DB-90EE-409D-BFF9-58DA41D070E3}"/>
          </ac:spMkLst>
        </pc:spChg>
        <pc:spChg chg="mod">
          <ac:chgData name="Gorski, Olaf" userId="b9d38bc6-67b6-4ed9-97aa-76b382bd70a4" providerId="ADAL" clId="{3C9AA2BD-0CCA-4A34-A913-A6B0ACE33317}" dt="2022-11-18T08:45:03.739" v="8929" actId="20577"/>
          <ac:spMkLst>
            <pc:docMk/>
            <pc:sldMk cId="2333342714" sldId="287"/>
            <ac:spMk id="219" creationId="{00000000-0000-0000-0000-000000000000}"/>
          </ac:spMkLst>
        </pc:spChg>
      </pc:sldChg>
      <pc:sldMasterChg chg="addSp delSp modSp mod delSldLayout modSldLayout">
        <pc:chgData name="Gorski, Olaf" userId="b9d38bc6-67b6-4ed9-97aa-76b382bd70a4" providerId="ADAL" clId="{3C9AA2BD-0CCA-4A34-A913-A6B0ACE33317}" dt="2022-11-18T08:36:23.740" v="7883" actId="47"/>
        <pc:sldMasterMkLst>
          <pc:docMk/>
          <pc:sldMasterMk cId="0" sldId="2147483667"/>
        </pc:sldMasterMkLst>
        <pc:spChg chg="add mod">
          <ac:chgData name="Gorski, Olaf" userId="b9d38bc6-67b6-4ed9-97aa-76b382bd70a4" providerId="ADAL" clId="{3C9AA2BD-0CCA-4A34-A913-A6B0ACE33317}" dt="2022-11-18T00:28:29.877" v="108" actId="1076"/>
          <ac:spMkLst>
            <pc:docMk/>
            <pc:sldMasterMk cId="0" sldId="2147483667"/>
            <ac:spMk id="2" creationId="{D2BBA2BC-D5CE-4195-90B3-C1CF046A9EB9}"/>
          </ac:spMkLst>
        </pc:spChg>
        <pc:spChg chg="mod">
          <ac:chgData name="Gorski, Olaf" userId="b9d38bc6-67b6-4ed9-97aa-76b382bd70a4" providerId="ADAL" clId="{3C9AA2BD-0CCA-4A34-A913-A6B0ACE33317}" dt="2022-11-18T00:40:34.747" v="203" actId="20577"/>
          <ac:spMkLst>
            <pc:docMk/>
            <pc:sldMasterMk cId="0" sldId="2147483667"/>
            <ac:spMk id="7" creationId="{00000000-0000-0000-0000-000000000000}"/>
          </ac:spMkLst>
        </pc:spChg>
        <pc:spChg chg="add del mod">
          <ac:chgData name="Gorski, Olaf" userId="b9d38bc6-67b6-4ed9-97aa-76b382bd70a4" providerId="ADAL" clId="{3C9AA2BD-0CCA-4A34-A913-A6B0ACE33317}" dt="2022-11-18T00:34:10.663" v="160" actId="478"/>
          <ac:spMkLst>
            <pc:docMk/>
            <pc:sldMasterMk cId="0" sldId="2147483667"/>
            <ac:spMk id="9" creationId="{B1A183C4-BE68-4CCA-82B7-4A12F0653631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0" creationId="{6A280A1B-BE7F-4D83-8E3F-1E79495CF73B}"/>
          </ac:spMkLst>
        </pc:spChg>
        <pc:spChg chg="add del mod">
          <ac:chgData name="Gorski, Olaf" userId="b9d38bc6-67b6-4ed9-97aa-76b382bd70a4" providerId="ADAL" clId="{3C9AA2BD-0CCA-4A34-A913-A6B0ACE33317}" dt="2022-11-18T00:42:43.852" v="216"/>
          <ac:spMkLst>
            <pc:docMk/>
            <pc:sldMasterMk cId="0" sldId="2147483667"/>
            <ac:spMk id="11" creationId="{BE3902AD-41B9-4B70-B4DC-7178462D120C}"/>
          </ac:spMkLst>
        </pc:spChg>
        <pc:picChg chg="del">
          <ac:chgData name="Gorski, Olaf" userId="b9d38bc6-67b6-4ed9-97aa-76b382bd70a4" providerId="ADAL" clId="{3C9AA2BD-0CCA-4A34-A913-A6B0ACE33317}" dt="2022-11-18T00:27:18.094" v="2" actId="478"/>
          <ac:picMkLst>
            <pc:docMk/>
            <pc:sldMasterMk cId="0" sldId="2147483667"/>
            <ac:picMk id="6" creationId="{00000000-0000-0000-0000-000000000000}"/>
          </ac:picMkLst>
        </pc:picChg>
        <pc:cxnChg chg="add">
          <ac:chgData name="Gorski, Olaf" userId="b9d38bc6-67b6-4ed9-97aa-76b382bd70a4" providerId="ADAL" clId="{3C9AA2BD-0CCA-4A34-A913-A6B0ACE33317}" dt="2022-11-18T00:28:45.389" v="109" actId="11529"/>
          <ac:cxnSpMkLst>
            <pc:docMk/>
            <pc:sldMasterMk cId="0" sldId="2147483667"/>
            <ac:cxnSpMk id="4" creationId="{C7F01A2A-3B85-4754-BB8C-5659630E13F8}"/>
          </ac:cxnSpMkLst>
        </pc:cxnChg>
        <pc:cxnChg chg="add del mod">
          <ac:chgData name="Gorski, Olaf" userId="b9d38bc6-67b6-4ed9-97aa-76b382bd70a4" providerId="ADAL" clId="{3C9AA2BD-0CCA-4A34-A913-A6B0ACE33317}" dt="2022-11-18T00:34:03.445" v="156" actId="478"/>
          <ac:cxnSpMkLst>
            <pc:docMk/>
            <pc:sldMasterMk cId="0" sldId="2147483667"/>
            <ac:cxnSpMk id="8" creationId="{CF68C3AD-208D-4579-95A1-69E8B7334C85}"/>
          </ac:cxnSpMkLst>
        </pc:cxnChg>
        <pc:sldLayoutChg chg="delSp mod">
          <pc:chgData name="Gorski, Olaf" userId="b9d38bc6-67b6-4ed9-97aa-76b382bd70a4" providerId="ADAL" clId="{3C9AA2BD-0CCA-4A34-A913-A6B0ACE33317}" dt="2022-11-18T00:31:16.095" v="134" actId="478"/>
          <pc:sldLayoutMkLst>
            <pc:docMk/>
            <pc:sldMasterMk cId="0" sldId="2147483667"/>
            <pc:sldLayoutMk cId="0" sldId="2147483648"/>
          </pc:sldLayoutMkLst>
          <pc:picChg chg="del">
            <ac:chgData name="Gorski, Olaf" userId="b9d38bc6-67b6-4ed9-97aa-76b382bd70a4" providerId="ADAL" clId="{3C9AA2BD-0CCA-4A34-A913-A6B0ACE33317}" dt="2022-11-18T00:31:16.095" v="134" actId="478"/>
            <ac:picMkLst>
              <pc:docMk/>
              <pc:sldMasterMk cId="0" sldId="2147483667"/>
              <pc:sldLayoutMk cId="0" sldId="2147483648"/>
              <ac:picMk id="10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21.903" v="135" actId="478"/>
          <pc:sldLayoutMkLst>
            <pc:docMk/>
            <pc:sldMasterMk cId="0" sldId="2147483667"/>
            <pc:sldLayoutMk cId="0" sldId="2147483649"/>
          </pc:sldLayoutMkLst>
          <pc:picChg chg="del">
            <ac:chgData name="Gorski, Olaf" userId="b9d38bc6-67b6-4ed9-97aa-76b382bd70a4" providerId="ADAL" clId="{3C9AA2BD-0CCA-4A34-A913-A6B0ACE33317}" dt="2022-11-18T00:31:21.903" v="135" actId="478"/>
            <ac:picMkLst>
              <pc:docMk/>
              <pc:sldMasterMk cId="0" sldId="2147483667"/>
              <pc:sldLayoutMk cId="0" sldId="2147483649"/>
              <ac:picMk id="25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47.915" v="114" actId="478"/>
          <pc:sldLayoutMkLst>
            <pc:docMk/>
            <pc:sldMasterMk cId="0" sldId="2147483667"/>
            <pc:sldLayoutMk cId="0" sldId="2147483650"/>
          </pc:sldLayoutMkLst>
          <pc:picChg chg="del">
            <ac:chgData name="Gorski, Olaf" userId="b9d38bc6-67b6-4ed9-97aa-76b382bd70a4" providerId="ADAL" clId="{3C9AA2BD-0CCA-4A34-A913-A6B0ACE33317}" dt="2022-11-18T00:29:47.915" v="114" actId="478"/>
            <ac:picMkLst>
              <pc:docMk/>
              <pc:sldMasterMk cId="0" sldId="2147483667"/>
              <pc:sldLayoutMk cId="0" sldId="2147483650"/>
              <ac:picMk id="3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29:58.329" v="115" actId="478"/>
          <pc:sldLayoutMkLst>
            <pc:docMk/>
            <pc:sldMasterMk cId="0" sldId="2147483667"/>
            <pc:sldLayoutMk cId="0" sldId="2147483651"/>
          </pc:sldLayoutMkLst>
          <pc:picChg chg="del">
            <ac:chgData name="Gorski, Olaf" userId="b9d38bc6-67b6-4ed9-97aa-76b382bd70a4" providerId="ADAL" clId="{3C9AA2BD-0CCA-4A34-A913-A6B0ACE33317}" dt="2022-11-18T00:29:58.329" v="115" actId="478"/>
            <ac:picMkLst>
              <pc:docMk/>
              <pc:sldMasterMk cId="0" sldId="2147483667"/>
              <pc:sldLayoutMk cId="0" sldId="2147483651"/>
              <ac:picMk id="4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02.322" v="116" actId="478"/>
          <pc:sldLayoutMkLst>
            <pc:docMk/>
            <pc:sldMasterMk cId="0" sldId="2147483667"/>
            <pc:sldLayoutMk cId="0" sldId="2147483652"/>
          </pc:sldLayoutMkLst>
          <pc:picChg chg="del">
            <ac:chgData name="Gorski, Olaf" userId="b9d38bc6-67b6-4ed9-97aa-76b382bd70a4" providerId="ADAL" clId="{3C9AA2BD-0CCA-4A34-A913-A6B0ACE33317}" dt="2022-11-18T00:30:02.322" v="116" actId="478"/>
            <ac:picMkLst>
              <pc:docMk/>
              <pc:sldMasterMk cId="0" sldId="2147483667"/>
              <pc:sldLayoutMk cId="0" sldId="2147483652"/>
              <ac:picMk id="64" creationId="{00000000-0000-0000-0000-000000000000}"/>
            </ac:picMkLst>
          </pc:picChg>
        </pc:sldLayoutChg>
        <pc:sldLayoutChg chg="delSp modSp mod">
          <pc:chgData name="Gorski, Olaf" userId="b9d38bc6-67b6-4ed9-97aa-76b382bd70a4" providerId="ADAL" clId="{3C9AA2BD-0CCA-4A34-A913-A6B0ACE33317}" dt="2022-11-18T00:30:10.251" v="118" actId="20577"/>
          <pc:sldLayoutMkLst>
            <pc:docMk/>
            <pc:sldMasterMk cId="0" sldId="2147483667"/>
            <pc:sldLayoutMk cId="0" sldId="2147483653"/>
          </pc:sldLayoutMkLst>
          <pc:spChg chg="mod">
            <ac:chgData name="Gorski, Olaf" userId="b9d38bc6-67b6-4ed9-97aa-76b382bd70a4" providerId="ADAL" clId="{3C9AA2BD-0CCA-4A34-A913-A6B0ACE33317}" dt="2022-11-18T00:30:10.251" v="118" actId="20577"/>
            <ac:spMkLst>
              <pc:docMk/>
              <pc:sldMasterMk cId="0" sldId="2147483667"/>
              <pc:sldLayoutMk cId="0" sldId="2147483653"/>
              <ac:spMk id="94" creationId="{00000000-0000-0000-0000-000000000000}"/>
            </ac:spMkLst>
          </pc:spChg>
          <pc:picChg chg="del">
            <ac:chgData name="Gorski, Olaf" userId="b9d38bc6-67b6-4ed9-97aa-76b382bd70a4" providerId="ADAL" clId="{3C9AA2BD-0CCA-4A34-A913-A6B0ACE33317}" dt="2022-11-18T00:30:06.836" v="117" actId="478"/>
            <ac:picMkLst>
              <pc:docMk/>
              <pc:sldMasterMk cId="0" sldId="2147483667"/>
              <pc:sldLayoutMk cId="0" sldId="2147483653"/>
              <ac:picMk id="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2.699" v="119" actId="478"/>
          <pc:sldLayoutMkLst>
            <pc:docMk/>
            <pc:sldMasterMk cId="0" sldId="2147483667"/>
            <pc:sldLayoutMk cId="0" sldId="2147483654"/>
          </pc:sldLayoutMkLst>
          <pc:picChg chg="del">
            <ac:chgData name="Gorski, Olaf" userId="b9d38bc6-67b6-4ed9-97aa-76b382bd70a4" providerId="ADAL" clId="{3C9AA2BD-0CCA-4A34-A913-A6B0ACE33317}" dt="2022-11-18T00:30:12.699" v="119" actId="478"/>
            <ac:picMkLst>
              <pc:docMk/>
              <pc:sldMasterMk cId="0" sldId="2147483667"/>
              <pc:sldLayoutMk cId="0" sldId="2147483654"/>
              <ac:picMk id="98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16.788" v="120" actId="478"/>
          <pc:sldLayoutMkLst>
            <pc:docMk/>
            <pc:sldMasterMk cId="0" sldId="2147483667"/>
            <pc:sldLayoutMk cId="0" sldId="2147483656"/>
          </pc:sldLayoutMkLst>
          <pc:picChg chg="del">
            <ac:chgData name="Gorski, Olaf" userId="b9d38bc6-67b6-4ed9-97aa-76b382bd70a4" providerId="ADAL" clId="{3C9AA2BD-0CCA-4A34-A913-A6B0ACE33317}" dt="2022-11-18T00:30:16.788" v="120" actId="478"/>
            <ac:picMkLst>
              <pc:docMk/>
              <pc:sldMasterMk cId="0" sldId="2147483667"/>
              <pc:sldLayoutMk cId="0" sldId="2147483656"/>
              <ac:picMk id="117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1:41.943" v="136" actId="478"/>
          <pc:sldLayoutMkLst>
            <pc:docMk/>
            <pc:sldMasterMk cId="0" sldId="2147483667"/>
            <pc:sldLayoutMk cId="0" sldId="2147483657"/>
          </pc:sldLayoutMkLst>
          <pc:picChg chg="del">
            <ac:chgData name="Gorski, Olaf" userId="b9d38bc6-67b6-4ed9-97aa-76b382bd70a4" providerId="ADAL" clId="{3C9AA2BD-0CCA-4A34-A913-A6B0ACE33317}" dt="2022-11-18T00:31:41.943" v="136" actId="478"/>
            <ac:picMkLst>
              <pc:docMk/>
              <pc:sldMasterMk cId="0" sldId="2147483667"/>
              <pc:sldLayoutMk cId="0" sldId="2147483657"/>
              <ac:picMk id="125" creationId="{00000000-0000-0000-0000-000000000000}"/>
            </ac:picMkLst>
          </pc:picChg>
        </pc:sldLayoutChg>
        <pc:sldLayoutChg chg="addSp delSp modSp mod">
          <pc:chgData name="Gorski, Olaf" userId="b9d38bc6-67b6-4ed9-97aa-76b382bd70a4" providerId="ADAL" clId="{3C9AA2BD-0CCA-4A34-A913-A6B0ACE33317}" dt="2022-11-18T00:34:51.326" v="162" actId="1076"/>
          <pc:sldLayoutMkLst>
            <pc:docMk/>
            <pc:sldMasterMk cId="0" sldId="2147483667"/>
            <pc:sldLayoutMk cId="0" sldId="2147483658"/>
          </pc:sldLayoutMkLst>
          <pc:spChg chg="add mod">
            <ac:chgData name="Gorski, Olaf" userId="b9d38bc6-67b6-4ed9-97aa-76b382bd70a4" providerId="ADAL" clId="{3C9AA2BD-0CCA-4A34-A913-A6B0ACE33317}" dt="2022-11-18T00:34:51.326" v="162" actId="1076"/>
            <ac:spMkLst>
              <pc:docMk/>
              <pc:sldMasterMk cId="0" sldId="2147483667"/>
              <pc:sldLayoutMk cId="0" sldId="2147483658"/>
              <ac:spMk id="8" creationId="{46CF5DE6-419D-4A0F-8A18-E69B3E1FE2C9}"/>
            </ac:spMkLst>
          </pc:spChg>
          <pc:picChg chg="del">
            <ac:chgData name="Gorski, Olaf" userId="b9d38bc6-67b6-4ed9-97aa-76b382bd70a4" providerId="ADAL" clId="{3C9AA2BD-0CCA-4A34-A913-A6B0ACE33317}" dt="2022-11-18T00:32:05.655" v="137" actId="478"/>
            <ac:picMkLst>
              <pc:docMk/>
              <pc:sldMasterMk cId="0" sldId="2147483667"/>
              <pc:sldLayoutMk cId="0" sldId="2147483658"/>
              <ac:picMk id="130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2:24.807" v="138"/>
            <ac:cxnSpMkLst>
              <pc:docMk/>
              <pc:sldMasterMk cId="0" sldId="2147483667"/>
              <pc:sldLayoutMk cId="0" sldId="2147483658"/>
              <ac:cxnSpMk id="4" creationId="{373DC632-F59C-4619-A4B8-0E7A27B62063}"/>
            </ac:cxnSpMkLst>
          </pc:cxnChg>
          <pc:cxnChg chg="add del mod">
            <ac:chgData name="Gorski, Olaf" userId="b9d38bc6-67b6-4ed9-97aa-76b382bd70a4" providerId="ADAL" clId="{3C9AA2BD-0CCA-4A34-A913-A6B0ACE33317}" dt="2022-11-18T00:32:27.259" v="140"/>
            <ac:cxnSpMkLst>
              <pc:docMk/>
              <pc:sldMasterMk cId="0" sldId="2147483667"/>
              <pc:sldLayoutMk cId="0" sldId="2147483658"/>
              <ac:cxnSpMk id="5" creationId="{9C87048B-44D0-40DE-ABA9-EB67EB56C082}"/>
            </ac:cxnSpMkLst>
          </pc:cxnChg>
          <pc:cxnChg chg="add mod">
            <ac:chgData name="Gorski, Olaf" userId="b9d38bc6-67b6-4ed9-97aa-76b382bd70a4" providerId="ADAL" clId="{3C9AA2BD-0CCA-4A34-A913-A6B0ACE33317}" dt="2022-11-18T00:33:41.050" v="154" actId="14100"/>
            <ac:cxnSpMkLst>
              <pc:docMk/>
              <pc:sldMasterMk cId="0" sldId="2147483667"/>
              <pc:sldLayoutMk cId="0" sldId="2147483658"/>
              <ac:cxnSpMk id="6" creationId="{47CA4654-8273-45FD-A470-4F249B268370}"/>
            </ac:cxnSpMkLst>
          </pc:cxnChg>
        </pc:sldLayoutChg>
        <pc:sldLayoutChg chg="addSp delSp modSp mod">
          <pc:chgData name="Gorski, Olaf" userId="b9d38bc6-67b6-4ed9-97aa-76b382bd70a4" providerId="ADAL" clId="{3C9AA2BD-0CCA-4A34-A913-A6B0ACE33317}" dt="2022-11-18T00:35:54.162" v="168" actId="1076"/>
          <pc:sldLayoutMkLst>
            <pc:docMk/>
            <pc:sldMasterMk cId="0" sldId="2147483667"/>
            <pc:sldLayoutMk cId="0" sldId="2147483659"/>
          </pc:sldLayoutMkLst>
          <pc:spChg chg="add mod">
            <ac:chgData name="Gorski, Olaf" userId="b9d38bc6-67b6-4ed9-97aa-76b382bd70a4" providerId="ADAL" clId="{3C9AA2BD-0CCA-4A34-A913-A6B0ACE33317}" dt="2022-11-18T00:35:54.162" v="168" actId="1076"/>
            <ac:spMkLst>
              <pc:docMk/>
              <pc:sldMasterMk cId="0" sldId="2147483667"/>
              <pc:sldLayoutMk cId="0" sldId="2147483659"/>
              <ac:spMk id="7" creationId="{FD685E88-79A7-439F-B30E-A1A52CDA524F}"/>
            </ac:spMkLst>
          </pc:spChg>
          <pc:picChg chg="del">
            <ac:chgData name="Gorski, Olaf" userId="b9d38bc6-67b6-4ed9-97aa-76b382bd70a4" providerId="ADAL" clId="{3C9AA2BD-0CCA-4A34-A913-A6B0ACE33317}" dt="2022-11-18T00:34:46.716" v="161" actId="478"/>
            <ac:picMkLst>
              <pc:docMk/>
              <pc:sldMasterMk cId="0" sldId="2147483667"/>
              <pc:sldLayoutMk cId="0" sldId="2147483659"/>
              <ac:picMk id="134" creationId="{00000000-0000-0000-0000-000000000000}"/>
            </ac:picMkLst>
          </pc:picChg>
          <pc:cxnChg chg="add mod">
            <ac:chgData name="Gorski, Olaf" userId="b9d38bc6-67b6-4ed9-97aa-76b382bd70a4" providerId="ADAL" clId="{3C9AA2BD-0CCA-4A34-A913-A6B0ACE33317}" dt="2022-11-18T00:35:21.789" v="163"/>
            <ac:cxnSpMkLst>
              <pc:docMk/>
              <pc:sldMasterMk cId="0" sldId="2147483667"/>
              <pc:sldLayoutMk cId="0" sldId="2147483659"/>
              <ac:cxnSpMk id="5" creationId="{6BD9D75B-8C59-4CC4-8AC1-9EDD41654447}"/>
            </ac:cxnSpMkLst>
          </pc:cxnChg>
        </pc:sldLayoutChg>
        <pc:sldLayoutChg chg="addSp modSp">
          <pc:chgData name="Gorski, Olaf" userId="b9d38bc6-67b6-4ed9-97aa-76b382bd70a4" providerId="ADAL" clId="{3C9AA2BD-0CCA-4A34-A913-A6B0ACE33317}" dt="2022-11-18T00:42:34.794" v="214"/>
          <pc:sldLayoutMkLst>
            <pc:docMk/>
            <pc:sldMasterMk cId="0" sldId="2147483667"/>
            <pc:sldLayoutMk cId="0" sldId="2147483660"/>
          </pc:sldLayoutMkLst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2" creationId="{976CA6FA-0782-4EE0-9CFD-1DAD94768D6A}"/>
            </ac:spMkLst>
          </pc:spChg>
          <pc:spChg chg="add mod">
            <ac:chgData name="Gorski, Olaf" userId="b9d38bc6-67b6-4ed9-97aa-76b382bd70a4" providerId="ADAL" clId="{3C9AA2BD-0CCA-4A34-A913-A6B0ACE33317}" dt="2022-11-18T00:42:34.794" v="214"/>
            <ac:spMkLst>
              <pc:docMk/>
              <pc:sldMasterMk cId="0" sldId="2147483667"/>
              <pc:sldLayoutMk cId="0" sldId="2147483660"/>
              <ac:spMk id="3" creationId="{DE727B41-C973-4E20-8FD6-0C4A47177B01}"/>
            </ac:spMkLst>
          </pc:spChg>
        </pc:sldLayoutChg>
        <pc:sldLayoutChg chg="delSp mod">
          <pc:chgData name="Gorski, Olaf" userId="b9d38bc6-67b6-4ed9-97aa-76b382bd70a4" providerId="ADAL" clId="{3C9AA2BD-0CCA-4A34-A913-A6B0ACE33317}" dt="2022-11-18T00:36:16.949" v="169" actId="478"/>
          <pc:sldLayoutMkLst>
            <pc:docMk/>
            <pc:sldMasterMk cId="0" sldId="2147483667"/>
            <pc:sldLayoutMk cId="0" sldId="2147483661"/>
          </pc:sldLayoutMkLst>
          <pc:picChg chg="del">
            <ac:chgData name="Gorski, Olaf" userId="b9d38bc6-67b6-4ed9-97aa-76b382bd70a4" providerId="ADAL" clId="{3C9AA2BD-0CCA-4A34-A913-A6B0ACE33317}" dt="2022-11-18T00:36:16.949" v="169" actId="478"/>
            <ac:picMkLst>
              <pc:docMk/>
              <pc:sldMasterMk cId="0" sldId="2147483667"/>
              <pc:sldLayoutMk cId="0" sldId="2147483661"/>
              <ac:picMk id="138" creationId="{00000000-0000-0000-0000-000000000000}"/>
            </ac:picMkLst>
          </pc:picChg>
        </pc:sldLayoutChg>
        <pc:sldLayoutChg chg="delSp del mod">
          <pc:chgData name="Gorski, Olaf" userId="b9d38bc6-67b6-4ed9-97aa-76b382bd70a4" providerId="ADAL" clId="{3C9AA2BD-0CCA-4A34-A913-A6B0ACE33317}" dt="2022-11-18T08:36:23.740" v="7883" actId="47"/>
          <pc:sldLayoutMkLst>
            <pc:docMk/>
            <pc:sldMasterMk cId="0" sldId="2147483667"/>
            <pc:sldLayoutMk cId="0" sldId="2147483662"/>
          </pc:sldLayoutMkLst>
          <pc:picChg chg="del">
            <ac:chgData name="Gorski, Olaf" userId="b9d38bc6-67b6-4ed9-97aa-76b382bd70a4" providerId="ADAL" clId="{3C9AA2BD-0CCA-4A34-A913-A6B0ACE33317}" dt="2022-11-18T00:36:30.827" v="173" actId="478"/>
            <ac:picMkLst>
              <pc:docMk/>
              <pc:sldMasterMk cId="0" sldId="2147483667"/>
              <pc:sldLayoutMk cId="0" sldId="2147483662"/>
              <ac:picMk id="153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7.617" v="172" actId="478"/>
          <pc:sldLayoutMkLst>
            <pc:docMk/>
            <pc:sldMasterMk cId="0" sldId="2147483667"/>
            <pc:sldLayoutMk cId="0" sldId="2147483663"/>
          </pc:sldLayoutMkLst>
          <pc:picChg chg="del">
            <ac:chgData name="Gorski, Olaf" userId="b9d38bc6-67b6-4ed9-97aa-76b382bd70a4" providerId="ADAL" clId="{3C9AA2BD-0CCA-4A34-A913-A6B0ACE33317}" dt="2022-11-18T00:36:27.617" v="172" actId="478"/>
            <ac:picMkLst>
              <pc:docMk/>
              <pc:sldMasterMk cId="0" sldId="2147483667"/>
              <pc:sldLayoutMk cId="0" sldId="2147483663"/>
              <ac:picMk id="176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4.612" v="171" actId="478"/>
          <pc:sldLayoutMkLst>
            <pc:docMk/>
            <pc:sldMasterMk cId="0" sldId="2147483667"/>
            <pc:sldLayoutMk cId="0" sldId="2147483664"/>
          </pc:sldLayoutMkLst>
          <pc:picChg chg="del">
            <ac:chgData name="Gorski, Olaf" userId="b9d38bc6-67b6-4ed9-97aa-76b382bd70a4" providerId="ADAL" clId="{3C9AA2BD-0CCA-4A34-A913-A6B0ACE33317}" dt="2022-11-18T00:36:24.612" v="171" actId="478"/>
            <ac:picMkLst>
              <pc:docMk/>
              <pc:sldMasterMk cId="0" sldId="2147483667"/>
              <pc:sldLayoutMk cId="0" sldId="2147483664"/>
              <ac:picMk id="191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6:20.952" v="170" actId="478"/>
          <pc:sldLayoutMkLst>
            <pc:docMk/>
            <pc:sldMasterMk cId="0" sldId="2147483667"/>
            <pc:sldLayoutMk cId="0" sldId="2147483665"/>
          </pc:sldLayoutMkLst>
          <pc:picChg chg="del">
            <ac:chgData name="Gorski, Olaf" userId="b9d38bc6-67b6-4ed9-97aa-76b382bd70a4" providerId="ADAL" clId="{3C9AA2BD-0CCA-4A34-A913-A6B0ACE33317}" dt="2022-11-18T00:36:20.952" v="170" actId="478"/>
            <ac:picMkLst>
              <pc:docMk/>
              <pc:sldMasterMk cId="0" sldId="2147483667"/>
              <pc:sldLayoutMk cId="0" sldId="2147483665"/>
              <ac:picMk id="209" creationId="{00000000-0000-0000-0000-000000000000}"/>
            </ac:picMkLst>
          </pc:picChg>
        </pc:sldLayoutChg>
        <pc:sldLayoutChg chg="delSp mod">
          <pc:chgData name="Gorski, Olaf" userId="b9d38bc6-67b6-4ed9-97aa-76b382bd70a4" providerId="ADAL" clId="{3C9AA2BD-0CCA-4A34-A913-A6B0ACE33317}" dt="2022-11-18T00:30:30.352" v="121" actId="478"/>
          <pc:sldLayoutMkLst>
            <pc:docMk/>
            <pc:sldMasterMk cId="0" sldId="2147483667"/>
            <pc:sldLayoutMk cId="0" sldId="2147483666"/>
          </pc:sldLayoutMkLst>
          <pc:picChg chg="del">
            <ac:chgData name="Gorski, Olaf" userId="b9d38bc6-67b6-4ed9-97aa-76b382bd70a4" providerId="ADAL" clId="{3C9AA2BD-0CCA-4A34-A913-A6B0ACE33317}" dt="2022-11-18T00:30:30.352" v="121" actId="478"/>
            <ac:picMkLst>
              <pc:docMk/>
              <pc:sldMasterMk cId="0" sldId="2147483667"/>
              <pc:sldLayoutMk cId="0" sldId="2147483666"/>
              <ac:picMk id="213" creationId="{00000000-0000-0000-0000-000000000000}"/>
            </ac:picMkLst>
          </pc:picChg>
        </pc:sldLayoutChg>
      </pc:sldMasterChg>
      <pc:sldMasterChg chg="modSp del mod delSldLayout">
        <pc:chgData name="Gorski, Olaf" userId="b9d38bc6-67b6-4ed9-97aa-76b382bd70a4" providerId="ADAL" clId="{3C9AA2BD-0CCA-4A34-A913-A6B0ACE33317}" dt="2022-11-18T00:31:06.839" v="133" actId="2696"/>
        <pc:sldMasterMkLst>
          <pc:docMk/>
          <pc:sldMasterMk cId="3515201797" sldId="2147483708"/>
        </pc:sldMasterMkLst>
        <pc:spChg chg="mod">
          <ac:chgData name="Gorski, Olaf" userId="b9d38bc6-67b6-4ed9-97aa-76b382bd70a4" providerId="ADAL" clId="{3C9AA2BD-0CCA-4A34-A913-A6B0ACE33317}" dt="2022-11-18T00:26:10.379" v="1" actId="20577"/>
          <ac:spMkLst>
            <pc:docMk/>
            <pc:sldMasterMk cId="3515201797" sldId="2147483708"/>
            <ac:spMk id="6" creationId="{00000000-0000-0000-0000-000000000000}"/>
          </ac:spMkLst>
        </pc:spChg>
        <pc:sldLayoutChg chg="del">
          <pc:chgData name="Gorski, Olaf" userId="b9d38bc6-67b6-4ed9-97aa-76b382bd70a4" providerId="ADAL" clId="{3C9AA2BD-0CCA-4A34-A913-A6B0ACE33317}" dt="2022-11-18T00:31:04.013" v="123" actId="2696"/>
          <pc:sldLayoutMkLst>
            <pc:docMk/>
            <pc:sldMasterMk cId="3515201797" sldId="2147483708"/>
            <pc:sldLayoutMk cId="2802034601" sldId="2147483709"/>
          </pc:sldLayoutMkLst>
        </pc:sldLayoutChg>
        <pc:sldLayoutChg chg="del">
          <pc:chgData name="Gorski, Olaf" userId="b9d38bc6-67b6-4ed9-97aa-76b382bd70a4" providerId="ADAL" clId="{3C9AA2BD-0CCA-4A34-A913-A6B0ACE33317}" dt="2022-11-18T00:31:04.014" v="124" actId="2696"/>
          <pc:sldLayoutMkLst>
            <pc:docMk/>
            <pc:sldMasterMk cId="3515201797" sldId="2147483708"/>
            <pc:sldLayoutMk cId="2840367695" sldId="2147483710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5" actId="2696"/>
          <pc:sldLayoutMkLst>
            <pc:docMk/>
            <pc:sldMasterMk cId="3515201797" sldId="2147483708"/>
            <pc:sldLayoutMk cId="925802863" sldId="2147483711"/>
          </pc:sldLayoutMkLst>
        </pc:sldLayoutChg>
        <pc:sldLayoutChg chg="del">
          <pc:chgData name="Gorski, Olaf" userId="b9d38bc6-67b6-4ed9-97aa-76b382bd70a4" providerId="ADAL" clId="{3C9AA2BD-0CCA-4A34-A913-A6B0ACE33317}" dt="2022-11-18T00:31:04.015" v="126" actId="2696"/>
          <pc:sldLayoutMkLst>
            <pc:docMk/>
            <pc:sldMasterMk cId="3515201797" sldId="2147483708"/>
            <pc:sldLayoutMk cId="610889916" sldId="2147483712"/>
          </pc:sldLayoutMkLst>
        </pc:sldLayoutChg>
        <pc:sldLayoutChg chg="del">
          <pc:chgData name="Gorski, Olaf" userId="b9d38bc6-67b6-4ed9-97aa-76b382bd70a4" providerId="ADAL" clId="{3C9AA2BD-0CCA-4A34-A913-A6B0ACE33317}" dt="2022-11-18T00:31:04.016" v="127" actId="2696"/>
          <pc:sldLayoutMkLst>
            <pc:docMk/>
            <pc:sldMasterMk cId="3515201797" sldId="2147483708"/>
            <pc:sldLayoutMk cId="2148940319" sldId="2147483713"/>
          </pc:sldLayoutMkLst>
        </pc:sldLayoutChg>
        <pc:sldLayoutChg chg="del">
          <pc:chgData name="Gorski, Olaf" userId="b9d38bc6-67b6-4ed9-97aa-76b382bd70a4" providerId="ADAL" clId="{3C9AA2BD-0CCA-4A34-A913-A6B0ACE33317}" dt="2022-11-18T00:31:04.017" v="128" actId="2696"/>
          <pc:sldLayoutMkLst>
            <pc:docMk/>
            <pc:sldMasterMk cId="3515201797" sldId="2147483708"/>
            <pc:sldLayoutMk cId="1223830621" sldId="2147483714"/>
          </pc:sldLayoutMkLst>
        </pc:sldLayoutChg>
        <pc:sldLayoutChg chg="del">
          <pc:chgData name="Gorski, Olaf" userId="b9d38bc6-67b6-4ed9-97aa-76b382bd70a4" providerId="ADAL" clId="{3C9AA2BD-0CCA-4A34-A913-A6B0ACE33317}" dt="2022-11-18T00:31:04.018" v="129" actId="2696"/>
          <pc:sldLayoutMkLst>
            <pc:docMk/>
            <pc:sldMasterMk cId="3515201797" sldId="2147483708"/>
            <pc:sldLayoutMk cId="2274201887" sldId="2147483715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0" actId="2696"/>
          <pc:sldLayoutMkLst>
            <pc:docMk/>
            <pc:sldMasterMk cId="3515201797" sldId="2147483708"/>
            <pc:sldLayoutMk cId="1614444808" sldId="2147483716"/>
          </pc:sldLayoutMkLst>
        </pc:sldLayoutChg>
        <pc:sldLayoutChg chg="del">
          <pc:chgData name="Gorski, Olaf" userId="b9d38bc6-67b6-4ed9-97aa-76b382bd70a4" providerId="ADAL" clId="{3C9AA2BD-0CCA-4A34-A913-A6B0ACE33317}" dt="2022-11-18T00:31:04.019" v="131" actId="2696"/>
          <pc:sldLayoutMkLst>
            <pc:docMk/>
            <pc:sldMasterMk cId="3515201797" sldId="2147483708"/>
            <pc:sldLayoutMk cId="2616501688" sldId="2147483717"/>
          </pc:sldLayoutMkLst>
        </pc:sldLayoutChg>
        <pc:sldLayoutChg chg="del">
          <pc:chgData name="Gorski, Olaf" userId="b9d38bc6-67b6-4ed9-97aa-76b382bd70a4" providerId="ADAL" clId="{3C9AA2BD-0CCA-4A34-A913-A6B0ACE33317}" dt="2022-11-18T00:31:04.021" v="132" actId="2696"/>
          <pc:sldLayoutMkLst>
            <pc:docMk/>
            <pc:sldMasterMk cId="3515201797" sldId="2147483708"/>
            <pc:sldLayoutMk cId="1060682454" sldId="2147483718"/>
          </pc:sldLayoutMkLst>
        </pc:sldLayoutChg>
        <pc:sldLayoutChg chg="del">
          <pc:chgData name="Gorski, Olaf" userId="b9d38bc6-67b6-4ed9-97aa-76b382bd70a4" providerId="ADAL" clId="{3C9AA2BD-0CCA-4A34-A913-A6B0ACE33317}" dt="2022-11-18T00:31:04.007" v="122" actId="2696"/>
          <pc:sldLayoutMkLst>
            <pc:docMk/>
            <pc:sldMasterMk cId="3515201797" sldId="2147483708"/>
            <pc:sldLayoutMk cId="1472068622" sldId="2147483719"/>
          </pc:sldLayoutMkLst>
        </pc:sldLayoutChg>
      </pc:sldMasterChg>
      <pc:sldMasterChg chg="modSldLayout">
        <pc:chgData name="Gorski, Olaf" userId="b9d38bc6-67b6-4ed9-97aa-76b382bd70a4" providerId="ADAL" clId="{3C9AA2BD-0CCA-4A34-A913-A6B0ACE33317}" dt="2022-11-18T00:27:19.144" v="3"/>
        <pc:sldMasterMkLst>
          <pc:docMk/>
          <pc:sldMasterMk cId="486249072" sldId="2147483720"/>
        </pc:sldMasterMkLst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253745042" sldId="2147483730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3879059543" sldId="2147483731"/>
          </pc:sldLayoutMkLst>
        </pc:sldLayoutChg>
        <pc:sldLayoutChg chg="setBg">
          <pc:chgData name="Gorski, Olaf" userId="b9d38bc6-67b6-4ed9-97aa-76b382bd70a4" providerId="ADAL" clId="{3C9AA2BD-0CCA-4A34-A913-A6B0ACE33317}" dt="2022-11-18T00:27:19.144" v="3"/>
          <pc:sldLayoutMkLst>
            <pc:docMk/>
            <pc:sldMasterMk cId="486249072" sldId="2147483720"/>
            <pc:sldLayoutMk cId="1530164094" sldId="2147483738"/>
          </pc:sldLayoutMkLst>
        </pc:sldLayoutChg>
      </pc:sldMasterChg>
      <pc:sldMasterChg chg="delSp modSp del mod delSldLayout modSldLayout">
        <pc:chgData name="Gorski, Olaf" userId="b9d38bc6-67b6-4ed9-97aa-76b382bd70a4" providerId="ADAL" clId="{3C9AA2BD-0CCA-4A34-A913-A6B0ACE33317}" dt="2022-11-18T00:38:14.416" v="195" actId="2696"/>
        <pc:sldMasterMkLst>
          <pc:docMk/>
          <pc:sldMasterMk cId="2986557668" sldId="2147483720"/>
        </pc:sldMasterMkLst>
        <pc:spChg chg="del mod">
          <ac:chgData name="Gorski, Olaf" userId="b9d38bc6-67b6-4ed9-97aa-76b382bd70a4" providerId="ADAL" clId="{3C9AA2BD-0CCA-4A34-A913-A6B0ACE33317}" dt="2022-11-18T00:36:44.307" v="176" actId="478"/>
          <ac:spMkLst>
            <pc:docMk/>
            <pc:sldMasterMk cId="2986557668" sldId="2147483720"/>
            <ac:spMk id="7" creationId="{00000000-0000-0000-0000-000000000000}"/>
          </ac:spMkLst>
        </pc:spChg>
        <pc:picChg chg="del">
          <ac:chgData name="Gorski, Olaf" userId="b9d38bc6-67b6-4ed9-97aa-76b382bd70a4" providerId="ADAL" clId="{3C9AA2BD-0CCA-4A34-A913-A6B0ACE33317}" dt="2022-11-18T00:36:42.351" v="174" actId="478"/>
          <ac:picMkLst>
            <pc:docMk/>
            <pc:sldMasterMk cId="2986557668" sldId="2147483720"/>
            <ac:picMk id="6" creationId="{00000000-0000-0000-0000-000000000000}"/>
          </ac:picMkLst>
        </pc:picChg>
        <pc:sldLayoutChg chg="del">
          <pc:chgData name="Gorski, Olaf" userId="b9d38bc6-67b6-4ed9-97aa-76b382bd70a4" providerId="ADAL" clId="{3C9AA2BD-0CCA-4A34-A913-A6B0ACE33317}" dt="2022-11-18T00:38:14.389" v="177" actId="2696"/>
          <pc:sldLayoutMkLst>
            <pc:docMk/>
            <pc:sldMasterMk cId="2986557668" sldId="2147483720"/>
            <pc:sldLayoutMk cId="526933832" sldId="2147483721"/>
          </pc:sldLayoutMkLst>
        </pc:sldLayoutChg>
        <pc:sldLayoutChg chg="del">
          <pc:chgData name="Gorski, Olaf" userId="b9d38bc6-67b6-4ed9-97aa-76b382bd70a4" providerId="ADAL" clId="{3C9AA2BD-0CCA-4A34-A913-A6B0ACE33317}" dt="2022-11-18T00:38:14.391" v="178" actId="2696"/>
          <pc:sldLayoutMkLst>
            <pc:docMk/>
            <pc:sldMasterMk cId="2986557668" sldId="2147483720"/>
            <pc:sldLayoutMk cId="4135739274" sldId="2147483722"/>
          </pc:sldLayoutMkLst>
        </pc:sldLayoutChg>
        <pc:sldLayoutChg chg="del">
          <pc:chgData name="Gorski, Olaf" userId="b9d38bc6-67b6-4ed9-97aa-76b382bd70a4" providerId="ADAL" clId="{3C9AA2BD-0CCA-4A34-A913-A6B0ACE33317}" dt="2022-11-18T00:38:14.392" v="179" actId="2696"/>
          <pc:sldLayoutMkLst>
            <pc:docMk/>
            <pc:sldMasterMk cId="2986557668" sldId="2147483720"/>
            <pc:sldLayoutMk cId="485580592" sldId="2147483723"/>
          </pc:sldLayoutMkLst>
        </pc:sldLayoutChg>
        <pc:sldLayoutChg chg="del">
          <pc:chgData name="Gorski, Olaf" userId="b9d38bc6-67b6-4ed9-97aa-76b382bd70a4" providerId="ADAL" clId="{3C9AA2BD-0CCA-4A34-A913-A6B0ACE33317}" dt="2022-11-18T00:38:14.394" v="180" actId="2696"/>
          <pc:sldLayoutMkLst>
            <pc:docMk/>
            <pc:sldMasterMk cId="2986557668" sldId="2147483720"/>
            <pc:sldLayoutMk cId="1577000719" sldId="2147483724"/>
          </pc:sldLayoutMkLst>
        </pc:sldLayoutChg>
        <pc:sldLayoutChg chg="del">
          <pc:chgData name="Gorski, Olaf" userId="b9d38bc6-67b6-4ed9-97aa-76b382bd70a4" providerId="ADAL" clId="{3C9AA2BD-0CCA-4A34-A913-A6B0ACE33317}" dt="2022-11-18T00:38:14.396" v="181" actId="2696"/>
          <pc:sldLayoutMkLst>
            <pc:docMk/>
            <pc:sldMasterMk cId="2986557668" sldId="2147483720"/>
            <pc:sldLayoutMk cId="1791952548" sldId="2147483725"/>
          </pc:sldLayoutMkLst>
        </pc:sldLayoutChg>
        <pc:sldLayoutChg chg="del">
          <pc:chgData name="Gorski, Olaf" userId="b9d38bc6-67b6-4ed9-97aa-76b382bd70a4" providerId="ADAL" clId="{3C9AA2BD-0CCA-4A34-A913-A6B0ACE33317}" dt="2022-11-18T00:38:14.398" v="182" actId="2696"/>
          <pc:sldLayoutMkLst>
            <pc:docMk/>
            <pc:sldMasterMk cId="2986557668" sldId="2147483720"/>
            <pc:sldLayoutMk cId="2729877714" sldId="2147483726"/>
          </pc:sldLayoutMkLst>
        </pc:sldLayoutChg>
        <pc:sldLayoutChg chg="del">
          <pc:chgData name="Gorski, Olaf" userId="b9d38bc6-67b6-4ed9-97aa-76b382bd70a4" providerId="ADAL" clId="{3C9AA2BD-0CCA-4A34-A913-A6B0ACE33317}" dt="2022-11-18T00:38:14.400" v="183" actId="2696"/>
          <pc:sldLayoutMkLst>
            <pc:docMk/>
            <pc:sldMasterMk cId="2986557668" sldId="2147483720"/>
            <pc:sldLayoutMk cId="1971214974" sldId="2147483727"/>
          </pc:sldLayoutMkLst>
        </pc:sldLayoutChg>
        <pc:sldLayoutChg chg="del">
          <pc:chgData name="Gorski, Olaf" userId="b9d38bc6-67b6-4ed9-97aa-76b382bd70a4" providerId="ADAL" clId="{3C9AA2BD-0CCA-4A34-A913-A6B0ACE33317}" dt="2022-11-18T00:38:14.401" v="184" actId="2696"/>
          <pc:sldLayoutMkLst>
            <pc:docMk/>
            <pc:sldMasterMk cId="2986557668" sldId="2147483720"/>
            <pc:sldLayoutMk cId="2986901225" sldId="2147483728"/>
          </pc:sldLayoutMkLst>
        </pc:sldLayoutChg>
        <pc:sldLayoutChg chg="del">
          <pc:chgData name="Gorski, Olaf" userId="b9d38bc6-67b6-4ed9-97aa-76b382bd70a4" providerId="ADAL" clId="{3C9AA2BD-0CCA-4A34-A913-A6B0ACE33317}" dt="2022-11-18T00:38:14.402" v="185" actId="2696"/>
          <pc:sldLayoutMkLst>
            <pc:docMk/>
            <pc:sldMasterMk cId="2986557668" sldId="2147483720"/>
            <pc:sldLayoutMk cId="2625424618" sldId="2147483729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3" v="186" actId="2696"/>
          <pc:sldLayoutMkLst>
            <pc:docMk/>
            <pc:sldMasterMk cId="2986557668" sldId="2147483720"/>
            <pc:sldLayoutMk cId="1782421309" sldId="2147483730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04" v="187" actId="2696"/>
          <pc:sldLayoutMkLst>
            <pc:docMk/>
            <pc:sldMasterMk cId="2986557668" sldId="2147483720"/>
            <pc:sldLayoutMk cId="2866678790" sldId="2147483731"/>
          </pc:sldLayoutMkLst>
        </pc:sldLayoutChg>
        <pc:sldLayoutChg chg="del">
          <pc:chgData name="Gorski, Olaf" userId="b9d38bc6-67b6-4ed9-97aa-76b382bd70a4" providerId="ADAL" clId="{3C9AA2BD-0CCA-4A34-A913-A6B0ACE33317}" dt="2022-11-18T00:38:14.405" v="188" actId="2696"/>
          <pc:sldLayoutMkLst>
            <pc:docMk/>
            <pc:sldMasterMk cId="2986557668" sldId="2147483720"/>
            <pc:sldLayoutMk cId="532614644" sldId="2147483732"/>
          </pc:sldLayoutMkLst>
        </pc:sldLayoutChg>
        <pc:sldLayoutChg chg="del">
          <pc:chgData name="Gorski, Olaf" userId="b9d38bc6-67b6-4ed9-97aa-76b382bd70a4" providerId="ADAL" clId="{3C9AA2BD-0CCA-4A34-A913-A6B0ACE33317}" dt="2022-11-18T00:38:14.407" v="189" actId="2696"/>
          <pc:sldLayoutMkLst>
            <pc:docMk/>
            <pc:sldMasterMk cId="2986557668" sldId="2147483720"/>
            <pc:sldLayoutMk cId="1204044495" sldId="2147483733"/>
          </pc:sldLayoutMkLst>
        </pc:sldLayoutChg>
        <pc:sldLayoutChg chg="del">
          <pc:chgData name="Gorski, Olaf" userId="b9d38bc6-67b6-4ed9-97aa-76b382bd70a4" providerId="ADAL" clId="{3C9AA2BD-0CCA-4A34-A913-A6B0ACE33317}" dt="2022-11-18T00:38:14.409" v="190" actId="2696"/>
          <pc:sldLayoutMkLst>
            <pc:docMk/>
            <pc:sldMasterMk cId="2986557668" sldId="2147483720"/>
            <pc:sldLayoutMk cId="2447306405" sldId="2147483734"/>
          </pc:sldLayoutMkLst>
        </pc:sldLayoutChg>
        <pc:sldLayoutChg chg="del">
          <pc:chgData name="Gorski, Olaf" userId="b9d38bc6-67b6-4ed9-97aa-76b382bd70a4" providerId="ADAL" clId="{3C9AA2BD-0CCA-4A34-A913-A6B0ACE33317}" dt="2022-11-18T00:38:14.410" v="191" actId="2696"/>
          <pc:sldLayoutMkLst>
            <pc:docMk/>
            <pc:sldMasterMk cId="2986557668" sldId="2147483720"/>
            <pc:sldLayoutMk cId="1422262536" sldId="2147483735"/>
          </pc:sldLayoutMkLst>
        </pc:sldLayoutChg>
        <pc:sldLayoutChg chg="del">
          <pc:chgData name="Gorski, Olaf" userId="b9d38bc6-67b6-4ed9-97aa-76b382bd70a4" providerId="ADAL" clId="{3C9AA2BD-0CCA-4A34-A913-A6B0ACE33317}" dt="2022-11-18T00:38:14.412" v="192" actId="2696"/>
          <pc:sldLayoutMkLst>
            <pc:docMk/>
            <pc:sldMasterMk cId="2986557668" sldId="2147483720"/>
            <pc:sldLayoutMk cId="2681943299" sldId="2147483736"/>
          </pc:sldLayoutMkLst>
        </pc:sldLayoutChg>
        <pc:sldLayoutChg chg="del">
          <pc:chgData name="Gorski, Olaf" userId="b9d38bc6-67b6-4ed9-97aa-76b382bd70a4" providerId="ADAL" clId="{3C9AA2BD-0CCA-4A34-A913-A6B0ACE33317}" dt="2022-11-18T00:38:14.413" v="193" actId="2696"/>
          <pc:sldLayoutMkLst>
            <pc:docMk/>
            <pc:sldMasterMk cId="2986557668" sldId="2147483720"/>
            <pc:sldLayoutMk cId="129740657" sldId="2147483737"/>
          </pc:sldLayoutMkLst>
        </pc:sldLayoutChg>
        <pc:sldLayoutChg chg="del setBg">
          <pc:chgData name="Gorski, Olaf" userId="b9d38bc6-67b6-4ed9-97aa-76b382bd70a4" providerId="ADAL" clId="{3C9AA2BD-0CCA-4A34-A913-A6B0ACE33317}" dt="2022-11-18T00:38:14.414" v="194" actId="2696"/>
          <pc:sldLayoutMkLst>
            <pc:docMk/>
            <pc:sldMasterMk cId="2986557668" sldId="2147483720"/>
            <pc:sldLayoutMk cId="1426457878" sldId="2147483738"/>
          </pc:sldLayoutMkLst>
        </pc:sldLayoutChg>
      </pc:sldMasterChg>
      <pc:sldMasterChg chg="modSp mod">
        <pc:chgData name="Gorski, Olaf" userId="b9d38bc6-67b6-4ed9-97aa-76b382bd70a4" providerId="ADAL" clId="{3C9AA2BD-0CCA-4A34-A913-A6B0ACE33317}" dt="2022-11-18T00:41:13.130" v="213" actId="20577"/>
        <pc:sldMasterMkLst>
          <pc:docMk/>
          <pc:sldMasterMk cId="3645795848" sldId="2147483739"/>
        </pc:sldMasterMkLst>
        <pc:spChg chg="mod">
          <ac:chgData name="Gorski, Olaf" userId="b9d38bc6-67b6-4ed9-97aa-76b382bd70a4" providerId="ADAL" clId="{3C9AA2BD-0CCA-4A34-A913-A6B0ACE33317}" dt="2022-11-18T00:41:13.130" v="213" actId="20577"/>
          <ac:spMkLst>
            <pc:docMk/>
            <pc:sldMasterMk cId="3645795848" sldId="2147483739"/>
            <ac:spMk id="7" creationId="{00000000-0000-0000-0000-000000000000}"/>
          </ac:spMkLst>
        </pc:spChg>
      </pc:sldMasterChg>
      <pc:sldMasterChg chg="modSp mod modSldLayout">
        <pc:chgData name="Gorski, Olaf" userId="b9d38bc6-67b6-4ed9-97aa-76b382bd70a4" providerId="ADAL" clId="{3C9AA2BD-0CCA-4A34-A913-A6B0ACE33317}" dt="2022-11-18T00:40:50.459" v="204"/>
        <pc:sldMasterMkLst>
          <pc:docMk/>
          <pc:sldMasterMk cId="1822430462" sldId="2147483758"/>
        </pc:sldMasterMkLst>
        <pc:spChg chg="mod">
          <ac:chgData name="Gorski, Olaf" userId="b9d38bc6-67b6-4ed9-97aa-76b382bd70a4" providerId="ADAL" clId="{3C9AA2BD-0CCA-4A34-A913-A6B0ACE33317}" dt="2022-11-18T00:40:50.459" v="204"/>
          <ac:spMkLst>
            <pc:docMk/>
            <pc:sldMasterMk cId="1822430462" sldId="2147483758"/>
            <ac:spMk id="7" creationId="{00000000-0000-0000-0000-000000000000}"/>
          </ac:spMkLst>
        </pc:spChg>
        <pc:sldLayoutChg chg="modSp mod">
          <pc:chgData name="Gorski, Olaf" userId="b9d38bc6-67b6-4ed9-97aa-76b382bd70a4" providerId="ADAL" clId="{3C9AA2BD-0CCA-4A34-A913-A6B0ACE33317}" dt="2022-11-18T00:38:50.130" v="196" actId="13822"/>
          <pc:sldLayoutMkLst>
            <pc:docMk/>
            <pc:sldMasterMk cId="1822430462" sldId="2147483758"/>
            <pc:sldLayoutMk cId="2087677551" sldId="2147483768"/>
          </pc:sldLayoutMkLst>
          <pc:cxnChg chg="mod">
            <ac:chgData name="Gorski, Olaf" userId="b9d38bc6-67b6-4ed9-97aa-76b382bd70a4" providerId="ADAL" clId="{3C9AA2BD-0CCA-4A34-A913-A6B0ACE33317}" dt="2022-11-18T00:38:50.130" v="196" actId="13822"/>
            <ac:cxnSpMkLst>
              <pc:docMk/>
              <pc:sldMasterMk cId="1822430462" sldId="2147483758"/>
              <pc:sldLayoutMk cId="2087677551" sldId="2147483768"/>
              <ac:cxnSpMk id="6" creationId="{47CA4654-8273-45FD-A470-4F249B268370}"/>
            </ac:cxnSpMkLst>
          </pc:cxnChg>
        </pc:sldLayoutChg>
        <pc:sldLayoutChg chg="modSp mod">
          <pc:chgData name="Gorski, Olaf" userId="b9d38bc6-67b6-4ed9-97aa-76b382bd70a4" providerId="ADAL" clId="{3C9AA2BD-0CCA-4A34-A913-A6B0ACE33317}" dt="2022-11-18T00:39:02.886" v="197" actId="13822"/>
          <pc:sldLayoutMkLst>
            <pc:docMk/>
            <pc:sldMasterMk cId="1822430462" sldId="2147483758"/>
            <pc:sldLayoutMk cId="2480555332" sldId="2147483769"/>
          </pc:sldLayoutMkLst>
          <pc:cxnChg chg="mod">
            <ac:chgData name="Gorski, Olaf" userId="b9d38bc6-67b6-4ed9-97aa-76b382bd70a4" providerId="ADAL" clId="{3C9AA2BD-0CCA-4A34-A913-A6B0ACE33317}" dt="2022-11-18T00:39:02.886" v="197" actId="13822"/>
            <ac:cxnSpMkLst>
              <pc:docMk/>
              <pc:sldMasterMk cId="1822430462" sldId="2147483758"/>
              <pc:sldLayoutMk cId="2480555332" sldId="2147483769"/>
              <ac:cxnSpMk id="5" creationId="{6BD9D75B-8C59-4CC4-8AC1-9EDD41654447}"/>
            </ac:cxnSpMkLst>
          </pc:cxnChg>
        </pc:sldLayoutChg>
      </pc:sldMasterChg>
    </pc:docChg>
  </pc:docChgLst>
  <pc:docChgLst>
    <pc:chgData name="Gorski, Olaf" userId="S::olaf.gorski@keyloop.com::b9d38bc6-67b6-4ed9-97aa-76b382bd70a4" providerId="AD" clId="Web-{CAE13A58-0928-F311-F7AF-0980DE4D8082}"/>
    <pc:docChg chg="modSld">
      <pc:chgData name="Gorski, Olaf" userId="S::olaf.gorski@keyloop.com::b9d38bc6-67b6-4ed9-97aa-76b382bd70a4" providerId="AD" clId="Web-{CAE13A58-0928-F311-F7AF-0980DE4D8082}" dt="2022-11-23T18:45:21.365" v="6" actId="1076"/>
      <pc:docMkLst>
        <pc:docMk/>
      </pc:docMkLst>
      <pc:sldChg chg="modSp">
        <pc:chgData name="Gorski, Olaf" userId="S::olaf.gorski@keyloop.com::b9d38bc6-67b6-4ed9-97aa-76b382bd70a4" providerId="AD" clId="Web-{CAE13A58-0928-F311-F7AF-0980DE4D8082}" dt="2022-11-23T18:45:21.365" v="6" actId="1076"/>
        <pc:sldMkLst>
          <pc:docMk/>
          <pc:sldMk cId="1690255666" sldId="268"/>
        </pc:sldMkLst>
        <pc:spChg chg="mod">
          <ac:chgData name="Gorski, Olaf" userId="S::olaf.gorski@keyloop.com::b9d38bc6-67b6-4ed9-97aa-76b382bd70a4" providerId="AD" clId="Web-{CAE13A58-0928-F311-F7AF-0980DE4D8082}" dt="2022-11-23T18:45:21.365" v="6" actId="1076"/>
          <ac:spMkLst>
            <pc:docMk/>
            <pc:sldMk cId="1690255666" sldId="268"/>
            <ac:spMk id="219" creationId="{00000000-0000-0000-0000-000000000000}"/>
          </ac:spMkLst>
        </pc:spChg>
      </pc:sldChg>
      <pc:sldChg chg="modSp">
        <pc:chgData name="Gorski, Olaf" userId="S::olaf.gorski@keyloop.com::b9d38bc6-67b6-4ed9-97aa-76b382bd70a4" providerId="AD" clId="Web-{CAE13A58-0928-F311-F7AF-0980DE4D8082}" dt="2022-11-23T18:45:12.521" v="2" actId="1076"/>
        <pc:sldMkLst>
          <pc:docMk/>
          <pc:sldMk cId="3667500370" sldId="274"/>
        </pc:sldMkLst>
        <pc:spChg chg="mod">
          <ac:chgData name="Gorski, Olaf" userId="S::olaf.gorski@keyloop.com::b9d38bc6-67b6-4ed9-97aa-76b382bd70a4" providerId="AD" clId="Web-{CAE13A58-0928-F311-F7AF-0980DE4D8082}" dt="2022-11-23T18:45:12.521" v="2" actId="1076"/>
          <ac:spMkLst>
            <pc:docMk/>
            <pc:sldMk cId="3667500370" sldId="274"/>
            <ac:spMk id="3" creationId="{C6B31437-24E4-49F0-AA0B-6E5A4CF7BD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B2CA-1F38-4B93-B8EA-AB40BF1EB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3C38-8A50-414E-B2FD-0FD6138B3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B8F8-F18D-4B08-8832-0A737BB95BD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9439-55A5-4D1F-9B8E-9AE173A7C1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B573-727D-441C-9FC7-27AD3C5DC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1602-0D7C-407C-89E9-84384CB3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9CCF-6BF0-422A-AA77-FC08B0005B36}" type="datetimeFigureOut"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pl-PL"/>
              <a:t>w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EEDF-177C-4F4D-A456-39A1C2973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2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9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59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65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71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3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56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112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15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25e38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25e38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35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2b4dde21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2b4dde21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f0bee41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f0bee41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2b4dde21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2b4dde21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0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00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2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33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057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545ca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c545ca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741a9cd1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741a9cd1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>
  <p:cSld name="CUSTOM_2_1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976CA6FA-0782-4EE0-9CFD-1DAD94768D6A}"/>
              </a:ext>
            </a:extLst>
          </p:cNvPr>
          <p:cNvSpPr txBox="1"/>
          <p:nvPr userDrawn="1"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Google Shape;127;p11">
            <a:extLst>
              <a:ext uri="{FF2B5EF4-FFF2-40B4-BE49-F238E27FC236}">
                <a16:creationId xmlns:a16="http://schemas.microsoft.com/office/drawing/2014/main" id="{DE727B41-C973-4E20-8FD6-0C4A47177B01}"/>
              </a:ext>
            </a:extLst>
          </p:cNvPr>
          <p:cNvSpPr txBox="1"/>
          <p:nvPr userDrawn="1"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>
  <p:cSld name="TITLE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>
  <p:cSld name="TITLE_3_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>
  <p:cSld name="TITLE_3_2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CUSTOM_2_2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6727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23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00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44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8507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0814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6533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64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8767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805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>
  <p:cSld name="TITLE_3_3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0716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05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529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83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844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" type="title" preserve="1">
  <p:cSld name="Content - Three Column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91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Content -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650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" preserve="1">
  <p:cSld name="Content - One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96233" y="2042267"/>
            <a:ext cx="112660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396233" y="2438400"/>
            <a:ext cx="11266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851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 preserve="1">
  <p:cSld name="Content - Four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27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Four Columns">
  <p:cSld name="TITLE_3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6368633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5"/>
          </p:nvPr>
        </p:nvSpPr>
        <p:spPr>
          <a:xfrm>
            <a:off x="6368633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31100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5"/>
          <p:cNvSpPr txBox="1">
            <a:spLocks noGrp="1"/>
          </p:cNvSpPr>
          <p:nvPr>
            <p:ph type="subTitle" idx="6"/>
          </p:nvPr>
        </p:nvSpPr>
        <p:spPr>
          <a:xfrm>
            <a:off x="338281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7"/>
          </p:nvPr>
        </p:nvSpPr>
        <p:spPr>
          <a:xfrm>
            <a:off x="338281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90817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9354367" y="2042267"/>
            <a:ext cx="24404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9"/>
          </p:nvPr>
        </p:nvSpPr>
        <p:spPr>
          <a:xfrm>
            <a:off x="9354367" y="2438400"/>
            <a:ext cx="244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 preserve="1">
  <p:cSld name="Content - 2 Thirds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990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 preserve="1">
  <p:cSld name="1_Content -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9514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57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643">
          <p15:clr>
            <a:srgbClr val="FA7B17"/>
          </p15:clr>
        </p15:guide>
        <p15:guide id="4" pos="4032">
          <p15:clr>
            <a:srgbClr val="FA7B17"/>
          </p15:clr>
        </p15:guide>
        <p15:guide id="5" orient="horz" pos="223">
          <p15:clr>
            <a:srgbClr val="FA7B17"/>
          </p15:clr>
        </p15:guide>
        <p15:guide id="6" orient="horz" pos="495">
          <p15:clr>
            <a:srgbClr val="FA7B17"/>
          </p15:clr>
        </p15:guide>
        <p15:guide id="7" orient="horz" pos="128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 preserve="1">
  <p:cSld name="Content - Half page 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1987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5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1287">
          <p15:clr>
            <a:srgbClr val="FA7B17"/>
          </p15:clr>
        </p15:guide>
        <p15:guide id="7" orient="horz" pos="49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 preserve="1">
  <p:cSld name="Title - Half page imag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5895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A7B17"/>
          </p15:clr>
        </p15:guide>
        <p15:guide id="2" pos="7431">
          <p15:clr>
            <a:srgbClr val="FA7B17"/>
          </p15:clr>
        </p15:guide>
        <p15:guide id="3" pos="3572">
          <p15:clr>
            <a:srgbClr val="FA7B17"/>
          </p15:clr>
        </p15:guide>
        <p15:guide id="4" orient="horz" pos="221">
          <p15:clr>
            <a:srgbClr val="FA7B17"/>
          </p15:clr>
        </p15:guide>
        <p15:guide id="5" orient="horz" pos="3981">
          <p15:clr>
            <a:srgbClr val="FA7B17"/>
          </p15:clr>
        </p15:guide>
        <p15:guide id="6" orient="horz" pos="49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DC632-F59C-4619-A4B8-0E7A27B62063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A4654-8273-45FD-A470-4F249B268370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F5DE6-419D-4A0F-8A18-E69B3E1FE2C9}"/>
              </a:ext>
            </a:extLst>
          </p:cNvPr>
          <p:cNvSpPr txBox="1"/>
          <p:nvPr userDrawn="1"/>
        </p:nvSpPr>
        <p:spPr>
          <a:xfrm>
            <a:off x="399300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17245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ubtitle" preserve="1">
  <p:cSld name="Title slide - Subtitle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399300" y="2754600"/>
            <a:ext cx="11263200" cy="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99300" y="3826433"/>
            <a:ext cx="112632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9D75B-8C59-4CC4-8AC1-9EDD41654447}"/>
              </a:ext>
            </a:extLst>
          </p:cNvPr>
          <p:cNvCxnSpPr>
            <a:cxnSpLocks/>
          </p:cNvCxnSpPr>
          <p:nvPr userDrawn="1"/>
        </p:nvCxnSpPr>
        <p:spPr>
          <a:xfrm>
            <a:off x="453481" y="650669"/>
            <a:ext cx="1394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85E88-79A7-439F-B30E-A1A52CDA524F}"/>
              </a:ext>
            </a:extLst>
          </p:cNvPr>
          <p:cNvSpPr txBox="1"/>
          <p:nvPr userDrawn="1"/>
        </p:nvSpPr>
        <p:spPr>
          <a:xfrm>
            <a:off x="453481" y="6589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grski.pl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2354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932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1" preserve="1">
  <p:cSld name="Content - Three Columns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5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44" name="Google Shape;144;p15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016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Content - Two columns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6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3643">
          <p15:clr>
            <a:srgbClr val="FA7B17"/>
          </p15:clr>
        </p15:guide>
        <p15:guide id="3" pos="4032">
          <p15:clr>
            <a:srgbClr val="FA7B17"/>
          </p15:clr>
        </p15:guide>
        <p15:guide id="4" orient="horz" pos="223">
          <p15:clr>
            <a:srgbClr val="FA7B17"/>
          </p15:clr>
        </p15:guide>
        <p15:guide id="5" orient="horz" pos="3605">
          <p15:clr>
            <a:srgbClr val="FA7B17"/>
          </p15:clr>
        </p15:guide>
        <p15:guide id="6" orient="horz" pos="1536">
          <p15:clr>
            <a:srgbClr val="FA7B17"/>
          </p15:clr>
        </p15:guide>
        <p15:guide id="7" orient="horz" pos="2340">
          <p15:clr>
            <a:srgbClr val="FA7B17"/>
          </p15:clr>
        </p15:guide>
        <p15:guide id="8" orient="horz" pos="495">
          <p15:clr>
            <a:srgbClr val="FA7B17"/>
          </p15:clr>
        </p15:guide>
        <p15:guide id="9" orient="horz" pos="1287">
          <p15:clr>
            <a:srgbClr val="FA7B17"/>
          </p15:clr>
        </p15:guide>
        <p15:guide id="10" orient="horz" pos="2588">
          <p15:clr>
            <a:srgbClr val="FA7B17"/>
          </p15:clr>
        </p15:guide>
        <p15:guide id="11" orient="horz" pos="335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Thirds Columns">
  <p:cSld name="TITLE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743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743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subTitle" idx="4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5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2744" userDrawn="1">
          <p15:clr>
            <a:srgbClr val="FA7B17"/>
          </p15:clr>
        </p15:guide>
        <p15:guide id="3" pos="5239" userDrawn="1">
          <p15:clr>
            <a:srgbClr val="FA7B17"/>
          </p15:clr>
        </p15:guide>
        <p15:guide id="4" orient="horz" pos="1287" userDrawn="1">
          <p15:clr>
            <a:srgbClr val="FA7B17"/>
          </p15:clr>
        </p15:guide>
        <p15:guide id="5" orient="horz" pos="1536" userDrawn="1">
          <p15:clr>
            <a:srgbClr val="FA7B17"/>
          </p15:clr>
        </p15:guide>
        <p15:guide id="6" orient="horz" pos="496" userDrawn="1">
          <p15:clr>
            <a:srgbClr val="FA7B17"/>
          </p15:clr>
        </p15:guide>
        <p15:guide id="7" orient="horz" pos="223" userDrawn="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2" preserve="1">
  <p:cSld name="Content -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4112267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8074333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4356067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5"/>
          </p:nvPr>
        </p:nvSpPr>
        <p:spPr>
          <a:xfrm>
            <a:off x="4356067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8315900" y="2042267"/>
            <a:ext cx="3479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7"/>
          </p:nvPr>
        </p:nvSpPr>
        <p:spPr>
          <a:xfrm>
            <a:off x="8315900" y="2438400"/>
            <a:ext cx="3479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850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1" preserve="1">
  <p:cSld name="1_Content - Two Columns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>
            <a:off x="6096000" y="2095333"/>
            <a:ext cx="0" cy="396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8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4"/>
          </p:nvPr>
        </p:nvSpPr>
        <p:spPr>
          <a:xfrm>
            <a:off x="6367900" y="2042267"/>
            <a:ext cx="54276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5"/>
          </p:nvPr>
        </p:nvSpPr>
        <p:spPr>
          <a:xfrm>
            <a:off x="6367900" y="2438400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748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1">
          <p15:clr>
            <a:srgbClr val="FA7B17"/>
          </p15:clr>
        </p15:guide>
        <p15:guide id="2" pos="2744">
          <p15:clr>
            <a:srgbClr val="FA7B17"/>
          </p15:clr>
        </p15:guide>
        <p15:guide id="3" pos="5239">
          <p15:clr>
            <a:srgbClr val="FA7B17"/>
          </p15:clr>
        </p15:guide>
        <p15:guide id="4" orient="horz" pos="1287">
          <p15:clr>
            <a:srgbClr val="FA7B17"/>
          </p15:clr>
        </p15:guide>
        <p15:guide id="5" orient="horz" pos="1536">
          <p15:clr>
            <a:srgbClr val="FA7B17"/>
          </p15:clr>
        </p15:guide>
        <p15:guide id="6" orient="horz" pos="496">
          <p15:clr>
            <a:srgbClr val="FA7B17"/>
          </p15:clr>
        </p15:guide>
        <p15:guide id="7" orient="horz" pos="223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Column" type="obj" preserve="1">
  <p:cSld name="Left Colum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2804167" y="5912433"/>
            <a:ext cx="1552800" cy="8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2804160" cy="6858000"/>
          </a:xfrm>
          <a:custGeom>
            <a:avLst/>
            <a:gdLst/>
            <a:ahLst/>
            <a:cxnLst/>
            <a:rect l="l" t="t" r="r" b="b"/>
            <a:pathLst>
              <a:path w="3657600" h="9144000" extrusionOk="0">
                <a:moveTo>
                  <a:pt x="36576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3657600" y="0"/>
                </a:lnTo>
                <a:lnTo>
                  <a:pt x="3657600" y="9144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71475" y="2341425"/>
            <a:ext cx="19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●"/>
              <a:defRPr sz="1333"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○"/>
              <a:defRPr sz="1333"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Char char="■"/>
              <a:defRPr sz="13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371475" y="1409625"/>
            <a:ext cx="1997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67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71475" y="333375"/>
            <a:ext cx="19972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43267" y="1407891"/>
            <a:ext cx="78024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0" i="0">
                <a:solidFill>
                  <a:srgbClr val="272B3D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3343267" y="2341433"/>
            <a:ext cx="5427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137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69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96400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cxnSp>
        <p:nvCxnSpPr>
          <p:cNvPr id="78" name="Google Shape;78;p7"/>
          <p:cNvCxnSpPr/>
          <p:nvPr/>
        </p:nvCxnSpPr>
        <p:spPr>
          <a:xfrm rot="10800000">
            <a:off x="396537" y="3363167"/>
            <a:ext cx="5386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7"/>
          <p:cNvCxnSpPr/>
          <p:nvPr/>
        </p:nvCxnSpPr>
        <p:spPr>
          <a:xfrm rot="10800000">
            <a:off x="6400500" y="3363167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7"/>
          <p:cNvCxnSpPr/>
          <p:nvPr/>
        </p:nvCxnSpPr>
        <p:spPr>
          <a:xfrm rot="10800000">
            <a:off x="396400" y="5014133"/>
            <a:ext cx="539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7"/>
          <p:cNvCxnSpPr/>
          <p:nvPr/>
        </p:nvCxnSpPr>
        <p:spPr>
          <a:xfrm rot="10800000">
            <a:off x="6400500" y="5014133"/>
            <a:ext cx="5394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7"/>
          <p:cNvSpPr txBox="1">
            <a:spLocks noGrp="1"/>
          </p:cNvSpPr>
          <p:nvPr>
            <p:ph type="subTitle" idx="2"/>
          </p:nvPr>
        </p:nvSpPr>
        <p:spPr>
          <a:xfrm>
            <a:off x="396233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3"/>
          </p:nvPr>
        </p:nvSpPr>
        <p:spPr>
          <a:xfrm>
            <a:off x="396233" y="2438400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4"/>
          </p:nvPr>
        </p:nvSpPr>
        <p:spPr>
          <a:xfrm>
            <a:off x="396397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5"/>
          </p:nvPr>
        </p:nvSpPr>
        <p:spPr>
          <a:xfrm>
            <a:off x="396397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6"/>
          </p:nvPr>
        </p:nvSpPr>
        <p:spPr>
          <a:xfrm>
            <a:off x="396397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7"/>
          </p:nvPr>
        </p:nvSpPr>
        <p:spPr>
          <a:xfrm>
            <a:off x="396397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8"/>
          </p:nvPr>
        </p:nvSpPr>
        <p:spPr>
          <a:xfrm>
            <a:off x="6404800" y="204226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9"/>
          </p:nvPr>
        </p:nvSpPr>
        <p:spPr>
          <a:xfrm>
            <a:off x="6404808" y="2436067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3"/>
          </p:nvPr>
        </p:nvSpPr>
        <p:spPr>
          <a:xfrm>
            <a:off x="6404964" y="3714117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4"/>
          </p:nvPr>
        </p:nvSpPr>
        <p:spPr>
          <a:xfrm>
            <a:off x="6404972" y="4107941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5"/>
          </p:nvPr>
        </p:nvSpPr>
        <p:spPr>
          <a:xfrm>
            <a:off x="6404964" y="5329733"/>
            <a:ext cx="5394800" cy="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6"/>
          </p:nvPr>
        </p:nvSpPr>
        <p:spPr>
          <a:xfrm>
            <a:off x="6404980" y="5723533"/>
            <a:ext cx="53948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 hasCustomPrompt="1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/>
              <a:t>w</a:t>
            </a:r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31" userDrawn="1">
          <p15:clr>
            <a:srgbClr val="FA7B17"/>
          </p15:clr>
        </p15:guide>
        <p15:guide id="2" pos="3643" userDrawn="1">
          <p15:clr>
            <a:srgbClr val="FA7B17"/>
          </p15:clr>
        </p15:guide>
        <p15:guide id="3" pos="4032" userDrawn="1">
          <p15:clr>
            <a:srgbClr val="FA7B17"/>
          </p15:clr>
        </p15:guide>
        <p15:guide id="4" orient="horz" pos="223" userDrawn="1">
          <p15:clr>
            <a:srgbClr val="FA7B17"/>
          </p15:clr>
        </p15:guide>
        <p15:guide id="5" orient="horz" pos="3605" userDrawn="1">
          <p15:clr>
            <a:srgbClr val="FA7B17"/>
          </p15:clr>
        </p15:guide>
        <p15:guide id="6" orient="horz" pos="1536" userDrawn="1">
          <p15:clr>
            <a:srgbClr val="FA7B17"/>
          </p15:clr>
        </p15:guide>
        <p15:guide id="7" orient="horz" pos="2340" userDrawn="1">
          <p15:clr>
            <a:srgbClr val="FA7B17"/>
          </p15:clr>
        </p15:guide>
        <p15:guide id="8" orient="horz" pos="495" userDrawn="1">
          <p15:clr>
            <a:srgbClr val="FA7B17"/>
          </p15:clr>
        </p15:guide>
        <p15:guide id="9" orient="horz" pos="1287" userDrawn="1">
          <p15:clr>
            <a:srgbClr val="FA7B17"/>
          </p15:clr>
        </p15:guide>
        <p15:guide id="10" orient="horz" pos="2588" userDrawn="1">
          <p15:clr>
            <a:srgbClr val="FA7B17"/>
          </p15:clr>
        </p15:guide>
        <p15:guide id="11" orient="horz" pos="3357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1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96233" y="2042267"/>
            <a:ext cx="53948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2"/>
          </p:nvPr>
        </p:nvSpPr>
        <p:spPr>
          <a:xfrm>
            <a:off x="6098267" y="2042267"/>
            <a:ext cx="540400" cy="4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643" userDrawn="1">
          <p15:clr>
            <a:srgbClr val="FA7B17"/>
          </p15:clr>
        </p15:guide>
        <p15:guide id="4" pos="4032" userDrawn="1">
          <p15:clr>
            <a:srgbClr val="FA7B17"/>
          </p15:clr>
        </p15:guide>
        <p15:guide id="5" orient="horz" pos="223" userDrawn="1">
          <p15:clr>
            <a:srgbClr val="FA7B17"/>
          </p15:clr>
        </p15:guide>
        <p15:guide id="6" orient="horz" pos="495" userDrawn="1">
          <p15:clr>
            <a:srgbClr val="FA7B17"/>
          </p15:clr>
        </p15:guide>
        <p15:guide id="7" orient="horz" pos="1287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Half page image">
  <p:cSld name="TITLE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96400" y="916051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2"/>
          </p:nvPr>
        </p:nvSpPr>
        <p:spPr>
          <a:xfrm>
            <a:off x="396233" y="2042267"/>
            <a:ext cx="5274000" cy="4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●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○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Sans"/>
              <a:buChar char="■"/>
              <a:defRPr sz="13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96400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5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1287" userDrawn="1">
          <p15:clr>
            <a:srgbClr val="FA7B17"/>
          </p15:clr>
        </p15:guide>
        <p15:guide id="7" orient="horz" pos="493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alf page image">
  <p:cSld name="TITLE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>
            <a:off x="2267" y="0"/>
            <a:ext cx="12192000" cy="147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333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2"/>
          </p:nvPr>
        </p:nvSpPr>
        <p:spPr>
          <a:xfrm>
            <a:off x="399300" y="2838000"/>
            <a:ext cx="5270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rgbClr val="272B3E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0392467" y="6449567"/>
            <a:ext cx="3916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" sz="9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25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0843384" y="6437376"/>
            <a:ext cx="1872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|</a:t>
            </a:r>
            <a:endParaRPr sz="1067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A7B17"/>
          </p15:clr>
        </p15:guide>
        <p15:guide id="2" pos="7431" userDrawn="1">
          <p15:clr>
            <a:srgbClr val="FA7B17"/>
          </p15:clr>
        </p15:guide>
        <p15:guide id="3" pos="3572" userDrawn="1">
          <p15:clr>
            <a:srgbClr val="FA7B17"/>
          </p15:clr>
        </p15:guide>
        <p15:guide id="4" orient="horz" pos="221" userDrawn="1">
          <p15:clr>
            <a:srgbClr val="FA7B17"/>
          </p15:clr>
        </p15:guide>
        <p15:guide id="5" orient="horz" pos="3981" userDrawn="1">
          <p15:clr>
            <a:srgbClr val="FA7B17"/>
          </p15:clr>
        </p15:guide>
        <p15:guide id="6" orient="horz" pos="493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 userDrawn="1">
          <p15:clr>
            <a:srgbClr val="EA4335"/>
          </p15:clr>
        </p15:guide>
        <p15:guide id="2" pos="335" userDrawn="1">
          <p15:clr>
            <a:srgbClr val="EA4335"/>
          </p15:clr>
        </p15:guide>
        <p15:guide id="3" pos="7347" userDrawn="1">
          <p15:clr>
            <a:srgbClr val="EA4335"/>
          </p15:clr>
        </p15:guide>
        <p15:guide id="4" orient="horz" pos="3811" userDrawn="1">
          <p15:clr>
            <a:srgbClr val="EA4335"/>
          </p15:clr>
        </p15:guide>
        <p15:guide id="5" pos="249" userDrawn="1">
          <p15:clr>
            <a:srgbClr val="EA4335"/>
          </p15:clr>
        </p15:guide>
        <p15:guide id="6" pos="76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304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/>
        </p:nvSpPr>
        <p:spPr>
          <a:xfrm>
            <a:off x="396500" y="6373467"/>
            <a:ext cx="5483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Nie najtaniej, ale jako tako. 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It </a:t>
            </a:r>
            <a:r>
              <a:rPr lang="en-US" sz="1067" err="1">
                <a:latin typeface="Red Hat Display"/>
                <a:ea typeface="Red Hat Display"/>
                <a:cs typeface="Red Hat Display"/>
                <a:sym typeface="Red Hat Display"/>
              </a:rPr>
              <a:t>ain't</a:t>
            </a:r>
            <a:r>
              <a:rPr lang="en-US" sz="1067">
                <a:latin typeface="Red Hat Display"/>
                <a:ea typeface="Red Hat Display"/>
                <a:cs typeface="Red Hat Display"/>
                <a:sym typeface="Red Hat Display"/>
              </a:rPr>
              <a:t> much, but it's honest work</a:t>
            </a:r>
            <a:r>
              <a:rPr lang="pl-PL" sz="1067"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1067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BA2BC-D5CE-4195-90B3-C1CF046A9EB9}"/>
              </a:ext>
            </a:extLst>
          </p:cNvPr>
          <p:cNvSpPr txBox="1"/>
          <p:nvPr userDrawn="1"/>
        </p:nvSpPr>
        <p:spPr>
          <a:xfrm>
            <a:off x="11095892" y="629148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grski.pl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F01A2A-3B85-4754-BB8C-5659630E13F8}"/>
              </a:ext>
            </a:extLst>
          </p:cNvPr>
          <p:cNvCxnSpPr/>
          <p:nvPr userDrawn="1"/>
        </p:nvCxnSpPr>
        <p:spPr>
          <a:xfrm>
            <a:off x="11198431" y="6632369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95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>
          <p15:clr>
            <a:srgbClr val="EA4335"/>
          </p15:clr>
        </p15:guide>
        <p15:guide id="2" pos="335">
          <p15:clr>
            <a:srgbClr val="EA4335"/>
          </p15:clr>
        </p15:guide>
        <p15:guide id="3" pos="7347">
          <p15:clr>
            <a:srgbClr val="EA4335"/>
          </p15:clr>
        </p15:guide>
        <p15:guide id="4" orient="horz" pos="3811">
          <p15:clr>
            <a:srgbClr val="EA4335"/>
          </p15:clr>
        </p15:guide>
        <p15:guide id="5" pos="249">
          <p15:clr>
            <a:srgbClr val="EA4335"/>
          </p15:clr>
        </p15:guide>
        <p15:guide id="6" pos="76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360214" y="1976624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>
                <a:latin typeface="Calibri Light"/>
                <a:cs typeface="Calibri Light"/>
              </a:rPr>
              <a:t>Poetry, </a:t>
            </a:r>
            <a:r>
              <a:rPr lang="en-US" err="1">
                <a:latin typeface="Calibri Light"/>
                <a:cs typeface="Calibri Light"/>
              </a:rPr>
              <a:t>pyenv</a:t>
            </a:r>
            <a:r>
              <a:rPr lang="en-US">
                <a:latin typeface="Calibri Light"/>
                <a:cs typeface="Calibri Light"/>
              </a:rPr>
              <a:t> and other rascals </a:t>
            </a:r>
            <a:endParaRPr lang="en"/>
          </a:p>
          <a:p>
            <a:r>
              <a:rPr lang="en" sz="2800"/>
              <a:t>On modern Python versions, environments and dependencies management. </a:t>
            </a:r>
            <a:endParaRPr sz="28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34202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69025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Everyone’s</a:t>
            </a:r>
            <a:r>
              <a:rPr lang="pl-PL"/>
              <a:t> </a:t>
            </a:r>
            <a:r>
              <a:rPr lang="pl-PL" err="1"/>
              <a:t>gotta</a:t>
            </a:r>
            <a:r>
              <a:rPr lang="pl-PL"/>
              <a:t> be a </a:t>
            </a:r>
            <a:r>
              <a:rPr lang="pl-PL" err="1"/>
              <a:t>little</a:t>
            </a:r>
            <a:r>
              <a:rPr lang="pl-PL"/>
              <a:t> </a:t>
            </a:r>
            <a:r>
              <a:rPr lang="pl-PL" err="1"/>
              <a:t>fragile</a:t>
            </a:r>
            <a:r>
              <a:rPr lang="pl-PL"/>
              <a:t> and </a:t>
            </a:r>
            <a:r>
              <a:rPr lang="pl-PL" err="1"/>
              <a:t>vulnerable</a:t>
            </a:r>
            <a:r>
              <a:rPr lang="pl-PL"/>
              <a:t> </a:t>
            </a:r>
            <a:r>
              <a:rPr lang="pl-PL" err="1"/>
              <a:t>sometimes</a:t>
            </a:r>
            <a:r>
              <a:rPr lang="pl-PL"/>
              <a:t>…	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/>
              <a:t>The problem with pip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usually</a:t>
            </a:r>
            <a:r>
              <a:rPr lang="pl-PL" sz="1300"/>
              <a:t> </a:t>
            </a:r>
            <a:r>
              <a:rPr lang="pl-PL" sz="1300" err="1"/>
              <a:t>dependency</a:t>
            </a:r>
            <a:r>
              <a:rPr lang="pl-PL" sz="1300"/>
              <a:t> version management. </a:t>
            </a:r>
            <a:r>
              <a:rPr lang="pl-PL" sz="1300" err="1"/>
              <a:t>So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Even</a:t>
            </a:r>
            <a:r>
              <a:rPr lang="pl-PL" sz="1300"/>
              <a:t> </a:t>
            </a:r>
            <a:r>
              <a:rPr lang="pl-PL" sz="1300" err="1"/>
              <a:t>if</a:t>
            </a:r>
            <a:r>
              <a:rPr lang="pl-PL" sz="1300"/>
              <a:t> we </a:t>
            </a:r>
            <a:r>
              <a:rPr lang="pl-PL" sz="1300" err="1"/>
              <a:t>know</a:t>
            </a:r>
            <a:r>
              <a:rPr lang="pl-PL" sz="1300"/>
              <a:t>, </a:t>
            </a:r>
            <a:r>
              <a:rPr lang="pl-PL" sz="1300" err="1"/>
              <a:t>our</a:t>
            </a:r>
            <a:r>
              <a:rPr lang="pl-PL" sz="1300"/>
              <a:t> </a:t>
            </a:r>
            <a:r>
              <a:rPr lang="pl-PL" sz="1300" err="1"/>
              <a:t>project</a:t>
            </a:r>
            <a:r>
              <a:rPr lang="pl-PL" sz="1300"/>
              <a:t> A, </a:t>
            </a:r>
            <a:r>
              <a:rPr lang="pl-PL" sz="1300" err="1"/>
              <a:t>requires</a:t>
            </a:r>
            <a:r>
              <a:rPr lang="pl-PL" sz="1300"/>
              <a:t> </a:t>
            </a:r>
            <a:r>
              <a:rPr lang="pl-PL" sz="1300" err="1"/>
              <a:t>package</a:t>
            </a:r>
            <a:r>
              <a:rPr lang="pl-PL" sz="1300"/>
              <a:t> Z in version 1.0.0, </a:t>
            </a:r>
            <a:r>
              <a:rPr lang="pl-PL" sz="1300" err="1"/>
              <a:t>usually</a:t>
            </a:r>
            <a:r>
              <a:rPr lang="pl-PL" sz="1300"/>
              <a:t> </a:t>
            </a:r>
            <a:r>
              <a:rPr lang="pl-PL" sz="1300" err="1"/>
              <a:t>at</a:t>
            </a:r>
            <a:r>
              <a:rPr lang="pl-PL" sz="1300"/>
              <a:t> the </a:t>
            </a:r>
            <a:r>
              <a:rPr lang="pl-PL" sz="1300" err="1"/>
              <a:t>first</a:t>
            </a:r>
            <a:r>
              <a:rPr lang="pl-PL" sz="1300"/>
              <a:t> </a:t>
            </a:r>
            <a:r>
              <a:rPr lang="pl-PL" sz="1300" err="1"/>
              <a:t>glance</a:t>
            </a:r>
            <a:r>
              <a:rPr lang="pl-PL" sz="1300"/>
              <a:t>, pip </a:t>
            </a:r>
            <a:r>
              <a:rPr lang="pl-PL" sz="1300" err="1"/>
              <a:t>doesn’t</a:t>
            </a:r>
            <a:r>
              <a:rPr lang="pl-PL" sz="1300"/>
              <a:t> </a:t>
            </a:r>
            <a:r>
              <a:rPr lang="pl-PL" sz="1300" err="1"/>
              <a:t>tell</a:t>
            </a:r>
            <a:r>
              <a:rPr lang="pl-PL" sz="1300"/>
              <a:t> </a:t>
            </a:r>
            <a:r>
              <a:rPr lang="pl-PL" sz="1300" err="1"/>
              <a:t>us</a:t>
            </a:r>
            <a:r>
              <a:rPr lang="pl-PL" sz="1300"/>
              <a:t> </a:t>
            </a:r>
            <a:r>
              <a:rPr lang="pl-PL" sz="1300" err="1"/>
              <a:t>about</a:t>
            </a:r>
            <a:r>
              <a:rPr lang="pl-PL" sz="1300"/>
              <a:t> the </a:t>
            </a:r>
            <a:r>
              <a:rPr lang="pl-PL" sz="1300" err="1"/>
              <a:t>dependencies</a:t>
            </a:r>
            <a:r>
              <a:rPr lang="pl-PL" sz="1300"/>
              <a:t> of </a:t>
            </a:r>
            <a:r>
              <a:rPr lang="pl-PL" sz="1300" err="1"/>
              <a:t>this</a:t>
            </a:r>
            <a:r>
              <a:rPr lang="pl-PL" sz="1300"/>
              <a:t> Z </a:t>
            </a:r>
            <a:r>
              <a:rPr lang="pl-PL" sz="1300" err="1"/>
              <a:t>package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It </a:t>
            </a:r>
            <a:r>
              <a:rPr lang="pl-PL" sz="1300" err="1"/>
              <a:t>introduces</a:t>
            </a:r>
            <a:r>
              <a:rPr lang="pl-PL" sz="1300"/>
              <a:t> the </a:t>
            </a:r>
            <a:r>
              <a:rPr lang="pl-PL" sz="1300" err="1"/>
              <a:t>possibility</a:t>
            </a:r>
            <a:r>
              <a:rPr lang="pl-PL" sz="1300"/>
              <a:t> of </a:t>
            </a:r>
            <a:r>
              <a:rPr lang="pl-PL" sz="1300" err="1"/>
              <a:t>problems</a:t>
            </a:r>
            <a:r>
              <a:rPr lang="pl-PL" sz="1300"/>
              <a:t> </a:t>
            </a:r>
            <a:r>
              <a:rPr lang="pl-PL" sz="1300" err="1"/>
              <a:t>when</a:t>
            </a:r>
            <a:r>
              <a:rPr lang="pl-PL" sz="1300"/>
              <a:t> </a:t>
            </a:r>
            <a:r>
              <a:rPr lang="pl-PL" sz="1300" err="1"/>
              <a:t>your</a:t>
            </a:r>
            <a:r>
              <a:rPr lang="pl-PL" sz="1300"/>
              <a:t> </a:t>
            </a:r>
            <a:r>
              <a:rPr lang="pl-PL" sz="1300" err="1"/>
              <a:t>project</a:t>
            </a:r>
            <a:r>
              <a:rPr lang="pl-PL" sz="1300"/>
              <a:t> </a:t>
            </a:r>
            <a:r>
              <a:rPr lang="pl-PL" sz="1300" err="1"/>
              <a:t>reaches</a:t>
            </a:r>
            <a:r>
              <a:rPr lang="pl-PL" sz="1300"/>
              <a:t> a point </a:t>
            </a:r>
            <a:r>
              <a:rPr lang="pl-PL" sz="1300" err="1"/>
              <a:t>where</a:t>
            </a:r>
            <a:r>
              <a:rPr lang="pl-PL" sz="1300"/>
              <a:t> </a:t>
            </a:r>
            <a:r>
              <a:rPr lang="pl-PL" sz="1300" err="1"/>
              <a:t>it</a:t>
            </a:r>
            <a:r>
              <a:rPr lang="pl-PL" sz="1300"/>
              <a:t> </a:t>
            </a:r>
            <a:r>
              <a:rPr lang="pl-PL" sz="1300" err="1"/>
              <a:t>has</a:t>
            </a:r>
            <a:r>
              <a:rPr lang="pl-PL" sz="1300"/>
              <a:t> a </a:t>
            </a:r>
            <a:r>
              <a:rPr lang="pl-PL" sz="1300" err="1"/>
              <a:t>little</a:t>
            </a:r>
            <a:r>
              <a:rPr lang="pl-PL" sz="1300"/>
              <a:t> bit </a:t>
            </a:r>
            <a:r>
              <a:rPr lang="pl-PL" sz="1300" err="1"/>
              <a:t>more</a:t>
            </a:r>
            <a:r>
              <a:rPr lang="pl-PL" sz="1300"/>
              <a:t> </a:t>
            </a:r>
            <a:r>
              <a:rPr lang="pl-PL" sz="1300" err="1"/>
              <a:t>packages</a:t>
            </a:r>
            <a:r>
              <a:rPr lang="pl-PL" sz="1300"/>
              <a:t> </a:t>
            </a:r>
            <a:r>
              <a:rPr lang="pl-PL" sz="1300" err="1"/>
              <a:t>installed</a:t>
            </a:r>
            <a:r>
              <a:rPr lang="pl-PL" sz="1300"/>
              <a:t>. </a:t>
            </a:r>
            <a:r>
              <a:rPr lang="pl-PL" sz="1300" err="1"/>
              <a:t>Because</a:t>
            </a:r>
            <a:r>
              <a:rPr lang="pl-PL" sz="1300"/>
              <a:t> </a:t>
            </a:r>
            <a:r>
              <a:rPr lang="pl-PL" sz="1300" err="1"/>
              <a:t>these</a:t>
            </a:r>
            <a:r>
              <a:rPr lang="pl-PL" sz="1300"/>
              <a:t> </a:t>
            </a:r>
            <a:r>
              <a:rPr lang="pl-PL" sz="1300" err="1"/>
              <a:t>packages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dependencies</a:t>
            </a:r>
            <a:r>
              <a:rPr lang="pl-PL" sz="1300"/>
              <a:t> and </a:t>
            </a:r>
            <a:r>
              <a:rPr lang="pl-PL" sz="1300" err="1"/>
              <a:t>their</a:t>
            </a:r>
            <a:r>
              <a:rPr lang="pl-PL" sz="1300"/>
              <a:t> </a:t>
            </a:r>
            <a:r>
              <a:rPr lang="pl-PL" sz="1300" err="1"/>
              <a:t>dependencies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them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Usually</a:t>
            </a:r>
            <a:r>
              <a:rPr lang="pl-PL" sz="1300"/>
              <a:t> </a:t>
            </a:r>
            <a:r>
              <a:rPr lang="pl-PL" sz="1300" err="1"/>
              <a:t>it’s</a:t>
            </a:r>
            <a:r>
              <a:rPr lang="pl-PL" sz="1300"/>
              <a:t> not a </a:t>
            </a:r>
            <a:r>
              <a:rPr lang="pl-PL" sz="1300" err="1"/>
              <a:t>dependency</a:t>
            </a:r>
            <a:r>
              <a:rPr lang="pl-PL" sz="1300"/>
              <a:t> </a:t>
            </a:r>
            <a:r>
              <a:rPr lang="pl-PL" sz="1300" err="1"/>
              <a:t>hell</a:t>
            </a:r>
            <a:r>
              <a:rPr lang="pl-PL" sz="1300"/>
              <a:t> </a:t>
            </a:r>
            <a:r>
              <a:rPr lang="pl-PL" sz="1300" err="1"/>
              <a:t>like</a:t>
            </a:r>
            <a:r>
              <a:rPr lang="pl-PL" sz="1300"/>
              <a:t> in the JS </a:t>
            </a:r>
            <a:r>
              <a:rPr lang="pl-PL" sz="1300" err="1"/>
              <a:t>worlds</a:t>
            </a:r>
            <a:r>
              <a:rPr lang="pl-PL" sz="1300"/>
              <a:t>, but </a:t>
            </a:r>
            <a:r>
              <a:rPr lang="pl-PL" sz="1300" err="1"/>
              <a:t>at</a:t>
            </a:r>
            <a:r>
              <a:rPr lang="pl-PL" sz="1300"/>
              <a:t> </a:t>
            </a:r>
            <a:r>
              <a:rPr lang="pl-PL" sz="1300" err="1"/>
              <a:t>some</a:t>
            </a:r>
            <a:r>
              <a:rPr lang="pl-PL" sz="1300"/>
              <a:t> point </a:t>
            </a:r>
            <a:r>
              <a:rPr lang="pl-PL" sz="1300" err="1"/>
              <a:t>it</a:t>
            </a:r>
            <a:r>
              <a:rPr lang="pl-PL" sz="1300"/>
              <a:t> </a:t>
            </a:r>
            <a:r>
              <a:rPr lang="pl-PL" sz="1300" err="1"/>
              <a:t>can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get</a:t>
            </a:r>
            <a:r>
              <a:rPr lang="pl-PL" sz="1300"/>
              <a:t> a bit </a:t>
            </a:r>
            <a:r>
              <a:rPr lang="pl-PL" sz="1300" err="1"/>
              <a:t>tricky</a:t>
            </a:r>
            <a:r>
              <a:rPr lang="pl-PL" sz="1300"/>
              <a:t> </a:t>
            </a:r>
            <a:r>
              <a:rPr lang="pl-PL" sz="1300" err="1"/>
              <a:t>if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</a:t>
            </a:r>
            <a:r>
              <a:rPr lang="pl-PL" sz="1300" err="1"/>
              <a:t>only</a:t>
            </a:r>
            <a:r>
              <a:rPr lang="pl-PL" sz="1300"/>
              <a:t> lock the </a:t>
            </a:r>
            <a:r>
              <a:rPr lang="pl-PL" sz="1300" err="1"/>
              <a:t>dependencies</a:t>
            </a:r>
            <a:r>
              <a:rPr lang="pl-PL" sz="1300"/>
              <a:t> </a:t>
            </a:r>
            <a:r>
              <a:rPr lang="pl-PL" sz="1300" err="1"/>
              <a:t>at</a:t>
            </a:r>
            <a:r>
              <a:rPr lang="pl-PL" sz="1300"/>
              <a:t> the top </a:t>
            </a:r>
            <a:r>
              <a:rPr lang="pl-PL" sz="1300" err="1"/>
              <a:t>level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And </a:t>
            </a:r>
            <a:r>
              <a:rPr lang="pl-PL" sz="1300" err="1"/>
              <a:t>at</a:t>
            </a:r>
            <a:r>
              <a:rPr lang="pl-PL" sz="1300"/>
              <a:t> </a:t>
            </a:r>
            <a:r>
              <a:rPr lang="pl-PL" sz="1300" err="1"/>
              <a:t>some</a:t>
            </a:r>
            <a:r>
              <a:rPr lang="pl-PL" sz="1300"/>
              <a:t> point, </a:t>
            </a:r>
            <a:r>
              <a:rPr lang="pl-PL" sz="1300" err="1"/>
              <a:t>when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</a:t>
            </a:r>
            <a:r>
              <a:rPr lang="pl-PL" sz="1300" err="1"/>
              <a:t>reach</a:t>
            </a:r>
            <a:r>
              <a:rPr lang="pl-PL" sz="1300"/>
              <a:t> </a:t>
            </a:r>
            <a:r>
              <a:rPr lang="pl-PL" sz="1300" err="1"/>
              <a:t>corporate-level</a:t>
            </a:r>
            <a:r>
              <a:rPr lang="pl-PL" sz="1300"/>
              <a:t> </a:t>
            </a:r>
            <a:r>
              <a:rPr lang="pl-PL" sz="1300" err="1"/>
              <a:t>size</a:t>
            </a:r>
            <a:r>
              <a:rPr lang="pl-PL" sz="1300"/>
              <a:t> of a </a:t>
            </a:r>
            <a:r>
              <a:rPr lang="pl-PL" sz="1300" err="1"/>
              <a:t>project</a:t>
            </a:r>
            <a:r>
              <a:rPr lang="pl-PL" sz="1300"/>
              <a:t>, </a:t>
            </a:r>
            <a:r>
              <a:rPr lang="pl-PL" sz="1300" err="1"/>
              <a:t>it’s</a:t>
            </a:r>
            <a:r>
              <a:rPr lang="pl-PL" sz="1300"/>
              <a:t> </a:t>
            </a:r>
            <a:r>
              <a:rPr lang="pl-PL" sz="1300" err="1"/>
              <a:t>almost</a:t>
            </a:r>
            <a:r>
              <a:rPr lang="pl-PL" sz="1300"/>
              <a:t> </a:t>
            </a:r>
            <a:r>
              <a:rPr lang="pl-PL" sz="1300" err="1"/>
              <a:t>guaranteed</a:t>
            </a:r>
            <a:r>
              <a:rPr lang="pl-PL" sz="1300"/>
              <a:t> to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problems</a:t>
            </a:r>
            <a:r>
              <a:rPr lang="pl-PL" sz="1300"/>
              <a:t> with </a:t>
            </a:r>
            <a:r>
              <a:rPr lang="pl-PL" sz="1300" err="1"/>
              <a:t>this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if</a:t>
            </a:r>
            <a:r>
              <a:rPr lang="pl-PL" sz="1300"/>
              <a:t> the </a:t>
            </a:r>
            <a:r>
              <a:rPr lang="pl-PL" sz="1300" err="1"/>
              <a:t>versions</a:t>
            </a:r>
            <a:r>
              <a:rPr lang="pl-PL" sz="1300"/>
              <a:t> of </a:t>
            </a:r>
            <a:r>
              <a:rPr lang="pl-PL" sz="1300" err="1"/>
              <a:t>these</a:t>
            </a:r>
            <a:r>
              <a:rPr lang="pl-PL" sz="1300"/>
              <a:t> </a:t>
            </a:r>
            <a:r>
              <a:rPr lang="pl-PL" sz="1300" err="1"/>
              <a:t>dependencies</a:t>
            </a:r>
            <a:r>
              <a:rPr lang="pl-PL" sz="1300"/>
              <a:t> </a:t>
            </a:r>
            <a:r>
              <a:rPr lang="pl-PL" sz="1300" err="1"/>
              <a:t>aren’t</a:t>
            </a:r>
            <a:r>
              <a:rPr lang="pl-PL" sz="1300"/>
              <a:t> </a:t>
            </a:r>
            <a:r>
              <a:rPr lang="pl-PL" sz="1300" err="1"/>
              <a:t>guaranteed</a:t>
            </a:r>
            <a:r>
              <a:rPr lang="pl-PL" sz="1300"/>
              <a:t> by </a:t>
            </a:r>
            <a:r>
              <a:rPr lang="pl-PL" sz="1300" err="1"/>
              <a:t>default</a:t>
            </a:r>
            <a:r>
              <a:rPr lang="pl-PL" sz="1300"/>
              <a:t> </a:t>
            </a:r>
            <a:r>
              <a:rPr lang="pl-PL" sz="1300" err="1"/>
              <a:t>what</a:t>
            </a:r>
            <a:r>
              <a:rPr lang="pl-PL" sz="1300"/>
              <a:t> </a:t>
            </a:r>
            <a:r>
              <a:rPr lang="pl-PL" sz="1300" err="1"/>
              <a:t>about</a:t>
            </a:r>
            <a:r>
              <a:rPr lang="pl-PL" sz="1300"/>
              <a:t> </a:t>
            </a:r>
            <a:r>
              <a:rPr lang="pl-PL" sz="1300" err="1"/>
              <a:t>debugging</a:t>
            </a:r>
            <a:r>
              <a:rPr lang="pl-PL" sz="1300"/>
              <a:t>?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I </a:t>
            </a:r>
            <a:r>
              <a:rPr lang="pl-PL" sz="1300" err="1"/>
              <a:t>mean</a:t>
            </a:r>
            <a:r>
              <a:rPr lang="pl-PL" sz="1300"/>
              <a:t> one </a:t>
            </a:r>
            <a:r>
              <a:rPr lang="pl-PL" sz="1300" err="1"/>
              <a:t>build</a:t>
            </a:r>
            <a:r>
              <a:rPr lang="pl-PL" sz="1300"/>
              <a:t> </a:t>
            </a:r>
            <a:r>
              <a:rPr lang="pl-PL" sz="1300" err="1"/>
              <a:t>could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 1.2.3 of </a:t>
            </a:r>
            <a:r>
              <a:rPr lang="pl-PL" sz="1300" err="1"/>
              <a:t>some</a:t>
            </a:r>
            <a:r>
              <a:rPr lang="pl-PL" sz="1300"/>
              <a:t> </a:t>
            </a:r>
            <a:r>
              <a:rPr lang="pl-PL" sz="1300" err="1"/>
              <a:t>dependency</a:t>
            </a:r>
            <a:r>
              <a:rPr lang="pl-PL" sz="1300"/>
              <a:t> of a </a:t>
            </a:r>
            <a:r>
              <a:rPr lang="pl-PL" sz="1300" err="1"/>
              <a:t>dependency</a:t>
            </a:r>
            <a:r>
              <a:rPr lang="pl-PL" sz="1300"/>
              <a:t>, but </a:t>
            </a:r>
            <a:r>
              <a:rPr lang="pl-PL" sz="1300" err="1"/>
              <a:t>another</a:t>
            </a:r>
            <a:r>
              <a:rPr lang="pl-PL" sz="1300"/>
              <a:t> </a:t>
            </a:r>
            <a:r>
              <a:rPr lang="pl-PL" sz="1300" err="1"/>
              <a:t>build</a:t>
            </a:r>
            <a:r>
              <a:rPr lang="pl-PL" sz="1300"/>
              <a:t>, </a:t>
            </a:r>
            <a:r>
              <a:rPr lang="pl-PL" sz="1300" err="1"/>
              <a:t>done</a:t>
            </a:r>
            <a:r>
              <a:rPr lang="pl-PL" sz="1300"/>
              <a:t> 10 </a:t>
            </a:r>
            <a:r>
              <a:rPr lang="pl-PL" sz="1300" err="1"/>
              <a:t>minutes</a:t>
            </a:r>
            <a:r>
              <a:rPr lang="pl-PL" sz="1300"/>
              <a:t> </a:t>
            </a:r>
            <a:r>
              <a:rPr lang="pl-PL" sz="1300" err="1"/>
              <a:t>earlier</a:t>
            </a:r>
            <a:r>
              <a:rPr lang="pl-PL" sz="1300"/>
              <a:t> </a:t>
            </a:r>
            <a:r>
              <a:rPr lang="pl-PL" sz="1300" err="1"/>
              <a:t>could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 1.2.2 </a:t>
            </a:r>
            <a:r>
              <a:rPr lang="pl-PL" sz="1300" err="1"/>
              <a:t>if</a:t>
            </a:r>
            <a:r>
              <a:rPr lang="pl-PL" sz="1300"/>
              <a:t> the </a:t>
            </a:r>
            <a:r>
              <a:rPr lang="pl-PL" sz="1300" err="1"/>
              <a:t>versions</a:t>
            </a:r>
            <a:r>
              <a:rPr lang="pl-PL" sz="1300"/>
              <a:t> </a:t>
            </a:r>
            <a:r>
              <a:rPr lang="pl-PL" sz="1300" err="1"/>
              <a:t>aren’t</a:t>
            </a:r>
            <a:r>
              <a:rPr lang="pl-PL" sz="1300"/>
              <a:t> </a:t>
            </a:r>
            <a:r>
              <a:rPr lang="pl-PL" sz="1300" err="1"/>
              <a:t>resolved</a:t>
            </a:r>
            <a:r>
              <a:rPr lang="pl-PL" sz="1300"/>
              <a:t> in a </a:t>
            </a:r>
            <a:r>
              <a:rPr lang="pl-PL" sz="1300" err="1"/>
              <a:t>deterministic</a:t>
            </a:r>
            <a:r>
              <a:rPr lang="pl-PL" sz="1300"/>
              <a:t>, </a:t>
            </a:r>
            <a:r>
              <a:rPr lang="pl-PL" sz="1300" err="1"/>
              <a:t>guaranteed</a:t>
            </a:r>
            <a:r>
              <a:rPr lang="pl-PL" sz="1300"/>
              <a:t> </a:t>
            </a:r>
            <a:r>
              <a:rPr lang="pl-PL" sz="1300" err="1"/>
              <a:t>way</a:t>
            </a:r>
            <a:r>
              <a:rPr lang="pl-PL" sz="1300"/>
              <a:t>. It </a:t>
            </a:r>
            <a:r>
              <a:rPr lang="pl-PL" sz="1300" err="1"/>
              <a:t>enables</a:t>
            </a:r>
            <a:r>
              <a:rPr lang="pl-PL" sz="1300"/>
              <a:t> nasty </a:t>
            </a:r>
            <a:r>
              <a:rPr lang="pl-PL" sz="1300" err="1"/>
              <a:t>bugs</a:t>
            </a:r>
            <a:r>
              <a:rPr lang="pl-PL" sz="1300"/>
              <a:t> to </a:t>
            </a:r>
            <a:r>
              <a:rPr lang="pl-PL" sz="1300" err="1"/>
              <a:t>appear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This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err="1"/>
              <a:t>security</a:t>
            </a:r>
            <a:r>
              <a:rPr lang="pl-PL" sz="1300"/>
              <a:t> </a:t>
            </a:r>
            <a:r>
              <a:rPr lang="pl-PL" sz="1300" err="1"/>
              <a:t>risk</a:t>
            </a:r>
            <a:r>
              <a:rPr lang="pl-PL" sz="1300"/>
              <a:t>, </a:t>
            </a:r>
            <a:r>
              <a:rPr lang="pl-PL" sz="1300" err="1"/>
              <a:t>because</a:t>
            </a:r>
            <a:r>
              <a:rPr lang="pl-PL" sz="1300"/>
              <a:t> </a:t>
            </a:r>
            <a:r>
              <a:rPr lang="pl-PL" sz="1300" err="1"/>
              <a:t>if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do not </a:t>
            </a:r>
            <a:r>
              <a:rPr lang="pl-PL" sz="1300" err="1"/>
              <a:t>know</a:t>
            </a:r>
            <a:r>
              <a:rPr lang="pl-PL" sz="1300"/>
              <a:t> </a:t>
            </a:r>
            <a:r>
              <a:rPr lang="pl-PL" sz="1300" err="1"/>
              <a:t>what</a:t>
            </a:r>
            <a:r>
              <a:rPr lang="pl-PL" sz="1300"/>
              <a:t> version of the </a:t>
            </a:r>
            <a:r>
              <a:rPr lang="pl-PL" sz="1300" err="1"/>
              <a:t>dependency</a:t>
            </a:r>
            <a:r>
              <a:rPr lang="pl-PL" sz="1300"/>
              <a:t> </a:t>
            </a:r>
            <a:r>
              <a:rPr lang="pl-PL" sz="1300" err="1"/>
              <a:t>exactly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, </a:t>
            </a:r>
            <a:r>
              <a:rPr lang="pl-PL" sz="1300" b="1"/>
              <a:t>a </a:t>
            </a:r>
            <a:r>
              <a:rPr lang="pl-PL" sz="1300" b="1" err="1"/>
              <a:t>malicious</a:t>
            </a:r>
            <a:r>
              <a:rPr lang="pl-PL" sz="1300" b="1"/>
              <a:t> version </a:t>
            </a:r>
            <a:r>
              <a:rPr lang="pl-PL" sz="1300" b="1" err="1"/>
              <a:t>might</a:t>
            </a:r>
            <a:r>
              <a:rPr lang="pl-PL" sz="1300" b="1"/>
              <a:t> </a:t>
            </a:r>
            <a:r>
              <a:rPr lang="pl-PL" sz="1300" err="1"/>
              <a:t>find</a:t>
            </a:r>
            <a:r>
              <a:rPr lang="pl-PL" sz="1300"/>
              <a:t> </a:t>
            </a:r>
            <a:r>
              <a:rPr lang="pl-PL" sz="1300" err="1"/>
              <a:t>their</a:t>
            </a:r>
            <a:r>
              <a:rPr lang="pl-PL" sz="1300"/>
              <a:t> </a:t>
            </a:r>
            <a:r>
              <a:rPr lang="pl-PL" sz="1300" err="1"/>
              <a:t>way</a:t>
            </a:r>
            <a:r>
              <a:rPr lang="pl-PL" sz="1300"/>
              <a:t> in </a:t>
            </a:r>
            <a:r>
              <a:rPr lang="pl-PL" sz="1300" err="1"/>
              <a:t>without</a:t>
            </a:r>
            <a:r>
              <a:rPr lang="pl-PL" sz="1300"/>
              <a:t> </a:t>
            </a:r>
            <a:r>
              <a:rPr lang="pl-PL" sz="1300" err="1"/>
              <a:t>our</a:t>
            </a:r>
            <a:r>
              <a:rPr lang="pl-PL" sz="1300"/>
              <a:t> </a:t>
            </a:r>
            <a:r>
              <a:rPr lang="pl-PL" sz="1300" err="1"/>
              <a:t>explicit</a:t>
            </a:r>
            <a:r>
              <a:rPr lang="pl-PL" sz="1300"/>
              <a:t> </a:t>
            </a:r>
            <a:r>
              <a:rPr lang="pl-PL" sz="1300" err="1"/>
              <a:t>knowledge</a:t>
            </a:r>
            <a:r>
              <a:rPr lang="pl-PL" sz="1300"/>
              <a:t>, </a:t>
            </a:r>
            <a:r>
              <a:rPr lang="pl-PL" sz="1300" err="1"/>
              <a:t>which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b="1" err="1"/>
              <a:t>vulerability</a:t>
            </a:r>
            <a:r>
              <a:rPr lang="pl-PL" sz="1300" b="1"/>
              <a:t> </a:t>
            </a:r>
            <a:r>
              <a:rPr lang="pl-PL" sz="1300" b="1" err="1"/>
              <a:t>introduction</a:t>
            </a:r>
            <a:r>
              <a:rPr lang="pl-PL" sz="1300" b="1"/>
              <a:t> </a:t>
            </a:r>
            <a:r>
              <a:rPr lang="pl-PL" sz="1300" b="1" err="1"/>
              <a:t>opportunity</a:t>
            </a:r>
            <a:r>
              <a:rPr lang="pl-PL" sz="1300" b="1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err="1"/>
              <a:t>poetry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What</a:t>
            </a:r>
            <a:r>
              <a:rPr lang="pl-PL"/>
              <a:t> </a:t>
            </a:r>
            <a:r>
              <a:rPr lang="pl-PL" err="1"/>
              <a:t>if</a:t>
            </a:r>
            <a:r>
              <a:rPr lang="pl-PL"/>
              <a:t> pip and </a:t>
            </a:r>
            <a:r>
              <a:rPr lang="pl-PL" err="1"/>
              <a:t>virtualenv</a:t>
            </a:r>
            <a:r>
              <a:rPr lang="pl-PL"/>
              <a:t> </a:t>
            </a:r>
            <a:r>
              <a:rPr lang="pl-PL" err="1"/>
              <a:t>had</a:t>
            </a:r>
            <a:r>
              <a:rPr lang="pl-PL"/>
              <a:t> a love </a:t>
            </a:r>
            <a:r>
              <a:rPr lang="pl-PL" err="1"/>
              <a:t>child</a:t>
            </a:r>
            <a:r>
              <a:rPr lang="pl-PL"/>
              <a:t> </a:t>
            </a:r>
            <a:r>
              <a:rPr lang="pl-PL" err="1"/>
              <a:t>that</a:t>
            </a:r>
            <a:r>
              <a:rPr lang="pl-PL"/>
              <a:t> was </a:t>
            </a:r>
            <a:r>
              <a:rPr lang="pl-PL" err="1"/>
              <a:t>also</a:t>
            </a:r>
            <a:r>
              <a:rPr lang="pl-PL"/>
              <a:t> </a:t>
            </a:r>
            <a:r>
              <a:rPr lang="pl-PL" err="1"/>
              <a:t>doing</a:t>
            </a:r>
            <a:r>
              <a:rPr lang="pl-PL"/>
              <a:t> </a:t>
            </a:r>
            <a:r>
              <a:rPr lang="pl-PL" err="1"/>
              <a:t>steroids</a:t>
            </a:r>
            <a:r>
              <a:rPr lang="pl-P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Everyone’s</a:t>
            </a:r>
            <a:r>
              <a:rPr lang="pl-PL"/>
              <a:t> </a:t>
            </a:r>
            <a:r>
              <a:rPr lang="pl-PL" err="1"/>
              <a:t>gotta</a:t>
            </a:r>
            <a:r>
              <a:rPr lang="pl-PL"/>
              <a:t> be a </a:t>
            </a:r>
            <a:r>
              <a:rPr lang="pl-PL" err="1"/>
              <a:t>little</a:t>
            </a:r>
            <a:r>
              <a:rPr lang="pl-PL"/>
              <a:t> </a:t>
            </a:r>
            <a:r>
              <a:rPr lang="pl-PL" err="1"/>
              <a:t>fragile</a:t>
            </a:r>
            <a:r>
              <a:rPr lang="pl-PL"/>
              <a:t> and </a:t>
            </a:r>
            <a:r>
              <a:rPr lang="pl-PL" err="1"/>
              <a:t>vulnerable</a:t>
            </a:r>
            <a:r>
              <a:rPr lang="pl-PL"/>
              <a:t> </a:t>
            </a:r>
            <a:r>
              <a:rPr lang="pl-PL" err="1"/>
              <a:t>sometimes</a:t>
            </a:r>
            <a:r>
              <a:rPr lang="pl-PL"/>
              <a:t>…	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We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something</a:t>
            </a:r>
            <a:r>
              <a:rPr lang="pl-PL" sz="1300"/>
              <a:t> </a:t>
            </a:r>
            <a:r>
              <a:rPr lang="pl-PL" sz="1300" err="1"/>
              <a:t>called</a:t>
            </a:r>
            <a:r>
              <a:rPr lang="pl-PL" sz="1300"/>
              <a:t> </a:t>
            </a:r>
            <a:r>
              <a:rPr lang="pl-PL" sz="1300" b="1" err="1"/>
              <a:t>dependency</a:t>
            </a:r>
            <a:r>
              <a:rPr lang="pl-PL" sz="1300" b="1"/>
              <a:t> </a:t>
            </a:r>
            <a:r>
              <a:rPr lang="pl-PL" sz="1300" b="1" err="1"/>
              <a:t>resolving</a:t>
            </a:r>
            <a:r>
              <a:rPr lang="pl-PL" sz="1300" b="1"/>
              <a:t> </a:t>
            </a:r>
            <a:r>
              <a:rPr lang="pl-PL" sz="1300"/>
              <a:t>and </a:t>
            </a:r>
            <a:r>
              <a:rPr lang="pl-PL" sz="1300" b="1" err="1"/>
              <a:t>dependency</a:t>
            </a:r>
            <a:r>
              <a:rPr lang="pl-PL" sz="1300" b="1"/>
              <a:t> </a:t>
            </a:r>
            <a:r>
              <a:rPr lang="pl-PL" sz="1300" b="1" err="1"/>
              <a:t>locking</a:t>
            </a:r>
            <a:r>
              <a:rPr lang="pl-PL" sz="1300" b="1"/>
              <a:t>. </a:t>
            </a:r>
          </a:p>
          <a:p>
            <a:pPr marL="0" indent="0">
              <a:buNone/>
            </a:pPr>
            <a:r>
              <a:rPr lang="pl-PL" sz="1300" err="1"/>
              <a:t>Basically</a:t>
            </a:r>
            <a:r>
              <a:rPr lang="pl-PL" sz="1300"/>
              <a:t> </a:t>
            </a:r>
            <a:r>
              <a:rPr lang="pl-PL" sz="1300" err="1"/>
              <a:t>it’s</a:t>
            </a:r>
            <a:r>
              <a:rPr lang="pl-PL" sz="1300"/>
              <a:t> </a:t>
            </a:r>
            <a:r>
              <a:rPr lang="pl-PL" sz="1300" err="1"/>
              <a:t>just</a:t>
            </a:r>
            <a:r>
              <a:rPr lang="pl-PL" sz="1300"/>
              <a:t> a proces of </a:t>
            </a:r>
            <a:r>
              <a:rPr lang="pl-PL" sz="1300" err="1"/>
              <a:t>making</a:t>
            </a:r>
            <a:r>
              <a:rPr lang="pl-PL" sz="1300"/>
              <a:t> </a:t>
            </a:r>
            <a:r>
              <a:rPr lang="pl-PL" sz="1300" err="1"/>
              <a:t>sure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b="1"/>
              <a:t>we </a:t>
            </a:r>
            <a:r>
              <a:rPr lang="pl-PL" sz="1300" b="1" err="1"/>
              <a:t>know</a:t>
            </a:r>
            <a:r>
              <a:rPr lang="pl-PL" sz="1300" b="1"/>
              <a:t> the </a:t>
            </a:r>
            <a:r>
              <a:rPr lang="pl-PL" sz="1300" b="1" err="1"/>
              <a:t>dependencies</a:t>
            </a:r>
            <a:r>
              <a:rPr lang="pl-PL" sz="1300" b="1"/>
              <a:t> of </a:t>
            </a:r>
            <a:r>
              <a:rPr lang="pl-PL" sz="1300" b="1" err="1"/>
              <a:t>our</a:t>
            </a:r>
            <a:r>
              <a:rPr lang="pl-PL" sz="1300" b="1"/>
              <a:t> </a:t>
            </a:r>
            <a:r>
              <a:rPr lang="pl-PL" sz="1300" b="1" err="1"/>
              <a:t>dependencies</a:t>
            </a:r>
            <a:r>
              <a:rPr lang="pl-PL" sz="1300" b="1"/>
              <a:t> and </a:t>
            </a:r>
            <a:r>
              <a:rPr lang="pl-PL" sz="1300" b="1" err="1"/>
              <a:t>their</a:t>
            </a:r>
            <a:r>
              <a:rPr lang="pl-PL" sz="1300" b="1"/>
              <a:t> </a:t>
            </a:r>
            <a:r>
              <a:rPr lang="pl-PL" sz="1300" b="1" err="1"/>
              <a:t>dependencies</a:t>
            </a:r>
            <a:r>
              <a:rPr lang="pl-PL" sz="1300" b="1"/>
              <a:t>. </a:t>
            </a:r>
          </a:p>
          <a:p>
            <a:pPr marL="0" indent="0">
              <a:buNone/>
            </a:pPr>
            <a:r>
              <a:rPr lang="pl-PL" sz="1300"/>
              <a:t>And </a:t>
            </a:r>
            <a:r>
              <a:rPr lang="pl-PL" sz="1300" err="1"/>
              <a:t>also</a:t>
            </a:r>
            <a:r>
              <a:rPr lang="pl-PL" sz="1300"/>
              <a:t> we </a:t>
            </a:r>
            <a:r>
              <a:rPr lang="pl-PL" sz="1300" err="1"/>
              <a:t>have</a:t>
            </a:r>
            <a:r>
              <a:rPr lang="pl-PL" sz="1300"/>
              <a:t> a </a:t>
            </a:r>
            <a:r>
              <a:rPr lang="pl-PL" sz="1300" err="1"/>
              <a:t>clear</a:t>
            </a:r>
            <a:r>
              <a:rPr lang="pl-PL" sz="1300"/>
              <a:t> </a:t>
            </a:r>
            <a:r>
              <a:rPr lang="pl-PL" sz="1300" err="1"/>
              <a:t>account</a:t>
            </a:r>
            <a:r>
              <a:rPr lang="pl-PL" sz="1300"/>
              <a:t> of </a:t>
            </a:r>
            <a:r>
              <a:rPr lang="pl-PL" sz="1300" err="1"/>
              <a:t>their</a:t>
            </a:r>
            <a:r>
              <a:rPr lang="pl-PL" sz="1300"/>
              <a:t> </a:t>
            </a:r>
            <a:r>
              <a:rPr lang="pl-PL" sz="1300" b="1" err="1"/>
              <a:t>versions</a:t>
            </a:r>
            <a:r>
              <a:rPr lang="pl-PL" sz="1300" b="1"/>
              <a:t>, </a:t>
            </a:r>
            <a:r>
              <a:rPr lang="pl-PL" sz="1300" b="1" err="1"/>
              <a:t>usually</a:t>
            </a:r>
            <a:r>
              <a:rPr lang="pl-PL" sz="1300" b="1"/>
              <a:t> </a:t>
            </a:r>
            <a:r>
              <a:rPr lang="pl-PL" sz="1300" b="1" err="1"/>
              <a:t>signed</a:t>
            </a:r>
            <a:r>
              <a:rPr lang="pl-PL" sz="1300" b="1"/>
              <a:t> with a </a:t>
            </a:r>
            <a:r>
              <a:rPr lang="pl-PL" sz="1300" b="1" err="1"/>
              <a:t>hash</a:t>
            </a:r>
            <a:r>
              <a:rPr lang="pl-PL" sz="1300" b="1"/>
              <a:t>. </a:t>
            </a:r>
            <a:endParaRPr lang="en" sz="1300" b="1"/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This</a:t>
            </a:r>
            <a:r>
              <a:rPr lang="pl-PL" sz="1300"/>
              <a:t> </a:t>
            </a:r>
            <a:r>
              <a:rPr lang="pl-PL" sz="1300" err="1"/>
              <a:t>allows</a:t>
            </a:r>
            <a:r>
              <a:rPr lang="pl-PL" sz="1300"/>
              <a:t> </a:t>
            </a:r>
            <a:r>
              <a:rPr lang="pl-PL" sz="1300" err="1"/>
              <a:t>something</a:t>
            </a:r>
            <a:r>
              <a:rPr lang="pl-PL" sz="1300"/>
              <a:t> </a:t>
            </a:r>
            <a:r>
              <a:rPr lang="pl-PL" sz="1300" err="1"/>
              <a:t>called</a:t>
            </a:r>
            <a:r>
              <a:rPr lang="pl-PL" sz="1300"/>
              <a:t> </a:t>
            </a:r>
            <a:r>
              <a:rPr lang="pl-PL" sz="1300" err="1"/>
              <a:t>deterministic</a:t>
            </a:r>
            <a:r>
              <a:rPr lang="pl-PL" sz="1300"/>
              <a:t> </a:t>
            </a:r>
            <a:r>
              <a:rPr lang="pl-PL" sz="1300" err="1"/>
              <a:t>builds</a:t>
            </a:r>
            <a:r>
              <a:rPr lang="pl-PL" sz="1300"/>
              <a:t> </a:t>
            </a:r>
            <a:r>
              <a:rPr lang="pl-PL" sz="1300" err="1"/>
              <a:t>which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one of the </a:t>
            </a:r>
            <a:r>
              <a:rPr lang="pl-PL" sz="1300" err="1"/>
              <a:t>keys</a:t>
            </a:r>
            <a:r>
              <a:rPr lang="pl-PL" sz="1300"/>
              <a:t> of </a:t>
            </a:r>
            <a:r>
              <a:rPr lang="pl-PL" sz="1300" b="1"/>
              <a:t>modern CI/</a:t>
            </a:r>
            <a:r>
              <a:rPr lang="pl-PL" sz="1300" b="1" err="1"/>
              <a:t>CDs</a:t>
            </a:r>
            <a:r>
              <a:rPr lang="pl-PL" sz="1300"/>
              <a:t> and </a:t>
            </a:r>
            <a:r>
              <a:rPr lang="pl-PL" sz="1300" err="1"/>
              <a:t>apps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err="1"/>
              <a:t>adhere</a:t>
            </a:r>
            <a:r>
              <a:rPr lang="pl-PL" sz="1300"/>
              <a:t> to </a:t>
            </a:r>
            <a:r>
              <a:rPr lang="pl-PL" sz="1300" b="1"/>
              <a:t>the </a:t>
            </a:r>
            <a:r>
              <a:rPr lang="pl-PL" sz="1300" b="1" err="1"/>
              <a:t>Twelve-factor</a:t>
            </a:r>
            <a:r>
              <a:rPr lang="pl-PL" sz="1300" b="1"/>
              <a:t> </a:t>
            </a:r>
            <a:r>
              <a:rPr lang="pl-PL" sz="1300" b="1" err="1"/>
              <a:t>app</a:t>
            </a:r>
            <a:r>
              <a:rPr lang="pl-PL" sz="1300" b="1"/>
              <a:t> </a:t>
            </a:r>
            <a:r>
              <a:rPr lang="pl-PL" sz="1300" b="1" err="1"/>
              <a:t>pattern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This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exactly</a:t>
            </a:r>
            <a:r>
              <a:rPr lang="pl-PL" sz="1300"/>
              <a:t> </a:t>
            </a:r>
            <a:r>
              <a:rPr lang="pl-PL" sz="1300" err="1"/>
              <a:t>what</a:t>
            </a:r>
            <a:r>
              <a:rPr lang="pl-PL" sz="1300"/>
              <a:t> </a:t>
            </a:r>
            <a:r>
              <a:rPr lang="pl-PL" sz="1300" err="1"/>
              <a:t>Poetry</a:t>
            </a:r>
            <a:r>
              <a:rPr lang="pl-PL" sz="1300"/>
              <a:t> </a:t>
            </a:r>
            <a:r>
              <a:rPr lang="pl-PL" sz="1300" err="1"/>
              <a:t>does</a:t>
            </a:r>
            <a:r>
              <a:rPr lang="pl-PL" sz="1300"/>
              <a:t> and </a:t>
            </a:r>
            <a:r>
              <a:rPr lang="pl-PL" sz="1300" err="1"/>
              <a:t>it</a:t>
            </a:r>
            <a:r>
              <a:rPr lang="pl-PL" sz="1300"/>
              <a:t> </a:t>
            </a:r>
            <a:r>
              <a:rPr lang="pl-PL" sz="1300" err="1"/>
              <a:t>does</a:t>
            </a:r>
            <a:r>
              <a:rPr lang="pl-PL" sz="1300"/>
              <a:t> </a:t>
            </a:r>
            <a:r>
              <a:rPr lang="pl-PL" sz="1300" err="1"/>
              <a:t>this</a:t>
            </a:r>
            <a:r>
              <a:rPr lang="pl-PL" sz="1300"/>
              <a:t> </a:t>
            </a:r>
            <a:r>
              <a:rPr lang="pl-PL" sz="1300" err="1"/>
              <a:t>well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Other</a:t>
            </a:r>
            <a:r>
              <a:rPr lang="pl-PL" sz="1300"/>
              <a:t> </a:t>
            </a:r>
            <a:r>
              <a:rPr lang="pl-PL" sz="1300" err="1"/>
              <a:t>than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, </a:t>
            </a:r>
            <a:r>
              <a:rPr lang="pl-PL" sz="1300" err="1"/>
              <a:t>while</a:t>
            </a:r>
            <a:r>
              <a:rPr lang="pl-PL" sz="1300"/>
              <a:t> we </a:t>
            </a:r>
            <a:r>
              <a:rPr lang="pl-PL" sz="1300" err="1"/>
              <a:t>are</a:t>
            </a:r>
            <a:r>
              <a:rPr lang="pl-PL" sz="1300"/>
              <a:t> </a:t>
            </a:r>
            <a:r>
              <a:rPr lang="pl-PL" sz="1300" err="1"/>
              <a:t>at</a:t>
            </a:r>
            <a:r>
              <a:rPr lang="pl-PL" sz="1300"/>
              <a:t> </a:t>
            </a:r>
            <a:r>
              <a:rPr lang="pl-PL" sz="1300" err="1"/>
              <a:t>it</a:t>
            </a:r>
            <a:r>
              <a:rPr lang="pl-PL" sz="1300"/>
              <a:t>, </a:t>
            </a:r>
            <a:r>
              <a:rPr lang="pl-PL" sz="1300" err="1"/>
              <a:t>poetry</a:t>
            </a:r>
            <a:r>
              <a:rPr lang="pl-PL" sz="1300"/>
              <a:t> </a:t>
            </a:r>
            <a:r>
              <a:rPr lang="pl-PL" sz="1300" b="1" err="1"/>
              <a:t>also</a:t>
            </a:r>
            <a:r>
              <a:rPr lang="pl-PL" sz="1300" b="1"/>
              <a:t> </a:t>
            </a:r>
            <a:r>
              <a:rPr lang="pl-PL" sz="1300" b="1" err="1"/>
              <a:t>makes</a:t>
            </a:r>
            <a:r>
              <a:rPr lang="pl-PL" sz="1300" b="1"/>
              <a:t> </a:t>
            </a:r>
            <a:r>
              <a:rPr lang="pl-PL" sz="1300" b="1" err="1"/>
              <a:t>projecet</a:t>
            </a:r>
            <a:r>
              <a:rPr lang="pl-PL" sz="1300" b="1"/>
              <a:t> management </a:t>
            </a:r>
            <a:r>
              <a:rPr lang="pl-PL" sz="1300" b="1" err="1"/>
              <a:t>easier</a:t>
            </a:r>
            <a:r>
              <a:rPr lang="pl-PL" sz="1300"/>
              <a:t>, </a:t>
            </a:r>
            <a:r>
              <a:rPr lang="pl-PL" sz="1300" err="1"/>
              <a:t>takes</a:t>
            </a:r>
            <a:r>
              <a:rPr lang="pl-PL" sz="1300"/>
              <a:t> </a:t>
            </a:r>
            <a:r>
              <a:rPr lang="pl-PL" sz="1300" err="1"/>
              <a:t>care</a:t>
            </a:r>
            <a:r>
              <a:rPr lang="pl-PL" sz="1300"/>
              <a:t> of </a:t>
            </a:r>
            <a:r>
              <a:rPr lang="pl-PL" sz="1300" b="1" err="1"/>
              <a:t>creating</a:t>
            </a:r>
            <a:r>
              <a:rPr lang="pl-PL" sz="1300" b="1"/>
              <a:t> and </a:t>
            </a:r>
            <a:r>
              <a:rPr lang="pl-PL" sz="1300" b="1" err="1"/>
              <a:t>managing</a:t>
            </a:r>
            <a:r>
              <a:rPr lang="pl-PL" sz="1300" b="1"/>
              <a:t> </a:t>
            </a:r>
            <a:r>
              <a:rPr lang="pl-PL" sz="1300" b="1" err="1"/>
              <a:t>virtualenvs</a:t>
            </a:r>
            <a:r>
              <a:rPr lang="pl-PL" sz="1300" b="1"/>
              <a:t> for </a:t>
            </a:r>
            <a:r>
              <a:rPr lang="pl-PL" sz="1300" b="1" err="1"/>
              <a:t>you</a:t>
            </a:r>
            <a:r>
              <a:rPr lang="pl-PL" sz="1300" b="1"/>
              <a:t> </a:t>
            </a:r>
            <a:r>
              <a:rPr lang="pl-PL" sz="1300"/>
              <a:t>and </a:t>
            </a:r>
            <a:r>
              <a:rPr lang="pl-PL" sz="1300" err="1"/>
              <a:t>enables</a:t>
            </a:r>
            <a:r>
              <a:rPr lang="pl-PL" sz="1300"/>
              <a:t> </a:t>
            </a:r>
            <a:r>
              <a:rPr lang="pl-PL" sz="1300" err="1"/>
              <a:t>easier</a:t>
            </a:r>
            <a:r>
              <a:rPr lang="pl-PL" sz="1300"/>
              <a:t>, </a:t>
            </a:r>
            <a:r>
              <a:rPr lang="pl-PL" sz="1300" err="1"/>
              <a:t>more</a:t>
            </a:r>
            <a:r>
              <a:rPr lang="pl-PL" sz="1300"/>
              <a:t> </a:t>
            </a:r>
            <a:r>
              <a:rPr lang="pl-PL" sz="1300" b="1" err="1"/>
              <a:t>centralised</a:t>
            </a:r>
            <a:r>
              <a:rPr lang="pl-PL" sz="1300" b="1"/>
              <a:t> </a:t>
            </a:r>
            <a:r>
              <a:rPr lang="pl-PL" sz="1300" b="1" err="1"/>
              <a:t>project</a:t>
            </a:r>
            <a:r>
              <a:rPr lang="pl-PL" sz="1300" b="1"/>
              <a:t> </a:t>
            </a:r>
            <a:r>
              <a:rPr lang="pl-PL" sz="1300" b="1" err="1"/>
              <a:t>configuration</a:t>
            </a:r>
            <a:r>
              <a:rPr lang="pl-PL" sz="1300" b="1"/>
              <a:t> by </a:t>
            </a:r>
            <a:r>
              <a:rPr lang="pl-PL" sz="1300" b="1" err="1"/>
              <a:t>introducing</a:t>
            </a:r>
            <a:r>
              <a:rPr lang="pl-PL" sz="1300" b="1"/>
              <a:t> </a:t>
            </a:r>
            <a:r>
              <a:rPr lang="pl-PL" sz="1300" b="1" err="1"/>
              <a:t>pyproject.toml</a:t>
            </a:r>
            <a:r>
              <a:rPr lang="pl-PL" sz="1300" b="1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b="1" err="1"/>
              <a:t>pyproject.toml</a:t>
            </a:r>
            <a:r>
              <a:rPr lang="pl-PL" sz="1300" b="1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usually</a:t>
            </a:r>
            <a:r>
              <a:rPr lang="pl-PL" sz="1300"/>
              <a:t> the </a:t>
            </a:r>
            <a:r>
              <a:rPr lang="pl-PL" sz="1300" err="1"/>
              <a:t>new</a:t>
            </a:r>
            <a:r>
              <a:rPr lang="pl-PL" sz="1300"/>
              <a:t> standard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package</a:t>
            </a:r>
            <a:r>
              <a:rPr lang="pl-PL" sz="1300"/>
              <a:t> </a:t>
            </a:r>
            <a:r>
              <a:rPr lang="pl-PL" sz="1300" err="1"/>
              <a:t>config</a:t>
            </a:r>
            <a:r>
              <a:rPr lang="pl-PL" sz="1300"/>
              <a:t> file.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Oh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, </a:t>
            </a:r>
            <a:r>
              <a:rPr lang="pl-PL" sz="1300" err="1"/>
              <a:t>it</a:t>
            </a:r>
            <a:r>
              <a:rPr lang="pl-PL" sz="1300"/>
              <a:t> </a:t>
            </a:r>
            <a:r>
              <a:rPr lang="pl-PL" sz="1300" err="1"/>
              <a:t>makes</a:t>
            </a:r>
            <a:r>
              <a:rPr lang="pl-PL" sz="1300"/>
              <a:t> </a:t>
            </a:r>
            <a:r>
              <a:rPr lang="pl-PL" sz="1300" err="1"/>
              <a:t>building</a:t>
            </a:r>
            <a:r>
              <a:rPr lang="pl-PL" sz="1300"/>
              <a:t> the </a:t>
            </a:r>
            <a:r>
              <a:rPr lang="pl-PL" sz="1300" err="1"/>
              <a:t>packages</a:t>
            </a:r>
            <a:r>
              <a:rPr lang="pl-PL" sz="1300"/>
              <a:t> </a:t>
            </a:r>
            <a:r>
              <a:rPr lang="pl-PL" sz="1300" err="1"/>
              <a:t>easier</a:t>
            </a:r>
            <a:r>
              <a:rPr lang="pl-PL" sz="1300"/>
              <a:t> as </a:t>
            </a:r>
            <a:r>
              <a:rPr lang="pl-PL" sz="1300" b="1" err="1"/>
              <a:t>it</a:t>
            </a:r>
            <a:r>
              <a:rPr lang="pl-PL" sz="1300" b="1"/>
              <a:t> </a:t>
            </a:r>
            <a:r>
              <a:rPr lang="pl-PL" sz="1300" b="1" err="1"/>
              <a:t>can</a:t>
            </a:r>
            <a:r>
              <a:rPr lang="pl-PL" sz="1300" b="1"/>
              <a:t> </a:t>
            </a:r>
            <a:r>
              <a:rPr lang="pl-PL" sz="1300" b="1" err="1"/>
              <a:t>bundle</a:t>
            </a:r>
            <a:r>
              <a:rPr lang="pl-PL" sz="1300" b="1"/>
              <a:t> </a:t>
            </a:r>
            <a:r>
              <a:rPr lang="pl-PL" sz="1300" b="1" err="1"/>
              <a:t>your</a:t>
            </a:r>
            <a:r>
              <a:rPr lang="pl-PL" sz="1300" b="1"/>
              <a:t> </a:t>
            </a:r>
            <a:r>
              <a:rPr lang="pl-PL" sz="1300" b="1" err="1"/>
              <a:t>python</a:t>
            </a:r>
            <a:r>
              <a:rPr lang="pl-PL" sz="1300" b="1"/>
              <a:t> </a:t>
            </a:r>
            <a:r>
              <a:rPr lang="pl-PL" sz="1300" b="1" err="1"/>
              <a:t>code</a:t>
            </a:r>
            <a:r>
              <a:rPr lang="pl-PL" sz="1300" b="1"/>
              <a:t> and </a:t>
            </a:r>
            <a:r>
              <a:rPr lang="pl-PL" sz="1300" b="1" err="1"/>
              <a:t>publish</a:t>
            </a:r>
            <a:r>
              <a:rPr lang="pl-PL" sz="1300" b="1"/>
              <a:t> </a:t>
            </a:r>
            <a:r>
              <a:rPr lang="pl-PL" sz="1300" b="1" err="1"/>
              <a:t>it</a:t>
            </a:r>
            <a:r>
              <a:rPr lang="pl-PL" sz="1300" b="1"/>
              <a:t> to the </a:t>
            </a:r>
            <a:r>
              <a:rPr lang="pl-PL" sz="1300" b="1" err="1"/>
              <a:t>package</a:t>
            </a:r>
            <a:r>
              <a:rPr lang="pl-PL" sz="1300" b="1"/>
              <a:t> index of </a:t>
            </a:r>
            <a:r>
              <a:rPr lang="pl-PL" sz="1300" b="1" err="1"/>
              <a:t>your</a:t>
            </a:r>
            <a:r>
              <a:rPr lang="pl-PL" sz="1300" b="1"/>
              <a:t> choice.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Overall</a:t>
            </a:r>
            <a:r>
              <a:rPr lang="pl-PL" sz="1300"/>
              <a:t> </a:t>
            </a:r>
            <a:r>
              <a:rPr lang="pl-PL" sz="1300" err="1"/>
              <a:t>poetry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neat</a:t>
            </a:r>
            <a:r>
              <a:rPr lang="pl-PL" sz="1300"/>
              <a:t>. </a:t>
            </a:r>
            <a:r>
              <a:rPr lang="pl-PL" sz="1300" err="1"/>
              <a:t>Very</a:t>
            </a:r>
            <a:r>
              <a:rPr lang="pl-PL" sz="1300"/>
              <a:t> </a:t>
            </a:r>
            <a:r>
              <a:rPr lang="pl-PL" sz="1300" err="1"/>
              <a:t>neat</a:t>
            </a:r>
            <a:r>
              <a:rPr lang="pl-PL" sz="1300"/>
              <a:t>. 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err="1"/>
              <a:t>poetry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/>
              <a:t>Here </a:t>
            </a:r>
            <a:r>
              <a:rPr lang="pl-PL" err="1"/>
              <a:t>comes</a:t>
            </a:r>
            <a:r>
              <a:rPr lang="pl-PL"/>
              <a:t> the bo- </a:t>
            </a:r>
            <a:r>
              <a:rPr lang="pl-PL" err="1"/>
              <a:t>Poetry</a:t>
            </a:r>
            <a:r>
              <a:rPr lang="pl-PL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Everyone’s</a:t>
            </a:r>
            <a:r>
              <a:rPr lang="pl-PL"/>
              <a:t> </a:t>
            </a:r>
            <a:r>
              <a:rPr lang="pl-PL" err="1"/>
              <a:t>gotta</a:t>
            </a:r>
            <a:r>
              <a:rPr lang="pl-PL"/>
              <a:t> be a </a:t>
            </a:r>
            <a:r>
              <a:rPr lang="pl-PL" err="1"/>
              <a:t>little</a:t>
            </a:r>
            <a:r>
              <a:rPr lang="pl-PL"/>
              <a:t> </a:t>
            </a:r>
            <a:r>
              <a:rPr lang="pl-PL" err="1"/>
              <a:t>fragile</a:t>
            </a:r>
            <a:r>
              <a:rPr lang="pl-PL"/>
              <a:t> and </a:t>
            </a:r>
            <a:r>
              <a:rPr lang="pl-PL" err="1"/>
              <a:t>vulnerable</a:t>
            </a:r>
            <a:r>
              <a:rPr lang="pl-PL"/>
              <a:t> </a:t>
            </a:r>
            <a:r>
              <a:rPr lang="pl-PL" err="1"/>
              <a:t>sometimes</a:t>
            </a:r>
            <a:r>
              <a:rPr lang="pl-PL"/>
              <a:t>…	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err="1"/>
              <a:t>poetry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Example</a:t>
            </a:r>
            <a:r>
              <a:rPr lang="pl-PL"/>
              <a:t> </a:t>
            </a:r>
            <a:r>
              <a:rPr lang="pl-PL" err="1"/>
              <a:t>pyproject.toml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C26A7-CDDE-471F-B01E-FBC5D2E4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67" y="2250563"/>
            <a:ext cx="5968093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tool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poetry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name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django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-boilerplate"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version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"0.1.0"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description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authors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"Your Name &lt;you@example.com&gt;"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tool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poetry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dependencies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python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"^3.10"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jango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"^4.0.6"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psycopg2-binary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"^2.9.3"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celery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extras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redis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version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"^5.2.7"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}</a:t>
            </a:r>
            <a:endParaRPr lang="pl-PL" altLang="en-US" sz="1000">
              <a:solidFill>
                <a:srgbClr val="E8BA36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tool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poetry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-dependencies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coverage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"^6.4.2„</a:t>
            </a:r>
            <a:endParaRPr kumimoji="0" lang="pl-PL" altLang="en-US" sz="1000" b="0" i="0" u="none" strike="noStrike" cap="none" normalizeH="0" baseline="0">
              <a:ln>
                <a:noFill/>
              </a:ln>
              <a:solidFill>
                <a:srgbClr val="6A8759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isort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"^5.10.1"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flake8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"^4.0.1"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black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"^22.6.0"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build-system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requires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"poetry-core&gt;=1.0.0"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build-backend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poetry.core.masonry.api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7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64400" y="21792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3200" err="1"/>
              <a:t>Now</a:t>
            </a:r>
            <a:r>
              <a:rPr lang="pl-PL" sz="3200"/>
              <a:t> </a:t>
            </a:r>
            <a:r>
              <a:rPr lang="pl-PL" sz="3200" err="1"/>
              <a:t>all</a:t>
            </a:r>
            <a:r>
              <a:rPr lang="pl-PL" sz="3200"/>
              <a:t> </a:t>
            </a:r>
            <a:r>
              <a:rPr lang="pl-PL" sz="3200" err="1"/>
              <a:t>is</a:t>
            </a:r>
            <a:r>
              <a:rPr lang="pl-PL" sz="3200"/>
              <a:t> dandy for </a:t>
            </a:r>
            <a:r>
              <a:rPr lang="pl-PL" sz="3200" err="1"/>
              <a:t>sure</a:t>
            </a:r>
            <a:r>
              <a:rPr lang="pl-PL" sz="3200"/>
              <a:t>, </a:t>
            </a:r>
            <a:r>
              <a:rPr lang="pl-PL" sz="3200" err="1"/>
              <a:t>right</a:t>
            </a:r>
            <a:r>
              <a:rPr lang="pl-PL" sz="3200"/>
              <a:t>? We </a:t>
            </a:r>
            <a:r>
              <a:rPr lang="pl-PL" sz="3200" err="1"/>
              <a:t>got</a:t>
            </a:r>
            <a:r>
              <a:rPr lang="pl-PL" sz="3200"/>
              <a:t> </a:t>
            </a:r>
            <a:r>
              <a:rPr lang="pl-PL" sz="3200" err="1"/>
              <a:t>isolation</a:t>
            </a:r>
            <a:r>
              <a:rPr lang="pl-PL" sz="3200"/>
              <a:t> of </a:t>
            </a:r>
            <a:r>
              <a:rPr lang="pl-PL" sz="3200" err="1"/>
              <a:t>python</a:t>
            </a:r>
            <a:r>
              <a:rPr lang="pl-PL" sz="3200"/>
              <a:t> environment, we </a:t>
            </a:r>
            <a:r>
              <a:rPr lang="pl-PL" sz="3200" err="1"/>
              <a:t>got</a:t>
            </a:r>
            <a:r>
              <a:rPr lang="pl-PL" sz="3200"/>
              <a:t> </a:t>
            </a:r>
            <a:r>
              <a:rPr lang="pl-PL" sz="3200" err="1"/>
              <a:t>dependency</a:t>
            </a:r>
            <a:r>
              <a:rPr lang="pl-PL" sz="3200"/>
              <a:t> </a:t>
            </a:r>
            <a:r>
              <a:rPr lang="pl-PL" sz="3200" err="1"/>
              <a:t>resolvement</a:t>
            </a:r>
            <a:r>
              <a:rPr lang="pl-PL" sz="3200"/>
              <a:t>, </a:t>
            </a:r>
            <a:r>
              <a:rPr lang="pl-PL" sz="3200" err="1"/>
              <a:t>dependency</a:t>
            </a:r>
            <a:r>
              <a:rPr lang="pl-PL" sz="3200"/>
              <a:t> </a:t>
            </a:r>
            <a:r>
              <a:rPr lang="pl-PL" sz="3200" err="1"/>
              <a:t>locking</a:t>
            </a:r>
            <a:r>
              <a:rPr lang="pl-PL" sz="3200"/>
              <a:t>, </a:t>
            </a:r>
            <a:r>
              <a:rPr lang="pl-PL" sz="3200" err="1"/>
              <a:t>packaging</a:t>
            </a:r>
            <a:r>
              <a:rPr lang="pl-PL" sz="3200"/>
              <a:t>, </a:t>
            </a:r>
            <a:r>
              <a:rPr lang="pl-PL" sz="3200" err="1"/>
              <a:t>project</a:t>
            </a:r>
            <a:r>
              <a:rPr lang="pl-PL" sz="3200"/>
              <a:t> </a:t>
            </a:r>
            <a:r>
              <a:rPr lang="pl-PL" sz="3200" err="1"/>
              <a:t>configuration</a:t>
            </a:r>
            <a:r>
              <a:rPr lang="pl-PL" sz="3200"/>
              <a:t>. </a:t>
            </a:r>
            <a:r>
              <a:rPr lang="pl-PL" sz="3200" err="1"/>
              <a:t>Now</a:t>
            </a:r>
            <a:r>
              <a:rPr lang="pl-PL" sz="3200"/>
              <a:t> for </a:t>
            </a:r>
            <a:r>
              <a:rPr lang="pl-PL" sz="3200" err="1"/>
              <a:t>sure</a:t>
            </a:r>
            <a:r>
              <a:rPr lang="pl-PL" sz="3200"/>
              <a:t> we </a:t>
            </a:r>
            <a:r>
              <a:rPr lang="pl-PL" sz="3200" err="1"/>
              <a:t>can</a:t>
            </a:r>
            <a:r>
              <a:rPr lang="pl-PL" sz="3200"/>
              <a:t> live </a:t>
            </a:r>
            <a:r>
              <a:rPr lang="pl-PL" sz="3200" err="1"/>
              <a:t>happily</a:t>
            </a:r>
            <a:r>
              <a:rPr lang="pl-PL" sz="3200"/>
              <a:t> </a:t>
            </a:r>
            <a:r>
              <a:rPr lang="pl-PL" sz="3200" err="1"/>
              <a:t>ever</a:t>
            </a:r>
            <a:r>
              <a:rPr lang="pl-PL" sz="3200"/>
              <a:t> </a:t>
            </a:r>
            <a:r>
              <a:rPr lang="pl-PL" sz="3200" err="1"/>
              <a:t>after</a:t>
            </a:r>
            <a:r>
              <a:rPr lang="pl-PL" sz="3200"/>
              <a:t>, </a:t>
            </a:r>
            <a:r>
              <a:rPr lang="pl-PL" sz="3200" err="1"/>
              <a:t>yes</a:t>
            </a:r>
            <a:r>
              <a:rPr lang="pl-PL" sz="3200"/>
              <a:t>?</a:t>
            </a:r>
            <a:endParaRPr sz="32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43471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8000">
                <a:latin typeface="Calibri Light"/>
                <a:cs typeface="Calibri Light"/>
              </a:rPr>
              <a:t>No.</a:t>
            </a:r>
            <a:endParaRPr sz="80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394341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/>
              <a:t>Me and my N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skins</a:t>
            </a:r>
            <a:r>
              <a:rPr lang="pl-PL"/>
              <a:t>.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err="1"/>
              <a:t>peculiar</a:t>
            </a:r>
            <a:r>
              <a:rPr lang="pl-PL" sz="1300"/>
              <a:t> </a:t>
            </a:r>
            <a:r>
              <a:rPr lang="pl-PL" sz="1300" err="1"/>
              <a:t>little</a:t>
            </a:r>
            <a:r>
              <a:rPr lang="pl-PL" sz="1300"/>
              <a:t> </a:t>
            </a:r>
            <a:r>
              <a:rPr lang="pl-PL" sz="1300" err="1"/>
              <a:t>animal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err="1"/>
              <a:t>sheds</a:t>
            </a:r>
            <a:r>
              <a:rPr lang="pl-PL" sz="1300"/>
              <a:t> </a:t>
            </a:r>
            <a:r>
              <a:rPr lang="pl-PL" sz="1300" err="1"/>
              <a:t>its</a:t>
            </a:r>
            <a:r>
              <a:rPr lang="pl-PL" sz="1300"/>
              <a:t> skin from </a:t>
            </a:r>
            <a:r>
              <a:rPr lang="pl-PL" sz="1300" err="1"/>
              <a:t>time</a:t>
            </a:r>
            <a:r>
              <a:rPr lang="pl-PL" sz="1300"/>
              <a:t> to </a:t>
            </a:r>
            <a:r>
              <a:rPr lang="pl-PL" sz="1300" err="1"/>
              <a:t>time</a:t>
            </a:r>
            <a:r>
              <a:rPr lang="pl-PL" sz="1300"/>
              <a:t>. </a:t>
            </a:r>
            <a:r>
              <a:rPr lang="pl-PL" sz="1300" err="1"/>
              <a:t>Meaning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itself</a:t>
            </a:r>
            <a:r>
              <a:rPr lang="pl-PL" sz="1300"/>
              <a:t>, </a:t>
            </a:r>
            <a:r>
              <a:rPr lang="pl-PL" sz="1300" err="1"/>
              <a:t>other</a:t>
            </a:r>
            <a:r>
              <a:rPr lang="pl-PL" sz="1300"/>
              <a:t> </a:t>
            </a:r>
            <a:r>
              <a:rPr lang="pl-PL" sz="1300" err="1"/>
              <a:t>than</a:t>
            </a:r>
            <a:r>
              <a:rPr lang="pl-PL" sz="1300"/>
              <a:t> </a:t>
            </a:r>
            <a:r>
              <a:rPr lang="pl-PL" sz="1300" err="1"/>
              <a:t>our</a:t>
            </a:r>
            <a:r>
              <a:rPr lang="pl-PL" sz="1300"/>
              <a:t> </a:t>
            </a:r>
            <a:r>
              <a:rPr lang="pl-PL" sz="1300" err="1"/>
              <a:t>dependencies</a:t>
            </a:r>
            <a:r>
              <a:rPr lang="pl-PL" sz="1300"/>
              <a:t>,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has</a:t>
            </a:r>
            <a:r>
              <a:rPr lang="pl-PL" sz="1300"/>
              <a:t> </a:t>
            </a:r>
            <a:r>
              <a:rPr lang="pl-PL" sz="1300" err="1"/>
              <a:t>it’s</a:t>
            </a:r>
            <a:r>
              <a:rPr lang="pl-PL" sz="1300"/>
              <a:t> </a:t>
            </a:r>
            <a:r>
              <a:rPr lang="pl-PL" sz="1300" err="1"/>
              <a:t>own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. </a:t>
            </a:r>
            <a:r>
              <a:rPr lang="pl-PL" sz="1300" err="1"/>
              <a:t>Each</a:t>
            </a:r>
            <a:r>
              <a:rPr lang="pl-PL" sz="1300"/>
              <a:t> version </a:t>
            </a:r>
            <a:r>
              <a:rPr lang="pl-PL" sz="1300" err="1"/>
              <a:t>contains</a:t>
            </a:r>
            <a:r>
              <a:rPr lang="pl-PL" sz="1300"/>
              <a:t> </a:t>
            </a:r>
            <a:r>
              <a:rPr lang="pl-PL" sz="1300" err="1"/>
              <a:t>new</a:t>
            </a:r>
            <a:r>
              <a:rPr lang="pl-PL" sz="1300"/>
              <a:t> </a:t>
            </a:r>
            <a:r>
              <a:rPr lang="pl-PL" sz="1300" err="1"/>
              <a:t>features</a:t>
            </a:r>
            <a:r>
              <a:rPr lang="pl-PL" sz="1300"/>
              <a:t>, </a:t>
            </a:r>
            <a:r>
              <a:rPr lang="pl-PL" sz="1300" err="1"/>
              <a:t>various</a:t>
            </a:r>
            <a:r>
              <a:rPr lang="pl-PL" sz="1300"/>
              <a:t> </a:t>
            </a:r>
            <a:r>
              <a:rPr lang="pl-PL" sz="1300" err="1"/>
              <a:t>improvements</a:t>
            </a:r>
            <a:r>
              <a:rPr lang="pl-PL" sz="1300"/>
              <a:t>. </a:t>
            </a:r>
            <a:r>
              <a:rPr lang="pl-PL" sz="1300" err="1"/>
              <a:t>Some</a:t>
            </a:r>
            <a:r>
              <a:rPr lang="pl-PL" sz="1300"/>
              <a:t> of </a:t>
            </a:r>
            <a:r>
              <a:rPr lang="pl-PL" sz="1300" err="1"/>
              <a:t>them</a:t>
            </a:r>
            <a:r>
              <a:rPr lang="pl-PL" sz="1300"/>
              <a:t> </a:t>
            </a:r>
            <a:r>
              <a:rPr lang="pl-PL" sz="1300" err="1"/>
              <a:t>are</a:t>
            </a:r>
            <a:r>
              <a:rPr lang="pl-PL" sz="1300"/>
              <a:t> </a:t>
            </a:r>
            <a:r>
              <a:rPr lang="pl-PL" sz="1300" err="1"/>
              <a:t>sometimes</a:t>
            </a:r>
            <a:r>
              <a:rPr lang="pl-PL" sz="1300"/>
              <a:t> </a:t>
            </a:r>
            <a:r>
              <a:rPr lang="pl-PL" sz="1300" err="1"/>
              <a:t>even</a:t>
            </a:r>
            <a:r>
              <a:rPr lang="pl-PL" sz="1300"/>
              <a:t> </a:t>
            </a:r>
            <a:r>
              <a:rPr lang="pl-PL" sz="1300" err="1"/>
              <a:t>backwards</a:t>
            </a:r>
            <a:r>
              <a:rPr lang="pl-PL" sz="1300"/>
              <a:t> </a:t>
            </a:r>
            <a:r>
              <a:rPr lang="pl-PL" sz="1300" err="1"/>
              <a:t>incompatibile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By </a:t>
            </a:r>
            <a:r>
              <a:rPr lang="pl-PL" sz="1300" err="1"/>
              <a:t>default</a:t>
            </a:r>
            <a:r>
              <a:rPr lang="pl-PL" sz="1300"/>
              <a:t> </a:t>
            </a:r>
            <a:r>
              <a:rPr lang="pl-PL" sz="1300" err="1"/>
              <a:t>it’s</a:t>
            </a:r>
            <a:r>
              <a:rPr lang="pl-PL" sz="1300"/>
              <a:t> not </a:t>
            </a:r>
            <a:r>
              <a:rPr lang="pl-PL" sz="1300" err="1"/>
              <a:t>trivial</a:t>
            </a:r>
            <a:r>
              <a:rPr lang="pl-PL" sz="1300"/>
              <a:t> to </a:t>
            </a:r>
            <a:r>
              <a:rPr lang="pl-PL" sz="1300" err="1"/>
              <a:t>install</a:t>
            </a:r>
            <a:r>
              <a:rPr lang="pl-PL" sz="1300"/>
              <a:t> </a:t>
            </a:r>
            <a:r>
              <a:rPr lang="pl-PL" sz="1300" err="1"/>
              <a:t>various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 and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them</a:t>
            </a:r>
            <a:r>
              <a:rPr lang="pl-PL" sz="1300"/>
              <a:t> </a:t>
            </a:r>
            <a:r>
              <a:rPr lang="pl-PL" sz="1300" err="1"/>
              <a:t>working</a:t>
            </a:r>
            <a:r>
              <a:rPr lang="pl-PL" sz="1300"/>
              <a:t> </a:t>
            </a:r>
            <a:r>
              <a:rPr lang="pl-PL" sz="1300" err="1"/>
              <a:t>properly</a:t>
            </a:r>
            <a:r>
              <a:rPr lang="pl-PL" sz="1300"/>
              <a:t> on the same </a:t>
            </a:r>
            <a:r>
              <a:rPr lang="pl-PL" sz="1300" err="1"/>
              <a:t>machine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Why</a:t>
            </a:r>
            <a:r>
              <a:rPr lang="pl-PL" sz="1300"/>
              <a:t> </a:t>
            </a:r>
            <a:r>
              <a:rPr lang="pl-PL" sz="1300" err="1"/>
              <a:t>would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</a:t>
            </a:r>
            <a:r>
              <a:rPr lang="pl-PL" sz="1300" err="1"/>
              <a:t>need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? </a:t>
            </a:r>
            <a:r>
              <a:rPr lang="pl-PL" sz="1300" err="1"/>
              <a:t>Well</a:t>
            </a:r>
            <a:r>
              <a:rPr lang="pl-PL" sz="1300"/>
              <a:t>, same as with </a:t>
            </a:r>
            <a:r>
              <a:rPr lang="pl-PL" sz="1300" err="1"/>
              <a:t>dependencies</a:t>
            </a:r>
            <a:r>
              <a:rPr lang="pl-PL" sz="1300"/>
              <a:t>. One </a:t>
            </a:r>
            <a:r>
              <a:rPr lang="pl-PL" sz="1300" err="1"/>
              <a:t>project</a:t>
            </a:r>
            <a:r>
              <a:rPr lang="pl-PL" sz="1300"/>
              <a:t> </a:t>
            </a:r>
            <a:r>
              <a:rPr lang="pl-PL" sz="1300" err="1"/>
              <a:t>could</a:t>
            </a:r>
            <a:r>
              <a:rPr lang="pl-PL" sz="1300"/>
              <a:t> </a:t>
            </a:r>
            <a:r>
              <a:rPr lang="pl-PL" sz="1300" err="1"/>
              <a:t>depend</a:t>
            </a:r>
            <a:r>
              <a:rPr lang="pl-PL" sz="1300"/>
              <a:t> on </a:t>
            </a:r>
            <a:r>
              <a:rPr lang="pl-PL" sz="1300" err="1"/>
              <a:t>Python</a:t>
            </a:r>
            <a:r>
              <a:rPr lang="pl-PL" sz="1300"/>
              <a:t> 3.10, the </a:t>
            </a:r>
            <a:r>
              <a:rPr lang="pl-PL" sz="1300" err="1"/>
              <a:t>other</a:t>
            </a:r>
            <a:r>
              <a:rPr lang="pl-PL" sz="1300"/>
              <a:t> on 2.7 and </a:t>
            </a:r>
            <a:r>
              <a:rPr lang="pl-PL" sz="1300" err="1"/>
              <a:t>some</a:t>
            </a:r>
            <a:r>
              <a:rPr lang="pl-PL" sz="1300"/>
              <a:t> </a:t>
            </a:r>
            <a:r>
              <a:rPr lang="pl-PL" sz="1300" err="1"/>
              <a:t>other</a:t>
            </a:r>
            <a:r>
              <a:rPr lang="pl-PL" sz="1300"/>
              <a:t> on 3.12.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We </a:t>
            </a:r>
            <a:r>
              <a:rPr lang="pl-PL" sz="1300" err="1"/>
              <a:t>need</a:t>
            </a:r>
            <a:r>
              <a:rPr lang="pl-PL" sz="1300"/>
              <a:t> </a:t>
            </a:r>
            <a:r>
              <a:rPr lang="pl-PL" sz="1300" err="1"/>
              <a:t>something</a:t>
            </a:r>
            <a:r>
              <a:rPr lang="pl-PL" sz="1300"/>
              <a:t> </a:t>
            </a:r>
            <a:r>
              <a:rPr lang="pl-PL" sz="1300" err="1"/>
              <a:t>like</a:t>
            </a:r>
            <a:r>
              <a:rPr lang="pl-PL" sz="1300"/>
              <a:t> </a:t>
            </a:r>
            <a:r>
              <a:rPr lang="pl-PL" sz="1300" err="1"/>
              <a:t>virtualenv</a:t>
            </a:r>
            <a:r>
              <a:rPr lang="pl-PL" sz="1300"/>
              <a:t>,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err="1"/>
              <a:t>would</a:t>
            </a:r>
            <a:r>
              <a:rPr lang="pl-PL" sz="1300"/>
              <a:t> </a:t>
            </a:r>
            <a:r>
              <a:rPr lang="pl-PL" sz="1300" err="1"/>
              <a:t>provide</a:t>
            </a:r>
            <a:r>
              <a:rPr lang="pl-PL" sz="1300"/>
              <a:t> </a:t>
            </a:r>
            <a:r>
              <a:rPr lang="pl-PL" sz="1300" err="1"/>
              <a:t>isolation</a:t>
            </a:r>
            <a:r>
              <a:rPr lang="pl-PL" sz="1300"/>
              <a:t>, but </a:t>
            </a:r>
            <a:r>
              <a:rPr lang="pl-PL" sz="1300" err="1"/>
              <a:t>instead</a:t>
            </a:r>
            <a:r>
              <a:rPr lang="pl-PL" sz="1300"/>
              <a:t> of a </a:t>
            </a:r>
            <a:r>
              <a:rPr lang="pl-PL" sz="1300" err="1"/>
              <a:t>project-level</a:t>
            </a:r>
            <a:r>
              <a:rPr lang="pl-PL" sz="1300"/>
              <a:t> for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dependnecies</a:t>
            </a:r>
            <a:r>
              <a:rPr lang="pl-PL" sz="1300"/>
              <a:t>, </a:t>
            </a:r>
            <a:r>
              <a:rPr lang="pl-PL" sz="1300" err="1"/>
              <a:t>instead</a:t>
            </a:r>
            <a:r>
              <a:rPr lang="pl-PL" sz="1300"/>
              <a:t> for the system on the </a:t>
            </a:r>
            <a:r>
              <a:rPr lang="pl-PL" sz="1300" err="1"/>
              <a:t>python</a:t>
            </a:r>
            <a:r>
              <a:rPr lang="pl-PL" sz="1300"/>
              <a:t> version </a:t>
            </a:r>
            <a:r>
              <a:rPr lang="pl-PL" sz="1300" err="1"/>
              <a:t>level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How do we do </a:t>
            </a:r>
            <a:r>
              <a:rPr lang="pl-PL" sz="1300" err="1"/>
              <a:t>that</a:t>
            </a:r>
            <a:r>
              <a:rPr lang="pl-PL" sz="1300"/>
              <a:t>?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With </a:t>
            </a:r>
            <a:r>
              <a:rPr lang="pl-PL" sz="1300" err="1"/>
              <a:t>pyenv</a:t>
            </a:r>
            <a:r>
              <a:rPr lang="pl-PL" sz="1300"/>
              <a:t>. </a:t>
            </a:r>
            <a:r>
              <a:rPr lang="pl-PL" sz="1300" err="1"/>
              <a:t>Juiced</a:t>
            </a:r>
            <a:r>
              <a:rPr lang="pl-PL" sz="1300"/>
              <a:t> </a:t>
            </a:r>
            <a:r>
              <a:rPr lang="pl-PL" sz="1300" err="1"/>
              <a:t>up</a:t>
            </a:r>
            <a:r>
              <a:rPr lang="pl-PL" sz="1300"/>
              <a:t> </a:t>
            </a:r>
            <a:r>
              <a:rPr lang="pl-PL" sz="1300" err="1"/>
              <a:t>pyenv</a:t>
            </a:r>
            <a:r>
              <a:rPr lang="pl-PL" sz="1300"/>
              <a:t> with a </a:t>
            </a:r>
            <a:r>
              <a:rPr lang="pl-PL" sz="1300" err="1"/>
              <a:t>neat</a:t>
            </a:r>
            <a:r>
              <a:rPr lang="pl-PL" sz="1300"/>
              <a:t> </a:t>
            </a:r>
            <a:r>
              <a:rPr lang="pl-PL" sz="1300" err="1"/>
              <a:t>plugin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err="1"/>
              <a:t>let’s</a:t>
            </a:r>
            <a:r>
              <a:rPr lang="pl-PL" sz="1300"/>
              <a:t> </a:t>
            </a:r>
            <a:r>
              <a:rPr lang="pl-PL" sz="1300" err="1"/>
              <a:t>us</a:t>
            </a:r>
            <a:r>
              <a:rPr lang="pl-PL" sz="1300"/>
              <a:t> </a:t>
            </a:r>
            <a:r>
              <a:rPr lang="pl-PL" sz="1300" err="1"/>
              <a:t>create</a:t>
            </a:r>
            <a:r>
              <a:rPr lang="pl-PL" sz="1300"/>
              <a:t> </a:t>
            </a:r>
            <a:r>
              <a:rPr lang="pl-PL" sz="1300" err="1"/>
              <a:t>virtualenvs</a:t>
            </a:r>
            <a:r>
              <a:rPr lang="pl-PL" sz="1300"/>
              <a:t> from </a:t>
            </a:r>
            <a:r>
              <a:rPr lang="pl-PL" sz="1300" err="1"/>
              <a:t>different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/interpreter </a:t>
            </a:r>
            <a:r>
              <a:rPr lang="pl-PL" sz="1300" err="1"/>
              <a:t>implementations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Pyenv</a:t>
            </a:r>
            <a:r>
              <a:rPr lang="pl-PL" sz="1300"/>
              <a:t> + </a:t>
            </a:r>
            <a:r>
              <a:rPr lang="pl-PL" sz="1300" err="1"/>
              <a:t>pyenv-virtualenv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nice in </a:t>
            </a:r>
            <a:r>
              <a:rPr lang="pl-PL" sz="1300" err="1"/>
              <a:t>regard</a:t>
            </a:r>
            <a:r>
              <a:rPr lang="pl-PL" sz="1300"/>
              <a:t> of </a:t>
            </a:r>
            <a:r>
              <a:rPr lang="pl-PL" sz="1300" err="1"/>
              <a:t>integration</a:t>
            </a:r>
            <a:r>
              <a:rPr lang="pl-PL" sz="1300"/>
              <a:t> with </a:t>
            </a:r>
            <a:r>
              <a:rPr lang="pl-PL" sz="1300" err="1"/>
              <a:t>poetry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Anyhow</a:t>
            </a:r>
            <a:r>
              <a:rPr lang="pl-PL" sz="1300"/>
              <a:t>. </a:t>
            </a:r>
            <a:r>
              <a:rPr lang="pl-PL" sz="1300" err="1"/>
              <a:t>So</a:t>
            </a:r>
            <a:r>
              <a:rPr lang="pl-PL" sz="1300"/>
              <a:t> we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pyenv-virtualenv</a:t>
            </a:r>
            <a:r>
              <a:rPr lang="pl-PL" sz="1300"/>
              <a:t> </a:t>
            </a:r>
            <a:r>
              <a:rPr lang="pl-PL" sz="1300" err="1"/>
              <a:t>which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err="1"/>
              <a:t>virtualenv-like</a:t>
            </a:r>
            <a:r>
              <a:rPr lang="pl-PL" sz="1300"/>
              <a:t> </a:t>
            </a:r>
            <a:r>
              <a:rPr lang="pl-PL" sz="1300" err="1"/>
              <a:t>wrapper</a:t>
            </a:r>
            <a:r>
              <a:rPr lang="pl-PL" sz="1300"/>
              <a:t> for </a:t>
            </a:r>
            <a:r>
              <a:rPr lang="pl-PL" sz="1300" err="1"/>
              <a:t>pyenv</a:t>
            </a:r>
            <a:r>
              <a:rPr lang="pl-PL" sz="1300"/>
              <a:t>, </a:t>
            </a:r>
            <a:r>
              <a:rPr lang="pl-PL" sz="1300" err="1"/>
              <a:t>which</a:t>
            </a:r>
            <a:r>
              <a:rPr lang="pl-PL" sz="1300"/>
              <a:t> in </a:t>
            </a:r>
            <a:r>
              <a:rPr lang="pl-PL" sz="1300" err="1"/>
              <a:t>turn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err="1"/>
              <a:t>a</a:t>
            </a:r>
            <a:r>
              <a:rPr lang="pl-PL" sz="1300"/>
              <a:t> </a:t>
            </a:r>
            <a:r>
              <a:rPr lang="pl-PL" sz="1300" err="1"/>
              <a:t>wrapper</a:t>
            </a:r>
            <a:r>
              <a:rPr lang="pl-PL" sz="1300"/>
              <a:t> </a:t>
            </a:r>
            <a:r>
              <a:rPr lang="pl-PL" sz="1300" err="1"/>
              <a:t>around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 management, </a:t>
            </a:r>
            <a:r>
              <a:rPr lang="pl-PL" sz="1300" err="1"/>
              <a:t>working</a:t>
            </a:r>
            <a:r>
              <a:rPr lang="pl-PL" sz="1300"/>
              <a:t> on </a:t>
            </a:r>
            <a:r>
              <a:rPr lang="pl-PL" sz="1300" err="1"/>
              <a:t>poetry</a:t>
            </a:r>
            <a:r>
              <a:rPr lang="pl-PL" sz="1300"/>
              <a:t> </a:t>
            </a:r>
            <a:r>
              <a:rPr lang="pl-PL" sz="1300" err="1"/>
              <a:t>which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a </a:t>
            </a:r>
            <a:r>
              <a:rPr lang="pl-PL" sz="1300" err="1"/>
              <a:t>wrapper</a:t>
            </a:r>
            <a:r>
              <a:rPr lang="pl-PL" sz="1300"/>
              <a:t> for pip and pip-</a:t>
            </a:r>
            <a:r>
              <a:rPr lang="pl-PL" sz="1300" err="1"/>
              <a:t>tools</a:t>
            </a:r>
            <a:r>
              <a:rPr lang="pl-PL" sz="1300"/>
              <a:t>, </a:t>
            </a:r>
            <a:r>
              <a:rPr lang="pl-PL" sz="1300" err="1"/>
              <a:t>integrated</a:t>
            </a:r>
            <a:r>
              <a:rPr lang="pl-PL" sz="1300"/>
              <a:t> with </a:t>
            </a:r>
            <a:r>
              <a:rPr lang="pl-PL" sz="1300" err="1"/>
              <a:t>virtualenv</a:t>
            </a:r>
            <a:r>
              <a:rPr lang="pl-PL" sz="1300"/>
              <a:t> </a:t>
            </a:r>
            <a:r>
              <a:rPr lang="pl-PL" sz="1300" err="1"/>
              <a:t>which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also</a:t>
            </a:r>
            <a:r>
              <a:rPr lang="pl-PL" sz="1300"/>
              <a:t> </a:t>
            </a:r>
            <a:r>
              <a:rPr lang="pl-PL" sz="1300" err="1"/>
              <a:t>kind</a:t>
            </a:r>
            <a:r>
              <a:rPr lang="pl-PL" sz="1300"/>
              <a:t> of a </a:t>
            </a:r>
            <a:r>
              <a:rPr lang="pl-PL" sz="1300" err="1"/>
              <a:t>wrapper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So</a:t>
            </a:r>
            <a:r>
              <a:rPr lang="pl-PL" sz="1300"/>
              <a:t> we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wrapper</a:t>
            </a:r>
            <a:r>
              <a:rPr lang="pl-PL" sz="1300"/>
              <a:t> of a </a:t>
            </a:r>
            <a:r>
              <a:rPr lang="pl-PL" sz="1300" err="1"/>
              <a:t>wrapper</a:t>
            </a:r>
            <a:r>
              <a:rPr lang="pl-PL" sz="1300"/>
              <a:t> </a:t>
            </a:r>
            <a:r>
              <a:rPr lang="pl-PL" sz="1300" err="1"/>
              <a:t>working</a:t>
            </a:r>
            <a:r>
              <a:rPr lang="pl-PL" sz="1300"/>
              <a:t> on a </a:t>
            </a:r>
            <a:r>
              <a:rPr lang="pl-PL" sz="1300" err="1"/>
              <a:t>wrapper</a:t>
            </a:r>
            <a:r>
              <a:rPr lang="pl-PL" sz="1300"/>
              <a:t> of a </a:t>
            </a:r>
            <a:r>
              <a:rPr lang="pl-PL" sz="1300" err="1"/>
              <a:t>wrapper</a:t>
            </a:r>
            <a:r>
              <a:rPr lang="pl-PL" sz="1300"/>
              <a:t>. </a:t>
            </a:r>
            <a:r>
              <a:rPr lang="pl-PL" sz="1300" err="1"/>
              <a:t>Wrapper-ception</a:t>
            </a:r>
            <a:r>
              <a:rPr lang="pl-PL" sz="1300"/>
              <a:t>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err="1"/>
              <a:t>pyenv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Changing</a:t>
            </a:r>
            <a:r>
              <a:rPr lang="pl-PL"/>
              <a:t> </a:t>
            </a:r>
            <a:r>
              <a:rPr lang="pl-PL" err="1"/>
              <a:t>skins</a:t>
            </a:r>
            <a:r>
              <a:rPr lang="pl-PL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Lightweight</a:t>
            </a:r>
            <a:r>
              <a:rPr lang="pl-PL"/>
              <a:t> </a:t>
            </a:r>
            <a:r>
              <a:rPr lang="pl-PL" err="1"/>
              <a:t>approach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 err="1"/>
              <a:t>If</a:t>
            </a:r>
            <a:r>
              <a:rPr lang="pl-PL" sz="1300"/>
              <a:t> </a:t>
            </a:r>
            <a:r>
              <a:rPr lang="pl-PL" sz="1300" err="1"/>
              <a:t>your</a:t>
            </a:r>
            <a:r>
              <a:rPr lang="pl-PL" sz="1300"/>
              <a:t> </a:t>
            </a:r>
            <a:r>
              <a:rPr lang="pl-PL" sz="1300" err="1"/>
              <a:t>project</a:t>
            </a:r>
            <a:r>
              <a:rPr lang="pl-PL" sz="1300"/>
              <a:t> </a:t>
            </a:r>
            <a:r>
              <a:rPr lang="pl-PL" sz="1300" err="1"/>
              <a:t>is</a:t>
            </a:r>
            <a:r>
              <a:rPr lang="pl-PL" sz="1300"/>
              <a:t> </a:t>
            </a:r>
            <a:r>
              <a:rPr lang="pl-PL" sz="1300" err="1"/>
              <a:t>simple</a:t>
            </a:r>
            <a:r>
              <a:rPr lang="pl-PL" sz="1300"/>
              <a:t> </a:t>
            </a:r>
            <a:r>
              <a:rPr lang="pl-PL" sz="1300" err="1"/>
              <a:t>enough</a:t>
            </a:r>
            <a:r>
              <a:rPr lang="pl-PL" sz="1300"/>
              <a:t> </a:t>
            </a:r>
            <a:r>
              <a:rPr lang="pl-PL" sz="1300" err="1"/>
              <a:t>or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do not want to be </a:t>
            </a:r>
            <a:r>
              <a:rPr lang="pl-PL" sz="1300" err="1"/>
              <a:t>bother</a:t>
            </a:r>
            <a:r>
              <a:rPr lang="pl-PL" sz="1300"/>
              <a:t> </a:t>
            </a:r>
            <a:r>
              <a:rPr lang="pl-PL" sz="1300" err="1"/>
              <a:t>will</a:t>
            </a:r>
            <a:r>
              <a:rPr lang="pl-PL" sz="1300"/>
              <a:t> </a:t>
            </a:r>
            <a:r>
              <a:rPr lang="pl-PL" sz="1300" err="1"/>
              <a:t>all</a:t>
            </a:r>
            <a:r>
              <a:rPr lang="pl-PL" sz="1300"/>
              <a:t> of the </a:t>
            </a:r>
            <a:r>
              <a:rPr lang="pl-PL" sz="1300" err="1"/>
              <a:t>previous</a:t>
            </a:r>
            <a:r>
              <a:rPr lang="pl-PL" sz="1300"/>
              <a:t> </a:t>
            </a:r>
            <a:r>
              <a:rPr lang="pl-PL" sz="1300" err="1"/>
              <a:t>things</a:t>
            </a:r>
            <a:r>
              <a:rPr lang="pl-PL" sz="1300"/>
              <a:t> </a:t>
            </a:r>
            <a:r>
              <a:rPr lang="pl-PL" sz="1300" err="1"/>
              <a:t>you</a:t>
            </a:r>
            <a:r>
              <a:rPr lang="pl-PL" sz="1300"/>
              <a:t> </a:t>
            </a:r>
            <a:r>
              <a:rPr lang="pl-PL" sz="1300" err="1"/>
              <a:t>can</a:t>
            </a:r>
            <a:r>
              <a:rPr lang="pl-PL" sz="1300"/>
              <a:t> </a:t>
            </a:r>
            <a:r>
              <a:rPr lang="pl-PL" sz="1300" err="1"/>
              <a:t>use</a:t>
            </a:r>
            <a:r>
              <a:rPr lang="pl-PL" sz="1300"/>
              <a:t> pip-</a:t>
            </a:r>
            <a:r>
              <a:rPr lang="pl-PL" sz="1300" err="1"/>
              <a:t>tools</a:t>
            </a:r>
            <a:r>
              <a:rPr lang="pl-PL" sz="1300"/>
              <a:t> to pin </a:t>
            </a:r>
            <a:r>
              <a:rPr lang="pl-PL" sz="1300" err="1"/>
              <a:t>your</a:t>
            </a:r>
            <a:r>
              <a:rPr lang="pl-PL" sz="1300"/>
              <a:t> </a:t>
            </a:r>
            <a:r>
              <a:rPr lang="pl-PL" sz="1300" err="1"/>
              <a:t>dependencies</a:t>
            </a:r>
            <a:r>
              <a:rPr lang="pl-PL" sz="1300"/>
              <a:t> and </a:t>
            </a:r>
            <a:r>
              <a:rPr lang="pl-PL" sz="1300" err="1"/>
              <a:t>all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err="1"/>
              <a:t>Piptools</a:t>
            </a:r>
            <a:r>
              <a:rPr lang="pl-PL"/>
              <a:t>	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/>
              <a:t>Version management </a:t>
            </a:r>
            <a:r>
              <a:rPr lang="pl-PL" err="1"/>
              <a:t>done</a:t>
            </a:r>
            <a:r>
              <a:rPr lang="pl-PL"/>
              <a:t> </a:t>
            </a:r>
            <a:r>
              <a:rPr lang="pl-PL" err="1"/>
              <a:t>lighter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4000" err="1">
                <a:latin typeface="Calibri Light"/>
                <a:cs typeface="Calibri Light"/>
              </a:rPr>
              <a:t>All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is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golden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now</a:t>
            </a:r>
            <a:r>
              <a:rPr lang="pl-PL" sz="4000">
                <a:latin typeface="Calibri Light"/>
                <a:cs typeface="Calibri Light"/>
              </a:rPr>
              <a:t>, we </a:t>
            </a:r>
            <a:r>
              <a:rPr lang="pl-PL" sz="4000" err="1">
                <a:latin typeface="Calibri Light"/>
                <a:cs typeface="Calibri Light"/>
              </a:rPr>
              <a:t>can</a:t>
            </a:r>
            <a:r>
              <a:rPr lang="pl-PL" sz="4000">
                <a:latin typeface="Calibri Light"/>
                <a:cs typeface="Calibri Light"/>
              </a:rPr>
              <a:t> live </a:t>
            </a:r>
            <a:r>
              <a:rPr lang="pl-PL" sz="4000" err="1">
                <a:latin typeface="Calibri Light"/>
                <a:cs typeface="Calibri Light"/>
              </a:rPr>
              <a:t>happily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ever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after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this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time</a:t>
            </a:r>
            <a:r>
              <a:rPr lang="pl-PL" sz="4000">
                <a:latin typeface="Calibri Light"/>
                <a:cs typeface="Calibri Light"/>
              </a:rPr>
              <a:t>, </a:t>
            </a:r>
            <a:r>
              <a:rPr lang="pl-PL" sz="4000" err="1">
                <a:latin typeface="Calibri Light"/>
                <a:cs typeface="Calibri Light"/>
              </a:rPr>
              <a:t>right</a:t>
            </a:r>
            <a:r>
              <a:rPr lang="pl-PL" sz="4000">
                <a:latin typeface="Calibri Light"/>
                <a:cs typeface="Calibri Light"/>
              </a:rPr>
              <a:t>?</a:t>
            </a:r>
            <a:endParaRPr sz="40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30735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8000">
                <a:latin typeface="Calibri Light"/>
                <a:cs typeface="Calibri Light"/>
              </a:rPr>
              <a:t>No.</a:t>
            </a:r>
            <a:endParaRPr sz="80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3576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64400" y="1934512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3200"/>
              <a:t>Happy </a:t>
            </a:r>
            <a:r>
              <a:rPr lang="pl-PL" sz="3200" err="1"/>
              <a:t>ever</a:t>
            </a:r>
            <a:r>
              <a:rPr lang="pl-PL" sz="3200"/>
              <a:t> </a:t>
            </a:r>
            <a:r>
              <a:rPr lang="pl-PL" sz="3200" err="1"/>
              <a:t>after</a:t>
            </a:r>
            <a:r>
              <a:rPr lang="pl-PL" sz="3200"/>
              <a:t> </a:t>
            </a:r>
            <a:r>
              <a:rPr lang="pl-PL" sz="3200" err="1"/>
              <a:t>is</a:t>
            </a:r>
            <a:r>
              <a:rPr lang="pl-PL" sz="3200"/>
              <a:t> a </a:t>
            </a:r>
            <a:r>
              <a:rPr lang="pl-PL" sz="3200" err="1"/>
              <a:t>myth</a:t>
            </a:r>
            <a:r>
              <a:rPr lang="pl-PL" sz="3200"/>
              <a:t> and </a:t>
            </a:r>
            <a:r>
              <a:rPr lang="pl-PL" sz="3200" err="1"/>
              <a:t>then</a:t>
            </a:r>
            <a:r>
              <a:rPr lang="pl-PL" sz="3200"/>
              <a:t> </a:t>
            </a:r>
            <a:r>
              <a:rPr lang="pl-PL" sz="3200" err="1"/>
              <a:t>you</a:t>
            </a:r>
            <a:r>
              <a:rPr lang="pl-PL" sz="3200"/>
              <a:t> </a:t>
            </a:r>
            <a:r>
              <a:rPr lang="pl-PL" sz="3200" err="1"/>
              <a:t>die</a:t>
            </a:r>
            <a:r>
              <a:rPr lang="pl-PL" sz="3200"/>
              <a:t>, but </a:t>
            </a:r>
            <a:r>
              <a:rPr lang="pl-PL" sz="3200" err="1"/>
              <a:t>at</a:t>
            </a:r>
            <a:r>
              <a:rPr lang="pl-PL" sz="3200"/>
              <a:t> </a:t>
            </a:r>
            <a:r>
              <a:rPr lang="pl-PL" sz="3200" err="1"/>
              <a:t>least</a:t>
            </a:r>
            <a:r>
              <a:rPr lang="pl-PL" sz="3200"/>
              <a:t> we </a:t>
            </a:r>
            <a:r>
              <a:rPr lang="pl-PL" sz="3200" err="1"/>
              <a:t>can</a:t>
            </a:r>
            <a:r>
              <a:rPr lang="pl-PL" sz="3200"/>
              <a:t> </a:t>
            </a:r>
            <a:r>
              <a:rPr lang="pl-PL" sz="3200" err="1"/>
              <a:t>have</a:t>
            </a:r>
            <a:r>
              <a:rPr lang="pl-PL" sz="3200"/>
              <a:t> nice </a:t>
            </a:r>
            <a:r>
              <a:rPr lang="pl-PL" sz="3200" err="1"/>
              <a:t>python</a:t>
            </a:r>
            <a:r>
              <a:rPr lang="pl-PL" sz="3200"/>
              <a:t> </a:t>
            </a:r>
            <a:r>
              <a:rPr lang="pl-PL" sz="3200" err="1"/>
              <a:t>versions</a:t>
            </a:r>
            <a:r>
              <a:rPr lang="pl-PL" sz="3200"/>
              <a:t>, environment and </a:t>
            </a:r>
            <a:r>
              <a:rPr lang="pl-PL" sz="3200" err="1"/>
              <a:t>dependency</a:t>
            </a:r>
            <a:r>
              <a:rPr lang="pl-PL" sz="3200"/>
              <a:t> management, </a:t>
            </a:r>
            <a:r>
              <a:rPr lang="pl-PL" sz="3200" err="1"/>
              <a:t>which</a:t>
            </a:r>
            <a:r>
              <a:rPr lang="pl-PL" sz="3200"/>
              <a:t> </a:t>
            </a:r>
            <a:r>
              <a:rPr lang="pl-PL" sz="3200" err="1"/>
              <a:t>is</a:t>
            </a:r>
            <a:r>
              <a:rPr lang="pl-PL" sz="3200"/>
              <a:t> </a:t>
            </a:r>
            <a:r>
              <a:rPr lang="pl-PL" sz="3200" err="1"/>
              <a:t>quite</a:t>
            </a:r>
            <a:r>
              <a:rPr lang="pl-PL" sz="3200"/>
              <a:t> </a:t>
            </a:r>
            <a:r>
              <a:rPr lang="pl-PL" sz="3200" err="1"/>
              <a:t>close</a:t>
            </a:r>
            <a:r>
              <a:rPr lang="pl-PL" sz="3200"/>
              <a:t> in my </a:t>
            </a:r>
            <a:r>
              <a:rPr lang="pl-PL" sz="3200" err="1"/>
              <a:t>books</a:t>
            </a:r>
            <a:r>
              <a:rPr lang="pl-PL" sz="3200"/>
              <a:t>.</a:t>
            </a:r>
            <a:endParaRPr sz="32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13657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33334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/>
              <a:t>Handy little tool for installing packages</a:t>
            </a:r>
          </a:p>
          <a:p>
            <a:endParaRPr lang="en" sz="1300"/>
          </a:p>
          <a:p>
            <a:endParaRPr/>
          </a:p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300" err="1"/>
              <a:t>Nanana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300"/>
              <a:t>PIP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850" b="1"/>
              <a:t>Installing packages? PIP to the rescue.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subTitle" idx="1"/>
          </p:nvPr>
        </p:nvSpPr>
        <p:spPr>
          <a:xfrm>
            <a:off x="396500" y="1803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2267"/>
              <a:t>Serious self-righteous stuff aside, </a:t>
            </a:r>
            <a:endParaRPr sz="2267"/>
          </a:p>
          <a:p>
            <a:r>
              <a:rPr lang="en" sz="2267"/>
              <a:t>here are some memes I enjoy to lighten up the mood</a:t>
            </a:r>
            <a:endParaRPr sz="2267"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" y="2732821"/>
            <a:ext cx="3430067" cy="2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857" y="1069117"/>
            <a:ext cx="2775800" cy="471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932" y="2181808"/>
            <a:ext cx="3286240" cy="3598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76EF579-1DA0-4A28-990B-BB93D824EB86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C463474-64C8-47FB-A4DA-8AE033F5410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380404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subTitle" idx="1"/>
          </p:nvPr>
        </p:nvSpPr>
        <p:spPr>
          <a:xfrm>
            <a:off x="396500" y="35356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/>
              <a:t>These were actually made by my former teammates. 10/10</a:t>
            </a:r>
            <a:endParaRPr sz="3200"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67" y="2236210"/>
            <a:ext cx="3747087" cy="35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254" y="2236209"/>
            <a:ext cx="4756700" cy="30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2954" y="2236209"/>
            <a:ext cx="2676221" cy="3598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566A8D69-6704-495C-9410-D9CE432AC2EA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FC0D760-C1C9-460E-8345-16CD6ADF0816}"/>
              </a:ext>
            </a:extLst>
          </p:cNvPr>
          <p:cNvSpPr/>
          <p:nvPr/>
        </p:nvSpPr>
        <p:spPr>
          <a:xfrm>
            <a:off x="0" y="-1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207F1-9495-4844-9D47-49FBBFD24CA7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4431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267"/>
              <a:t>Feedback? Questions?AMA.</a:t>
            </a:r>
            <a:endParaRPr sz="4267"/>
          </a:p>
          <a:p>
            <a:r>
              <a:rPr lang="en" sz="4267"/>
              <a:t>Let’s get to know each other.</a:t>
            </a:r>
            <a:endParaRPr sz="4267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571717C-9A49-4C71-A321-8BF643066158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524CF90-91B3-473D-9DEA-680A6C642E03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AFB73B8-8D02-4CB4-AC73-9C9CCEFBDDDF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2121CCE-5508-4EB6-843F-2BE100B31D3C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32619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subTitle" idx="1"/>
          </p:nvPr>
        </p:nvSpPr>
        <p:spPr>
          <a:xfrm>
            <a:off x="399300" y="2280800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Thank you!</a:t>
            </a:r>
            <a:endParaRPr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DCDB2B5-8B20-4EC0-BE40-EEB3E7D914C3}"/>
              </a:ext>
            </a:extLst>
          </p:cNvPr>
          <p:cNvSpPr/>
          <p:nvPr/>
        </p:nvSpPr>
        <p:spPr>
          <a:xfrm>
            <a:off x="0" y="0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9A12B8F-E471-400B-A451-5F7F20DF0426}"/>
              </a:ext>
            </a:extLst>
          </p:cNvPr>
          <p:cNvSpPr/>
          <p:nvPr/>
        </p:nvSpPr>
        <p:spPr>
          <a:xfrm>
            <a:off x="0" y="5961928"/>
            <a:ext cx="12192000" cy="89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092E5B3-5D88-4CA1-8064-B4A6EFD7DA29}"/>
              </a:ext>
            </a:extLst>
          </p:cNvPr>
          <p:cNvSpPr/>
          <p:nvPr/>
        </p:nvSpPr>
        <p:spPr>
          <a:xfrm>
            <a:off x="0" y="-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681F5DD-2D1F-4235-AF05-B4887072ED44}"/>
              </a:ext>
            </a:extLst>
          </p:cNvPr>
          <p:cNvSpPr/>
          <p:nvPr/>
        </p:nvSpPr>
        <p:spPr>
          <a:xfrm>
            <a:off x="0" y="5938623"/>
            <a:ext cx="12192000" cy="9426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36238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/>
              <a:t>Handy little tool for installing packages</a:t>
            </a:r>
          </a:p>
          <a:p>
            <a:endParaRPr lang="en" sz="1300"/>
          </a:p>
          <a:p>
            <a:endParaRPr/>
          </a:p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300"/>
              <a:t>Pip is a tool most of you should already know. It's used to install packages used in python development and since a couple of version already, is shipped with Python by default.</a:t>
            </a:r>
          </a:p>
          <a:p>
            <a:pPr marL="0" indent="0">
              <a:buNone/>
            </a:pPr>
            <a:r>
              <a:rPr lang="en" sz="1300"/>
              <a:t>But what does it exactly mean to install packages?</a:t>
            </a:r>
            <a:br>
              <a:rPr lang="en" sz="1300"/>
            </a:br>
            <a:endParaRPr lang="en" sz="1300"/>
          </a:p>
          <a:p>
            <a:pPr marL="0" indent="0">
              <a:buNone/>
            </a:pPr>
            <a:r>
              <a:rPr lang="en" sz="1300"/>
              <a:t>In short pip just provides tooling around downloading packages from Python Package Index – PYPI. </a:t>
            </a:r>
            <a:r>
              <a:rPr lang="pl-PL" sz="1300"/>
              <a:t> </a:t>
            </a:r>
            <a:r>
              <a:rPr lang="en" sz="1300"/>
              <a:t>It's a default index of Python packages where almost anyone can add packages.</a:t>
            </a:r>
          </a:p>
          <a:p>
            <a:pPr marL="0" indent="0">
              <a:buNone/>
            </a:pPr>
            <a:endParaRPr lang="en" sz="1300"/>
          </a:p>
          <a:p>
            <a:pPr marL="0" indent="0">
              <a:buNone/>
            </a:pPr>
            <a:r>
              <a:rPr lang="en" sz="1300"/>
              <a:t>Default is a good word, because pip allows us to use different indexes. So for example your company could have it's self-hosted version of packages and then use it as a private version of pypi. This allows for example better packages verification, only private network calls during CI/CD/development processes. </a:t>
            </a:r>
          </a:p>
          <a:p>
            <a:pPr marL="0" indent="0">
              <a:buNone/>
            </a:pPr>
            <a:endParaRPr lang="en" sz="1300"/>
          </a:p>
          <a:p>
            <a:pPr marL="0" indent="0">
              <a:buNone/>
            </a:pPr>
            <a:r>
              <a:rPr lang="en" sz="1300"/>
              <a:t>It's quite interesting option especially given latest malicious attacks on popular Python opensource packages. </a:t>
            </a:r>
          </a:p>
          <a:p>
            <a:pPr marL="0" indent="0">
              <a:buNone/>
            </a:pPr>
            <a:endParaRPr lang="en" sz="1300"/>
          </a:p>
          <a:p>
            <a:pPr marL="0" indent="0">
              <a:buNone/>
            </a:pPr>
            <a:r>
              <a:rPr lang="en" sz="1850">
                <a:latin typeface="Red Hat Display"/>
              </a:rPr>
              <a:t>What exactly is a </a:t>
            </a:r>
            <a:r>
              <a:rPr lang="en" sz="1850" b="1">
                <a:latin typeface="Red Hat Display"/>
              </a:rPr>
              <a:t>Package Index?</a:t>
            </a:r>
            <a:endParaRPr lang="pl-PL" sz="1850" b="1">
              <a:latin typeface="Red Hat Display"/>
            </a:endParaRPr>
          </a:p>
          <a:p>
            <a:pPr marL="0" indent="0">
              <a:buNone/>
            </a:pPr>
            <a:endParaRPr lang="en" sz="1850" b="1">
              <a:latin typeface="Red Hat Display"/>
            </a:endParaRPr>
          </a:p>
          <a:p>
            <a:pPr marL="0" indent="0">
              <a:buNone/>
            </a:pPr>
            <a:r>
              <a:rPr lang="en" sz="1300"/>
              <a:t>Actually nothing complex. </a:t>
            </a:r>
            <a:r>
              <a:rPr lang="en" sz="1300" b="1"/>
              <a:t>It's just a http server, </a:t>
            </a:r>
            <a:r>
              <a:rPr lang="en" sz="1300"/>
              <a:t>let's say, that provides </a:t>
            </a:r>
            <a:r>
              <a:rPr lang="en" sz="1300" b="1"/>
              <a:t>a list of bundles of Python code – packages</a:t>
            </a:r>
            <a:r>
              <a:rPr lang="en" sz="1300"/>
              <a:t> and </a:t>
            </a:r>
            <a:r>
              <a:rPr lang="en" sz="1300" b="1"/>
              <a:t>some metadata </a:t>
            </a:r>
            <a:r>
              <a:rPr lang="en" sz="1300"/>
              <a:t>about them. Nothing more. </a:t>
            </a:r>
          </a:p>
          <a:p>
            <a:pPr marL="0" indent="0">
              <a:buNone/>
            </a:pPr>
            <a:endParaRPr lang="en" sz="1300"/>
          </a:p>
          <a:p>
            <a:pPr marL="0" indent="0">
              <a:buNone/>
            </a:pPr>
            <a:r>
              <a:rPr lang="en" sz="1300"/>
              <a:t>Fun take-home assignment to experiment with something new: </a:t>
            </a:r>
            <a:r>
              <a:rPr lang="en" sz="1300" b="1"/>
              <a:t>try to implement your own version of pypi and add there certain features like token-protected package access or even more tokens with granular permission feature.</a:t>
            </a: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300"/>
              <a:t>PIP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850" b="1"/>
              <a:t>Installing packages? PIP to the rescue.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300"/>
              <a:t>Handy little tool for installing packages</a:t>
            </a:r>
          </a:p>
          <a:p>
            <a:endParaRPr lang="en" sz="1300"/>
          </a:p>
          <a:p>
            <a:endParaRPr/>
          </a:p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332233" y="2121295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" sz="1300"/>
          </a:p>
          <a:p>
            <a:pPr marL="0" indent="0">
              <a:buNone/>
            </a:pPr>
            <a:endParaRPr lang="en" sz="1300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300"/>
              <a:t>PIP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850" b="1"/>
              <a:t>Useful pip commands for daily work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63199-7101-4B76-B135-AD73AFE3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3" y="2771762"/>
            <a:ext cx="7659196" cy="2627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install package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install "package&gt;=1.0"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install package==1.0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install –r requirements.txt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uninstall package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list 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#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lists all packages globally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list --outdated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freeze  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#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lists packages globally but without dependencies of pip an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d </a:t>
            </a:r>
            <a:r>
              <a:rPr kumimoji="0" lang="pl-PL" altLang="en-US" sz="1000" b="0" i="0" u="none" strike="noStrike" cap="none" normalizeH="0" baseline="0" err="1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build</a:t>
            </a:r>
            <a:r>
              <a:rPr kumimoji="0" lang="pl-PL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  <a:r>
              <a:rPr kumimoji="0" lang="pl-PL" altLang="en-US" sz="1000" b="0" i="0" u="none" strike="noStrike" cap="none" normalizeH="0" baseline="0" err="1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stuff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freeze &gt; requirements.txt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show package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Arial Unicode MS"/>
              </a:rPr>
              <a:t>pip search "query"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5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8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>
                <a:latin typeface="Calibri Light"/>
                <a:cs typeface="Calibri Light"/>
              </a:rPr>
              <a:t>So</a:t>
            </a:r>
            <a:r>
              <a:rPr lang="pl-PL">
                <a:latin typeface="Calibri Light"/>
                <a:cs typeface="Calibri Light"/>
              </a:rPr>
              <a:t>,</a:t>
            </a:r>
            <a:r>
              <a:rPr lang="en-US">
                <a:latin typeface="Calibri Light"/>
                <a:cs typeface="Calibri Light"/>
              </a:rPr>
              <a:t> we install these packages, where to exactly?</a:t>
            </a:r>
            <a:endParaRPr lang="en"/>
          </a:p>
          <a:p>
            <a:r>
              <a:rPr lang="en" sz="2800"/>
              <a:t>To the default </a:t>
            </a:r>
            <a:endParaRPr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12860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10BAD0-F323-BF49-B19D-DD6FD409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61" y="1154906"/>
            <a:ext cx="11263200" cy="841845"/>
          </a:xfrm>
        </p:spPr>
        <p:txBody>
          <a:bodyPr/>
          <a:lstStyle/>
          <a:p>
            <a:r>
              <a:rPr lang="pl-PL" sz="3800" err="1"/>
              <a:t>Default</a:t>
            </a:r>
            <a:r>
              <a:rPr lang="pl-PL" sz="3800"/>
              <a:t> </a:t>
            </a:r>
            <a:r>
              <a:rPr lang="pl-PL" sz="3800" err="1"/>
              <a:t>package</a:t>
            </a:r>
            <a:r>
              <a:rPr lang="pl-PL" sz="3800"/>
              <a:t> </a:t>
            </a:r>
            <a:r>
              <a:rPr lang="pl-PL" sz="3800" err="1"/>
              <a:t>installation</a:t>
            </a:r>
            <a:endParaRPr lang="en-US" sz="380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C6B31437-24E4-49F0-AA0B-6E5A4CF7BD32}"/>
              </a:ext>
            </a:extLst>
          </p:cNvPr>
          <p:cNvSpPr txBox="1">
            <a:spLocks/>
          </p:cNvSpPr>
          <p:nvPr/>
        </p:nvSpPr>
        <p:spPr>
          <a:xfrm>
            <a:off x="464400" y="2947939"/>
            <a:ext cx="11263200" cy="312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pl-PL" sz="1800" kern="0" err="1">
                <a:latin typeface="Nunito Sans" pitchFamily="2" charset="-18"/>
              </a:rPr>
              <a:t>Usually</a:t>
            </a:r>
            <a:r>
              <a:rPr lang="pl-PL" sz="1800" kern="0">
                <a:latin typeface="Nunito Sans" pitchFamily="2" charset="-18"/>
              </a:rPr>
              <a:t> the </a:t>
            </a:r>
            <a:r>
              <a:rPr lang="pl-PL" sz="1800" kern="0" err="1">
                <a:latin typeface="Nunito Sans" pitchFamily="2" charset="-18"/>
              </a:rPr>
              <a:t>case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that</a:t>
            </a:r>
            <a:r>
              <a:rPr lang="pl-PL" sz="1800" kern="0">
                <a:latin typeface="Nunito Sans" pitchFamily="2" charset="-18"/>
              </a:rPr>
              <a:t> we </a:t>
            </a:r>
            <a:r>
              <a:rPr lang="pl-PL" sz="1800" kern="0" err="1">
                <a:latin typeface="Nunito Sans" pitchFamily="2" charset="-18"/>
              </a:rPr>
              <a:t>have</a:t>
            </a:r>
            <a:r>
              <a:rPr lang="pl-PL" sz="1800" kern="0">
                <a:latin typeface="Nunito Sans" pitchFamily="2" charset="-18"/>
              </a:rPr>
              <a:t> one, maximum </a:t>
            </a:r>
            <a:r>
              <a:rPr lang="pl-PL" sz="1800" kern="0" err="1">
                <a:latin typeface="Nunito Sans" pitchFamily="2" charset="-18"/>
              </a:rPr>
              <a:t>two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backwards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incompatible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versions</a:t>
            </a:r>
            <a:r>
              <a:rPr lang="pl-PL" sz="1800" kern="0">
                <a:latin typeface="Nunito Sans" pitchFamily="2" charset="-18"/>
              </a:rPr>
              <a:t> of </a:t>
            </a:r>
            <a:r>
              <a:rPr lang="pl-PL" sz="1800" kern="0" err="1">
                <a:latin typeface="Nunito Sans" pitchFamily="2" charset="-18"/>
              </a:rPr>
              <a:t>Python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installed</a:t>
            </a:r>
            <a:r>
              <a:rPr lang="pl-PL" sz="1800" kern="0">
                <a:latin typeface="Nunito Sans" pitchFamily="2" charset="-18"/>
              </a:rPr>
              <a:t> on </a:t>
            </a:r>
            <a:r>
              <a:rPr lang="pl-PL" sz="1800" kern="0" err="1">
                <a:latin typeface="Nunito Sans" pitchFamily="2" charset="-18"/>
              </a:rPr>
              <a:t>our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machine</a:t>
            </a:r>
            <a:r>
              <a:rPr lang="pl-PL" sz="1800" kern="0">
                <a:latin typeface="Nunito Sans" pitchFamily="2" charset="-18"/>
              </a:rPr>
              <a:t>. In the past </a:t>
            </a:r>
            <a:r>
              <a:rPr lang="pl-PL" sz="1800" kern="0" err="1">
                <a:latin typeface="Nunito Sans" pitchFamily="2" charset="-18"/>
              </a:rPr>
              <a:t>it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used</a:t>
            </a:r>
            <a:r>
              <a:rPr lang="pl-PL" sz="1800" kern="0">
                <a:latin typeface="Nunito Sans" pitchFamily="2" charset="-18"/>
              </a:rPr>
              <a:t> to be Python2 &amp; Python3, </a:t>
            </a:r>
            <a:r>
              <a:rPr lang="pl-PL" sz="1800" kern="0" err="1">
                <a:latin typeface="Nunito Sans" pitchFamily="2" charset="-18"/>
              </a:rPr>
              <a:t>Nowadays</a:t>
            </a:r>
            <a:r>
              <a:rPr lang="pl-PL" sz="1800" kern="0">
                <a:latin typeface="Nunito Sans" pitchFamily="2" charset="-18"/>
              </a:rPr>
              <a:t> most of the </a:t>
            </a:r>
            <a:r>
              <a:rPr lang="pl-PL" sz="1800" kern="0" err="1">
                <a:latin typeface="Nunito Sans" pitchFamily="2" charset="-18"/>
              </a:rPr>
              <a:t>time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just</a:t>
            </a:r>
            <a:r>
              <a:rPr lang="pl-PL" sz="1800" kern="0">
                <a:latin typeface="Nunito Sans" pitchFamily="2" charset="-18"/>
              </a:rPr>
              <a:t> Python3 </a:t>
            </a:r>
            <a:r>
              <a:rPr lang="pl-PL" sz="1800" kern="0" err="1">
                <a:latin typeface="Nunito Sans" pitchFamily="2" charset="-18"/>
              </a:rPr>
              <a:t>is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supported</a:t>
            </a:r>
            <a:r>
              <a:rPr lang="pl-PL" sz="1800" kern="0">
                <a:latin typeface="Nunito Sans" pitchFamily="2" charset="-18"/>
              </a:rPr>
              <a:t>, </a:t>
            </a:r>
            <a:r>
              <a:rPr lang="pl-PL" sz="1800" kern="0" err="1">
                <a:latin typeface="Nunito Sans" pitchFamily="2" charset="-18"/>
              </a:rPr>
              <a:t>installed</a:t>
            </a:r>
            <a:r>
              <a:rPr lang="pl-PL" sz="1800" kern="0">
                <a:latin typeface="Nunito Sans" pitchFamily="2" charset="-18"/>
              </a:rPr>
              <a:t> as Python2 </a:t>
            </a:r>
            <a:r>
              <a:rPr lang="pl-PL" sz="1800" kern="0" err="1">
                <a:latin typeface="Nunito Sans" pitchFamily="2" charset="-18"/>
              </a:rPr>
              <a:t>reached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EoL</a:t>
            </a:r>
            <a:r>
              <a:rPr lang="pl-PL" sz="1800" kern="0">
                <a:latin typeface="Nunito Sans" pitchFamily="2" charset="-18"/>
              </a:rPr>
              <a:t>.</a:t>
            </a:r>
          </a:p>
          <a:p>
            <a:endParaRPr lang="pl-PL" sz="1800" kern="0">
              <a:latin typeface="Nunito Sans" pitchFamily="2" charset="-18"/>
            </a:endParaRPr>
          </a:p>
          <a:p>
            <a:r>
              <a:rPr lang="pl-PL" sz="1800" kern="0" err="1">
                <a:latin typeface="Nunito Sans" pitchFamily="2" charset="-18"/>
              </a:rPr>
              <a:t>Anyhow</a:t>
            </a:r>
            <a:r>
              <a:rPr lang="pl-PL" sz="1800" kern="0">
                <a:latin typeface="Nunito Sans" pitchFamily="2" charset="-18"/>
              </a:rPr>
              <a:t>. </a:t>
            </a:r>
            <a:r>
              <a:rPr lang="pl-PL" sz="1800" kern="0" err="1">
                <a:latin typeface="Nunito Sans" pitchFamily="2" charset="-18"/>
              </a:rPr>
              <a:t>This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means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that</a:t>
            </a:r>
            <a:r>
              <a:rPr lang="pl-PL" sz="1800" kern="0">
                <a:latin typeface="Nunito Sans" pitchFamily="2" charset="-18"/>
              </a:rPr>
              <a:t> in the Dark </a:t>
            </a:r>
            <a:r>
              <a:rPr lang="pl-PL" sz="1800" kern="0" err="1">
                <a:latin typeface="Nunito Sans" pitchFamily="2" charset="-18"/>
              </a:rPr>
              <a:t>Ages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or</a:t>
            </a:r>
            <a:r>
              <a:rPr lang="pl-PL" sz="1800" kern="0">
                <a:latin typeface="Nunito Sans" pitchFamily="2" charset="-18"/>
              </a:rPr>
              <a:t> by </a:t>
            </a:r>
            <a:r>
              <a:rPr lang="pl-PL" sz="1800" kern="0" err="1">
                <a:latin typeface="Nunito Sans" pitchFamily="2" charset="-18"/>
              </a:rPr>
              <a:t>default</a:t>
            </a:r>
            <a:r>
              <a:rPr lang="pl-PL" sz="1800" kern="0">
                <a:latin typeface="Nunito Sans" pitchFamily="2" charset="-18"/>
              </a:rPr>
              <a:t> one </a:t>
            </a:r>
            <a:r>
              <a:rPr lang="pl-PL" sz="1800" kern="0" err="1">
                <a:latin typeface="Nunito Sans" pitchFamily="2" charset="-18"/>
              </a:rPr>
              <a:t>would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install</a:t>
            </a:r>
            <a:r>
              <a:rPr lang="pl-PL" sz="1800" kern="0">
                <a:latin typeface="Nunito Sans" pitchFamily="2" charset="-18"/>
              </a:rPr>
              <a:t> the </a:t>
            </a:r>
            <a:r>
              <a:rPr lang="pl-PL" sz="1800" kern="0" err="1">
                <a:latin typeface="Nunito Sans" pitchFamily="2" charset="-18"/>
              </a:rPr>
              <a:t>packages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globally</a:t>
            </a:r>
            <a:r>
              <a:rPr lang="pl-PL" sz="1800" kern="0">
                <a:latin typeface="Nunito Sans" pitchFamily="2" charset="-18"/>
              </a:rPr>
              <a:t>, for the </a:t>
            </a:r>
            <a:r>
              <a:rPr lang="pl-PL" sz="1800" kern="0" err="1">
                <a:latin typeface="Nunito Sans" pitchFamily="2" charset="-18"/>
              </a:rPr>
              <a:t>whole</a:t>
            </a:r>
            <a:r>
              <a:rPr lang="pl-PL" sz="1800" kern="0">
                <a:latin typeface="Nunito Sans" pitchFamily="2" charset="-18"/>
              </a:rPr>
              <a:t> system. </a:t>
            </a:r>
            <a:r>
              <a:rPr lang="pl-PL" sz="1800" kern="0" err="1">
                <a:latin typeface="Nunito Sans" pitchFamily="2" charset="-18"/>
              </a:rPr>
              <a:t>That’s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bad</a:t>
            </a:r>
            <a:r>
              <a:rPr lang="pl-PL" sz="1800" kern="0">
                <a:latin typeface="Nunito Sans" pitchFamily="2" charset="-18"/>
              </a:rPr>
              <a:t> for </a:t>
            </a:r>
            <a:r>
              <a:rPr lang="pl-PL" sz="1800" kern="0" err="1">
                <a:latin typeface="Nunito Sans" pitchFamily="2" charset="-18"/>
              </a:rPr>
              <a:t>multitude</a:t>
            </a:r>
            <a:r>
              <a:rPr lang="pl-PL" sz="1800" kern="0">
                <a:latin typeface="Nunito Sans" pitchFamily="2" charset="-18"/>
              </a:rPr>
              <a:t> of </a:t>
            </a:r>
            <a:r>
              <a:rPr lang="pl-PL" sz="1800" kern="0" err="1">
                <a:latin typeface="Nunito Sans" pitchFamily="2" charset="-18"/>
              </a:rPr>
              <a:t>reasons</a:t>
            </a:r>
            <a:r>
              <a:rPr lang="pl-PL" sz="1800" kern="0">
                <a:latin typeface="Nunito Sans" pitchFamily="2" charset="-18"/>
              </a:rPr>
              <a:t>. As for </a:t>
            </a:r>
            <a:r>
              <a:rPr lang="pl-PL" sz="1800" kern="0" err="1">
                <a:latin typeface="Nunito Sans" pitchFamily="2" charset="-18"/>
              </a:rPr>
              <a:t>what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installing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package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means</a:t>
            </a:r>
            <a:r>
              <a:rPr lang="pl-PL" sz="1800" kern="0">
                <a:latin typeface="Nunito Sans" pitchFamily="2" charset="-18"/>
              </a:rPr>
              <a:t>, in a </a:t>
            </a:r>
            <a:r>
              <a:rPr lang="pl-PL" sz="1800" kern="0" err="1">
                <a:latin typeface="Nunito Sans" pitchFamily="2" charset="-18"/>
              </a:rPr>
              <a:t>very</a:t>
            </a:r>
            <a:r>
              <a:rPr lang="pl-PL" sz="1800" kern="0">
                <a:latin typeface="Nunito Sans" pitchFamily="2" charset="-18"/>
              </a:rPr>
              <a:t> big </a:t>
            </a:r>
            <a:r>
              <a:rPr lang="pl-PL" sz="1800" kern="0" err="1">
                <a:latin typeface="Nunito Sans" pitchFamily="2" charset="-18"/>
              </a:rPr>
              <a:t>summary</a:t>
            </a:r>
            <a:r>
              <a:rPr lang="pl-PL" sz="1800" kern="0">
                <a:latin typeface="Nunito Sans" pitchFamily="2" charset="-18"/>
              </a:rPr>
              <a:t>, </a:t>
            </a:r>
            <a:r>
              <a:rPr lang="pl-PL" sz="1800" kern="0" err="1">
                <a:latin typeface="Nunito Sans" pitchFamily="2" charset="-18"/>
              </a:rPr>
              <a:t>it’s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nothing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more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than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downloading</a:t>
            </a:r>
            <a:r>
              <a:rPr lang="pl-PL" sz="1800" kern="0">
                <a:latin typeface="Nunito Sans" pitchFamily="2" charset="-18"/>
              </a:rPr>
              <a:t> a </a:t>
            </a:r>
            <a:r>
              <a:rPr lang="pl-PL" sz="1800" kern="0" err="1">
                <a:latin typeface="Nunito Sans" pitchFamily="2" charset="-18"/>
              </a:rPr>
              <a:t>bundle</a:t>
            </a:r>
            <a:r>
              <a:rPr lang="pl-PL" sz="1800" kern="0">
                <a:latin typeface="Nunito Sans" pitchFamily="2" charset="-18"/>
              </a:rPr>
              <a:t> of </a:t>
            </a:r>
            <a:r>
              <a:rPr lang="pl-PL" sz="1800" kern="0" err="1">
                <a:latin typeface="Nunito Sans" pitchFamily="2" charset="-18"/>
              </a:rPr>
              <a:t>python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code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structured</a:t>
            </a:r>
            <a:r>
              <a:rPr lang="pl-PL" sz="1800" kern="0">
                <a:latin typeface="Nunito Sans" pitchFamily="2" charset="-18"/>
              </a:rPr>
              <a:t> in a </a:t>
            </a:r>
            <a:r>
              <a:rPr lang="pl-PL" sz="1800" kern="0" err="1">
                <a:latin typeface="Nunito Sans" pitchFamily="2" charset="-18"/>
              </a:rPr>
              <a:t>certain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way</a:t>
            </a:r>
            <a:r>
              <a:rPr lang="pl-PL" sz="1800" kern="0">
                <a:latin typeface="Nunito Sans" pitchFamily="2" charset="-18"/>
              </a:rPr>
              <a:t>, </a:t>
            </a:r>
            <a:r>
              <a:rPr lang="pl-PL" sz="1800" kern="0" err="1">
                <a:latin typeface="Nunito Sans" pitchFamily="2" charset="-18"/>
              </a:rPr>
              <a:t>that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gets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downloaded</a:t>
            </a:r>
            <a:r>
              <a:rPr lang="pl-PL" sz="1800" kern="0">
                <a:latin typeface="Nunito Sans" pitchFamily="2" charset="-18"/>
              </a:rPr>
              <a:t> and </a:t>
            </a:r>
            <a:r>
              <a:rPr lang="pl-PL" sz="1800" kern="0" err="1">
                <a:latin typeface="Nunito Sans" pitchFamily="2" charset="-18"/>
              </a:rPr>
              <a:t>put</a:t>
            </a:r>
            <a:r>
              <a:rPr lang="pl-PL" sz="1800" kern="0">
                <a:latin typeface="Nunito Sans" pitchFamily="2" charset="-18"/>
              </a:rPr>
              <a:t> in a </a:t>
            </a:r>
            <a:r>
              <a:rPr lang="pl-PL" sz="1800" kern="0" err="1">
                <a:latin typeface="Nunito Sans" pitchFamily="2" charset="-18"/>
              </a:rPr>
              <a:t>given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directory</a:t>
            </a:r>
            <a:r>
              <a:rPr lang="pl-PL" sz="1800" kern="0">
                <a:latin typeface="Nunito Sans" pitchFamily="2" charset="-18"/>
              </a:rPr>
              <a:t> of </a:t>
            </a:r>
            <a:r>
              <a:rPr lang="pl-PL" sz="1800" kern="0" err="1">
                <a:latin typeface="Nunito Sans" pitchFamily="2" charset="-18"/>
              </a:rPr>
              <a:t>python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installation</a:t>
            </a:r>
            <a:r>
              <a:rPr lang="pl-PL" sz="1800" kern="0">
                <a:latin typeface="Nunito Sans" pitchFamily="2" charset="-18"/>
              </a:rPr>
              <a:t>, with </a:t>
            </a:r>
            <a:r>
              <a:rPr lang="pl-PL" sz="1800" kern="0" err="1">
                <a:latin typeface="Nunito Sans" pitchFamily="2" charset="-18"/>
              </a:rPr>
              <a:t>additional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steps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possible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inbetween</a:t>
            </a:r>
            <a:r>
              <a:rPr lang="pl-PL" sz="1800" kern="0">
                <a:latin typeface="Nunito Sans" pitchFamily="2" charset="-18"/>
              </a:rPr>
              <a:t>.</a:t>
            </a:r>
          </a:p>
          <a:p>
            <a:endParaRPr lang="pl-PL" sz="1800" kern="0">
              <a:latin typeface="Nunito Sans" pitchFamily="2" charset="-18"/>
            </a:endParaRPr>
          </a:p>
          <a:p>
            <a:r>
              <a:rPr lang="pl-PL" sz="1800" kern="0" err="1">
                <a:latin typeface="Nunito Sans" pitchFamily="2" charset="-18"/>
              </a:rPr>
              <a:t>What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if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project</a:t>
            </a:r>
            <a:r>
              <a:rPr lang="pl-PL" sz="1800" kern="0">
                <a:latin typeface="Nunito Sans" pitchFamily="2" charset="-18"/>
              </a:rPr>
              <a:t> A </a:t>
            </a:r>
            <a:r>
              <a:rPr lang="pl-PL" sz="1800" kern="0" err="1">
                <a:latin typeface="Nunito Sans" pitchFamily="2" charset="-18"/>
              </a:rPr>
              <a:t>requires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package</a:t>
            </a:r>
            <a:r>
              <a:rPr lang="pl-PL" sz="1800" kern="0">
                <a:latin typeface="Nunito Sans" pitchFamily="2" charset="-18"/>
              </a:rPr>
              <a:t> Z in version 1.0.0, but </a:t>
            </a:r>
            <a:r>
              <a:rPr lang="pl-PL" sz="1800" kern="0" err="1">
                <a:latin typeface="Nunito Sans" pitchFamily="2" charset="-18"/>
              </a:rPr>
              <a:t>project</a:t>
            </a:r>
            <a:r>
              <a:rPr lang="pl-PL" sz="1800" kern="0">
                <a:latin typeface="Nunito Sans" pitchFamily="2" charset="-18"/>
              </a:rPr>
              <a:t> B </a:t>
            </a:r>
            <a:r>
              <a:rPr lang="pl-PL" sz="1800" kern="0" err="1">
                <a:latin typeface="Nunito Sans" pitchFamily="2" charset="-18"/>
              </a:rPr>
              <a:t>requires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package</a:t>
            </a:r>
            <a:r>
              <a:rPr lang="pl-PL" sz="1800" kern="0">
                <a:latin typeface="Nunito Sans" pitchFamily="2" charset="-18"/>
              </a:rPr>
              <a:t> Z in version 2.0.0? </a:t>
            </a:r>
            <a:r>
              <a:rPr lang="pl-PL" sz="1800" kern="0" err="1">
                <a:latin typeface="Nunito Sans" pitchFamily="2" charset="-18"/>
              </a:rPr>
              <a:t>Would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you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reinstall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this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package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every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time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you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switch</a:t>
            </a:r>
            <a:r>
              <a:rPr lang="pl-PL" sz="1800" kern="0">
                <a:latin typeface="Nunito Sans" pitchFamily="2" charset="-18"/>
              </a:rPr>
              <a:t> to </a:t>
            </a:r>
            <a:r>
              <a:rPr lang="pl-PL" sz="1800" kern="0" err="1">
                <a:latin typeface="Nunito Sans" pitchFamily="2" charset="-18"/>
              </a:rPr>
              <a:t>different</a:t>
            </a:r>
            <a:r>
              <a:rPr lang="pl-PL" sz="1800" kern="0">
                <a:latin typeface="Nunito Sans" pitchFamily="2" charset="-18"/>
              </a:rPr>
              <a:t> </a:t>
            </a:r>
            <a:r>
              <a:rPr lang="pl-PL" sz="1800" kern="0" err="1">
                <a:latin typeface="Nunito Sans" pitchFamily="2" charset="-18"/>
              </a:rPr>
              <a:t>projects</a:t>
            </a:r>
            <a:r>
              <a:rPr lang="pl-PL" sz="1800" kern="0">
                <a:latin typeface="Nunito Sans" pitchFamily="2" charset="-18"/>
              </a:rPr>
              <a:t>?</a:t>
            </a:r>
          </a:p>
          <a:p>
            <a:endParaRPr lang="pl-PL" sz="1800" kern="0">
              <a:latin typeface="Nunito Sans" pitchFamily="2" charset="-18"/>
            </a:endParaRPr>
          </a:p>
          <a:p>
            <a:endParaRPr lang="en-US" sz="1800" kern="0"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675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subTitle" idx="3"/>
          </p:nvPr>
        </p:nvSpPr>
        <p:spPr>
          <a:xfrm>
            <a:off x="396233" y="914400"/>
            <a:ext cx="11399200" cy="2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300" err="1"/>
              <a:t>Any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dev’s</a:t>
            </a:r>
            <a:r>
              <a:rPr lang="pl-PL" sz="1300"/>
              <a:t> </a:t>
            </a:r>
            <a:r>
              <a:rPr lang="pl-PL" sz="1300" err="1"/>
              <a:t>favourite</a:t>
            </a:r>
            <a:r>
              <a:rPr lang="pl-PL" sz="1300"/>
              <a:t> pet</a:t>
            </a:r>
            <a:endParaRPr/>
          </a:p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289400" y="2102633"/>
            <a:ext cx="11463200" cy="3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l-PL" sz="1300"/>
              <a:t>To </a:t>
            </a:r>
            <a:r>
              <a:rPr lang="pl-PL" sz="1300" err="1"/>
              <a:t>combat</a:t>
            </a:r>
            <a:r>
              <a:rPr lang="pl-PL" sz="1300"/>
              <a:t> the problem </a:t>
            </a:r>
            <a:r>
              <a:rPr lang="pl-PL" sz="1300" err="1"/>
              <a:t>described</a:t>
            </a:r>
            <a:r>
              <a:rPr lang="pl-PL" sz="1300"/>
              <a:t> in the </a:t>
            </a:r>
            <a:r>
              <a:rPr lang="pl-PL" sz="1300" err="1"/>
              <a:t>previous</a:t>
            </a:r>
            <a:r>
              <a:rPr lang="pl-PL" sz="1300"/>
              <a:t> </a:t>
            </a:r>
            <a:r>
              <a:rPr lang="pl-PL" sz="1300" err="1"/>
              <a:t>slide</a:t>
            </a:r>
            <a:r>
              <a:rPr lang="pl-PL" sz="1300"/>
              <a:t> -&gt; </a:t>
            </a:r>
            <a:r>
              <a:rPr lang="pl-PL" sz="1300" err="1"/>
              <a:t>packages</a:t>
            </a:r>
            <a:r>
              <a:rPr lang="pl-PL" sz="1300"/>
              <a:t> </a:t>
            </a:r>
            <a:r>
              <a:rPr lang="pl-PL" sz="1300" err="1"/>
              <a:t>getting</a:t>
            </a:r>
            <a:r>
              <a:rPr lang="pl-PL" sz="1300"/>
              <a:t> </a:t>
            </a:r>
            <a:r>
              <a:rPr lang="pl-PL" sz="1300" err="1"/>
              <a:t>installed</a:t>
            </a:r>
            <a:r>
              <a:rPr lang="pl-PL" sz="1300"/>
              <a:t> </a:t>
            </a:r>
            <a:r>
              <a:rPr lang="pl-PL" sz="1300" err="1"/>
              <a:t>globally</a:t>
            </a:r>
            <a:r>
              <a:rPr lang="pl-PL" sz="1300"/>
              <a:t>, </a:t>
            </a:r>
            <a:r>
              <a:rPr lang="pl-PL" sz="1300" b="1" err="1"/>
              <a:t>virtualenv</a:t>
            </a:r>
            <a:r>
              <a:rPr lang="pl-PL" sz="1300"/>
              <a:t> </a:t>
            </a:r>
            <a:r>
              <a:rPr lang="pl-PL" sz="1300" err="1"/>
              <a:t>came</a:t>
            </a:r>
            <a:r>
              <a:rPr lang="pl-PL" sz="1300"/>
              <a:t> </a:t>
            </a:r>
            <a:r>
              <a:rPr lang="pl-PL" sz="1300" err="1"/>
              <a:t>around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/>
              <a:t>In </a:t>
            </a:r>
            <a:r>
              <a:rPr lang="pl-PL" sz="1300" err="1"/>
              <a:t>short</a:t>
            </a:r>
            <a:r>
              <a:rPr lang="pl-PL" sz="1300"/>
              <a:t>, </a:t>
            </a:r>
            <a:r>
              <a:rPr lang="pl-PL" sz="1300" err="1"/>
              <a:t>it’s</a:t>
            </a:r>
            <a:r>
              <a:rPr lang="pl-PL" sz="1300"/>
              <a:t> </a:t>
            </a:r>
            <a:r>
              <a:rPr lang="pl-PL" sz="1300" err="1"/>
              <a:t>something</a:t>
            </a:r>
            <a:r>
              <a:rPr lang="pl-PL" sz="1300"/>
              <a:t> </a:t>
            </a:r>
            <a:r>
              <a:rPr lang="pl-PL" sz="1300" err="1"/>
              <a:t>that</a:t>
            </a:r>
            <a:r>
              <a:rPr lang="pl-PL" sz="1300"/>
              <a:t> </a:t>
            </a:r>
            <a:r>
              <a:rPr lang="pl-PL" sz="1300" err="1"/>
              <a:t>allows</a:t>
            </a:r>
            <a:r>
              <a:rPr lang="pl-PL" sz="1300"/>
              <a:t> </a:t>
            </a:r>
            <a:r>
              <a:rPr lang="pl-PL" sz="1300" err="1"/>
              <a:t>us</a:t>
            </a:r>
            <a:r>
              <a:rPr lang="pl-PL" sz="1300"/>
              <a:t> to </a:t>
            </a:r>
            <a:r>
              <a:rPr lang="pl-PL" sz="1300" b="1"/>
              <a:t>„</a:t>
            </a:r>
            <a:r>
              <a:rPr lang="pl-PL" sz="1300" b="1" err="1"/>
              <a:t>create</a:t>
            </a:r>
            <a:r>
              <a:rPr lang="pl-PL" sz="1300" b="1"/>
              <a:t>” </a:t>
            </a:r>
            <a:r>
              <a:rPr lang="pl-PL" sz="1300" b="1" err="1"/>
              <a:t>another</a:t>
            </a:r>
            <a:r>
              <a:rPr lang="pl-PL" sz="1300" b="1"/>
              <a:t> „</a:t>
            </a:r>
            <a:r>
              <a:rPr lang="pl-PL" sz="1300" b="1" err="1"/>
              <a:t>instance</a:t>
            </a:r>
            <a:r>
              <a:rPr lang="pl-PL" sz="1300" b="1"/>
              <a:t>” of </a:t>
            </a:r>
            <a:r>
              <a:rPr lang="pl-PL" sz="1300" b="1" err="1"/>
              <a:t>installation</a:t>
            </a:r>
            <a:r>
              <a:rPr lang="pl-PL" sz="1300" b="1"/>
              <a:t> of </a:t>
            </a:r>
            <a:r>
              <a:rPr lang="pl-PL" sz="1300" b="1" err="1"/>
              <a:t>Python</a:t>
            </a:r>
            <a:r>
              <a:rPr lang="pl-PL" sz="1300"/>
              <a:t>. </a:t>
            </a:r>
            <a:r>
              <a:rPr lang="pl-PL" sz="1300" err="1"/>
              <a:t>Eg</a:t>
            </a:r>
            <a:r>
              <a:rPr lang="pl-PL" sz="1300"/>
              <a:t>. For a </a:t>
            </a:r>
            <a:r>
              <a:rPr lang="pl-PL" sz="1300" err="1"/>
              <a:t>given</a:t>
            </a:r>
            <a:r>
              <a:rPr lang="pl-PL" sz="1300"/>
              <a:t> </a:t>
            </a:r>
            <a:r>
              <a:rPr lang="pl-PL" sz="1300" err="1"/>
              <a:t>project</a:t>
            </a:r>
            <a:r>
              <a:rPr lang="pl-PL" sz="1300"/>
              <a:t>.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This</a:t>
            </a:r>
            <a:r>
              <a:rPr lang="pl-PL" sz="1300"/>
              <a:t> </a:t>
            </a:r>
            <a:r>
              <a:rPr lang="pl-PL" sz="1300" err="1"/>
              <a:t>way</a:t>
            </a:r>
            <a:r>
              <a:rPr lang="pl-PL" sz="1300"/>
              <a:t> we </a:t>
            </a:r>
            <a:r>
              <a:rPr lang="pl-PL" sz="1300" err="1"/>
              <a:t>can</a:t>
            </a:r>
            <a:r>
              <a:rPr lang="pl-PL" sz="1300"/>
              <a:t> </a:t>
            </a:r>
            <a:r>
              <a:rPr lang="pl-PL" sz="1300" err="1"/>
              <a:t>have</a:t>
            </a:r>
            <a:r>
              <a:rPr lang="pl-PL" sz="1300"/>
              <a:t> </a:t>
            </a:r>
            <a:r>
              <a:rPr lang="pl-PL" sz="1300" err="1"/>
              <a:t>various</a:t>
            </a:r>
            <a:r>
              <a:rPr lang="pl-PL" sz="1300"/>
              <a:t> </a:t>
            </a:r>
            <a:r>
              <a:rPr lang="pl-PL" sz="1300" err="1"/>
              <a:t>python</a:t>
            </a:r>
            <a:r>
              <a:rPr lang="pl-PL" sz="1300"/>
              <a:t> </a:t>
            </a:r>
            <a:r>
              <a:rPr lang="pl-PL" sz="1300" err="1"/>
              <a:t>package</a:t>
            </a:r>
            <a:r>
              <a:rPr lang="pl-PL" sz="1300"/>
              <a:t> </a:t>
            </a:r>
            <a:r>
              <a:rPr lang="pl-PL" sz="1300" err="1"/>
              <a:t>versions</a:t>
            </a:r>
            <a:r>
              <a:rPr lang="pl-PL" sz="1300"/>
              <a:t> for </a:t>
            </a:r>
            <a:r>
              <a:rPr lang="pl-PL" sz="1300" err="1"/>
              <a:t>various</a:t>
            </a:r>
            <a:r>
              <a:rPr lang="pl-PL" sz="1300"/>
              <a:t> </a:t>
            </a:r>
            <a:r>
              <a:rPr lang="pl-PL" sz="1300" err="1"/>
              <a:t>project</a:t>
            </a:r>
            <a:r>
              <a:rPr lang="pl-PL" sz="1300"/>
              <a:t>. </a:t>
            </a:r>
          </a:p>
          <a:p>
            <a:pPr marL="0" indent="0">
              <a:buNone/>
            </a:pPr>
            <a:endParaRPr lang="pl-PL" sz="1300"/>
          </a:p>
          <a:p>
            <a:pPr marL="0" indent="0">
              <a:buNone/>
            </a:pPr>
            <a:r>
              <a:rPr lang="pl-PL" sz="1300" err="1"/>
              <a:t>Subset</a:t>
            </a:r>
            <a:r>
              <a:rPr lang="pl-PL" sz="1300"/>
              <a:t> of </a:t>
            </a:r>
            <a:r>
              <a:rPr lang="pl-PL" sz="1300" err="1"/>
              <a:t>virtualenv</a:t>
            </a:r>
            <a:r>
              <a:rPr lang="pl-PL" sz="1300"/>
              <a:t> </a:t>
            </a:r>
            <a:r>
              <a:rPr lang="pl-PL" sz="1300" err="1"/>
              <a:t>comes</a:t>
            </a:r>
            <a:r>
              <a:rPr lang="pl-PL" sz="1300"/>
              <a:t> </a:t>
            </a:r>
            <a:r>
              <a:rPr lang="pl-PL" sz="1300" err="1"/>
              <a:t>integrated</a:t>
            </a:r>
            <a:r>
              <a:rPr lang="pl-PL" sz="1300"/>
              <a:t> with </a:t>
            </a:r>
            <a:r>
              <a:rPr lang="pl-PL" sz="1300" b="1" err="1"/>
              <a:t>default</a:t>
            </a:r>
            <a:r>
              <a:rPr lang="pl-PL" sz="1300" b="1"/>
              <a:t> </a:t>
            </a:r>
            <a:r>
              <a:rPr lang="pl-PL" sz="1300" b="1" err="1"/>
              <a:t>CPython</a:t>
            </a:r>
            <a:r>
              <a:rPr lang="pl-PL" sz="1300" b="1"/>
              <a:t> </a:t>
            </a:r>
            <a:r>
              <a:rPr lang="pl-PL" sz="1300" b="1" err="1"/>
              <a:t>installation</a:t>
            </a:r>
            <a:r>
              <a:rPr lang="pl-PL" sz="1300" b="1"/>
              <a:t> from version 3.3 </a:t>
            </a:r>
            <a:r>
              <a:rPr lang="pl-PL" sz="1300" b="1" err="1"/>
              <a:t>onwards</a:t>
            </a:r>
            <a:r>
              <a:rPr lang="pl-PL" sz="1300" b="1"/>
              <a:t>.</a:t>
            </a:r>
            <a:endParaRPr lang="en" sz="1300" b="1"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396233" y="256032"/>
            <a:ext cx="11399200" cy="4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3300" err="1"/>
              <a:t>virtualenv</a:t>
            </a:r>
            <a:endParaRPr lang="en-US"/>
          </a:p>
        </p:txBody>
      </p:sp>
      <p:cxnSp>
        <p:nvCxnSpPr>
          <p:cNvPr id="268" name="Google Shape;268;p25"/>
          <p:cNvCxnSpPr/>
          <p:nvPr/>
        </p:nvCxnSpPr>
        <p:spPr>
          <a:xfrm>
            <a:off x="396833" y="782517"/>
            <a:ext cx="327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349467" y="1646400"/>
            <a:ext cx="11266000" cy="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/>
              <a:t>(Virtual) Environment management? </a:t>
            </a:r>
            <a:r>
              <a:rPr lang="pl-PL" err="1"/>
              <a:t>Virtualenv</a:t>
            </a:r>
            <a:r>
              <a:rPr lang="pl-PL"/>
              <a:t> to the </a:t>
            </a:r>
            <a:r>
              <a:rPr lang="pl-PL" err="1"/>
              <a:t>rescue</a:t>
            </a:r>
            <a:r>
              <a:rPr lang="pl-PL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4000" err="1">
                <a:latin typeface="Calibri Light"/>
                <a:cs typeface="Calibri Light"/>
              </a:rPr>
              <a:t>All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is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golden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now</a:t>
            </a:r>
            <a:r>
              <a:rPr lang="pl-PL" sz="4000">
                <a:latin typeface="Calibri Light"/>
                <a:cs typeface="Calibri Light"/>
              </a:rPr>
              <a:t>, we </a:t>
            </a:r>
            <a:r>
              <a:rPr lang="pl-PL" sz="4000" err="1">
                <a:latin typeface="Calibri Light"/>
                <a:cs typeface="Calibri Light"/>
              </a:rPr>
              <a:t>can</a:t>
            </a:r>
            <a:r>
              <a:rPr lang="pl-PL" sz="4000">
                <a:latin typeface="Calibri Light"/>
                <a:cs typeface="Calibri Light"/>
              </a:rPr>
              <a:t> live </a:t>
            </a:r>
            <a:r>
              <a:rPr lang="pl-PL" sz="4000" err="1">
                <a:latin typeface="Calibri Light"/>
                <a:cs typeface="Calibri Light"/>
              </a:rPr>
              <a:t>happily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ever</a:t>
            </a:r>
            <a:r>
              <a:rPr lang="pl-PL" sz="4000">
                <a:latin typeface="Calibri Light"/>
                <a:cs typeface="Calibri Light"/>
              </a:rPr>
              <a:t> </a:t>
            </a:r>
            <a:r>
              <a:rPr lang="pl-PL" sz="4000" err="1">
                <a:latin typeface="Calibri Light"/>
                <a:cs typeface="Calibri Light"/>
              </a:rPr>
              <a:t>after</a:t>
            </a:r>
            <a:r>
              <a:rPr lang="pl-PL" sz="4000">
                <a:latin typeface="Calibri Light"/>
                <a:cs typeface="Calibri Light"/>
              </a:rPr>
              <a:t>?</a:t>
            </a:r>
            <a:endParaRPr sz="40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24429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subTitle" idx="1"/>
          </p:nvPr>
        </p:nvSpPr>
        <p:spPr>
          <a:xfrm>
            <a:off x="495034" y="2566997"/>
            <a:ext cx="11263200" cy="24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l-PL" sz="8000">
                <a:latin typeface="Calibri Light"/>
                <a:cs typeface="Calibri Light"/>
              </a:rPr>
              <a:t>No.</a:t>
            </a:r>
            <a:endParaRPr sz="800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DAAB25A-9979-4CF5-9A58-F0354D2C8E14}"/>
              </a:ext>
            </a:extLst>
          </p:cNvPr>
          <p:cNvSpPr/>
          <p:nvPr/>
        </p:nvSpPr>
        <p:spPr>
          <a:xfrm>
            <a:off x="0" y="-8727"/>
            <a:ext cx="12192000" cy="2299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B47B0BF-3C85-4FF5-B4B0-53D4D8B57A89}"/>
              </a:ext>
            </a:extLst>
          </p:cNvPr>
          <p:cNvSpPr/>
          <p:nvPr/>
        </p:nvSpPr>
        <p:spPr>
          <a:xfrm>
            <a:off x="207390" y="6290820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7199E3-0E5A-4F17-8AAE-911FC4303604}"/>
              </a:ext>
            </a:extLst>
          </p:cNvPr>
          <p:cNvSpPr/>
          <p:nvPr/>
        </p:nvSpPr>
        <p:spPr>
          <a:xfrm>
            <a:off x="8239027" y="6392944"/>
            <a:ext cx="3952973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7C4995-4230-4A0A-9140-6DED268D45B6}"/>
              </a:ext>
            </a:extLst>
          </p:cNvPr>
          <p:cNvSpPr/>
          <p:nvPr/>
        </p:nvSpPr>
        <p:spPr>
          <a:xfrm>
            <a:off x="0" y="4476683"/>
            <a:ext cx="12192000" cy="23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D54F7DB-90EE-409D-BFF9-58DA41D070E3}"/>
              </a:ext>
            </a:extLst>
          </p:cNvPr>
          <p:cNvSpPr/>
          <p:nvPr/>
        </p:nvSpPr>
        <p:spPr>
          <a:xfrm>
            <a:off x="0" y="-26279"/>
            <a:ext cx="12192000" cy="23699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47F3A96-DCEF-481E-96FA-B901FB586511}"/>
              </a:ext>
            </a:extLst>
          </p:cNvPr>
          <p:cNvSpPr/>
          <p:nvPr/>
        </p:nvSpPr>
        <p:spPr>
          <a:xfrm>
            <a:off x="0" y="4448302"/>
            <a:ext cx="12192000" cy="2499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533"/>
          </a:p>
        </p:txBody>
      </p:sp>
    </p:spTree>
    <p:extLst>
      <p:ext uri="{BB962C8B-B14F-4D97-AF65-F5344CB8AC3E}">
        <p14:creationId xmlns:p14="http://schemas.microsoft.com/office/powerpoint/2010/main" val="824645803"/>
      </p:ext>
    </p:extLst>
  </p:cSld>
  <p:clrMapOvr>
    <a:masterClrMapping/>
  </p:clrMapOvr>
</p:sld>
</file>

<file path=ppt/theme/theme1.xml><?xml version="1.0" encoding="utf-8"?>
<a:theme xmlns:a="http://schemas.openxmlformats.org/drawingml/2006/main" name="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inn - master">
  <a:themeElements>
    <a:clrScheme name="Simple Light">
      <a:dk1>
        <a:srgbClr val="272B3E"/>
      </a:dk1>
      <a:lt1>
        <a:srgbClr val="FFFFFF"/>
      </a:lt1>
      <a:dk2>
        <a:srgbClr val="2856C1"/>
      </a:dk2>
      <a:lt2>
        <a:srgbClr val="F3F3F3"/>
      </a:lt2>
      <a:accent1>
        <a:srgbClr val="2F7D6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272B3E"/>
      </a:accent6>
      <a:hlink>
        <a:srgbClr val="2856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22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finn - master</vt:lpstr>
      <vt:lpstr>3_finn - master</vt:lpstr>
      <vt:lpstr>2_finn - master</vt:lpstr>
      <vt:lpstr>PowerPoint Presentation</vt:lpstr>
      <vt:lpstr>PIP</vt:lpstr>
      <vt:lpstr>PIP</vt:lpstr>
      <vt:lpstr>PIP</vt:lpstr>
      <vt:lpstr>PowerPoint Presentation</vt:lpstr>
      <vt:lpstr>PowerPoint Presentation</vt:lpstr>
      <vt:lpstr>virtualenv</vt:lpstr>
      <vt:lpstr>PowerPoint Presentation</vt:lpstr>
      <vt:lpstr>PowerPoint Presentation</vt:lpstr>
      <vt:lpstr>poetry</vt:lpstr>
      <vt:lpstr>poetry</vt:lpstr>
      <vt:lpstr>poetry</vt:lpstr>
      <vt:lpstr>PowerPoint Presentation</vt:lpstr>
      <vt:lpstr>PowerPoint Presentation</vt:lpstr>
      <vt:lpstr>pyenv</vt:lpstr>
      <vt:lpstr>Piptools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2022-11-17T23:15:39Z</dcterms:created>
  <dcterms:modified xsi:type="dcterms:W3CDTF">2022-11-23T18:45:26Z</dcterms:modified>
</cp:coreProperties>
</file>