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3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12/18/2017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C39-655B-4A49-8E2B-C37983A07D4C}"/>
              </a:ext>
            </a:extLst>
          </p:cNvPr>
          <p:cNvSpPr>
            <a:spLocks noGrp="1"/>
          </p:cNvSpPr>
          <p:nvPr>
            <p:ph type="title"/>
          </p:nvPr>
        </p:nvSpPr>
        <p:spPr/>
        <p:txBody>
          <a:bodyPr/>
          <a:lstStyle/>
          <a:p>
            <a:pPr algn="ctr"/>
            <a:r>
              <a:rPr lang="en-US" sz="6600" dirty="0"/>
              <a:t>The Art of Finding</a:t>
            </a:r>
          </a:p>
        </p:txBody>
      </p:sp>
      <p:sp>
        <p:nvSpPr>
          <p:cNvPr id="3" name="Subtitle 2">
            <a:extLst>
              <a:ext uri="{FF2B5EF4-FFF2-40B4-BE49-F238E27FC236}">
                <a16:creationId xmlns:a16="http://schemas.microsoft.com/office/drawing/2014/main" id="{3209CC5E-F8B9-4706-9E0B-0C94204B6CAD}"/>
              </a:ext>
            </a:extLst>
          </p:cNvPr>
          <p:cNvSpPr>
            <a:spLocks noGrp="1"/>
          </p:cNvSpPr>
          <p:nvPr>
            <p:ph sz="half" idx="1"/>
          </p:nvPr>
        </p:nvSpPr>
        <p:spPr/>
        <p:txBody>
          <a:bodyPr>
            <a:normAutofit/>
          </a:bodyPr>
          <a:lstStyle/>
          <a:p>
            <a:pPr algn="ctr"/>
            <a:r>
              <a:rPr lang="en-US" sz="2400" dirty="0">
                <a:latin typeface="Arial" panose="020B0604020202020204" pitchFamily="34" charset="0"/>
                <a:cs typeface="Arial" panose="020B0604020202020204" pitchFamily="34" charset="0"/>
              </a:rPr>
              <a:t>This application allows the user to search for images of historic artwork. It provides data about the work of art, as well as the location of the gallery where the art work is on display. Google Maps provides the address of the gallery.</a:t>
            </a:r>
          </a:p>
        </p:txBody>
      </p:sp>
      <p:pic>
        <p:nvPicPr>
          <p:cNvPr id="1026" name="Picture 2" descr="Related image">
            <a:extLst>
              <a:ext uri="{FF2B5EF4-FFF2-40B4-BE49-F238E27FC236}">
                <a16:creationId xmlns:a16="http://schemas.microsoft.com/office/drawing/2014/main" id="{5D97F90E-9BD0-430D-A768-5C41855DF4E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70542" y="2055813"/>
            <a:ext cx="2764054"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17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7486-6014-45A1-BCDF-8C35466F53D9}"/>
              </a:ext>
            </a:extLst>
          </p:cNvPr>
          <p:cNvSpPr>
            <a:spLocks noGrp="1"/>
          </p:cNvSpPr>
          <p:nvPr>
            <p:ph type="title"/>
          </p:nvPr>
        </p:nvSpPr>
        <p:spPr/>
        <p:txBody>
          <a:bodyPr/>
          <a:lstStyle/>
          <a:p>
            <a:r>
              <a:rPr lang="en-US" dirty="0"/>
              <a:t>Design Team</a:t>
            </a:r>
          </a:p>
        </p:txBody>
      </p:sp>
      <p:sp>
        <p:nvSpPr>
          <p:cNvPr id="3" name="Content Placeholder 2">
            <a:extLst>
              <a:ext uri="{FF2B5EF4-FFF2-40B4-BE49-F238E27FC236}">
                <a16:creationId xmlns:a16="http://schemas.microsoft.com/office/drawing/2014/main" id="{66FC2C61-E190-47F3-8F93-D14C14730247}"/>
              </a:ext>
            </a:extLst>
          </p:cNvPr>
          <p:cNvSpPr>
            <a:spLocks noGrp="1"/>
          </p:cNvSpPr>
          <p:nvPr>
            <p:ph idx="1"/>
          </p:nvPr>
        </p:nvSpPr>
        <p:spPr>
          <a:xfrm>
            <a:off x="1641232" y="2052918"/>
            <a:ext cx="8408622" cy="3245913"/>
          </a:xfrm>
        </p:spPr>
        <p:txBody>
          <a:bodyPr/>
          <a:lstStyle/>
          <a:p>
            <a:r>
              <a:rPr lang="en-US" sz="2800" dirty="0">
                <a:latin typeface="Arial" panose="020B0604020202020204" pitchFamily="34" charset="0"/>
                <a:cs typeface="Arial" panose="020B0604020202020204" pitchFamily="34" charset="0"/>
              </a:rPr>
              <a:t>Trish Mederos – Back end, Google Maps API</a:t>
            </a:r>
          </a:p>
          <a:p>
            <a:r>
              <a:rPr lang="en-US" sz="2800" dirty="0" err="1">
                <a:latin typeface="Arial" panose="020B0604020202020204" pitchFamily="34" charset="0"/>
                <a:cs typeface="Arial" panose="020B0604020202020204" pitchFamily="34" charset="0"/>
              </a:rPr>
              <a:t>Dameon</a:t>
            </a:r>
            <a:r>
              <a:rPr lang="en-US" sz="2800" dirty="0">
                <a:latin typeface="Arial" panose="020B0604020202020204" pitchFamily="34" charset="0"/>
                <a:cs typeface="Arial" panose="020B0604020202020204" pitchFamily="34" charset="0"/>
              </a:rPr>
              <a:t> Mendoza – Front end</a:t>
            </a:r>
          </a:p>
          <a:p>
            <a:r>
              <a:rPr lang="en-US" sz="2800" dirty="0">
                <a:latin typeface="Arial" panose="020B0604020202020204" pitchFamily="34" charset="0"/>
                <a:cs typeface="Arial" panose="020B0604020202020204" pitchFamily="34" charset="0"/>
              </a:rPr>
              <a:t>Grant Stolz – Team Lead – Back end, Artsy API</a:t>
            </a:r>
          </a:p>
          <a:p>
            <a:r>
              <a:rPr lang="en-US" sz="2800" dirty="0">
                <a:latin typeface="Arial" panose="020B0604020202020204" pitchFamily="34" charset="0"/>
                <a:cs typeface="Arial" panose="020B0604020202020204" pitchFamily="34" charset="0"/>
              </a:rPr>
              <a:t>Abby </a:t>
            </a:r>
            <a:r>
              <a:rPr lang="en-US" sz="2800" dirty="0" err="1">
                <a:latin typeface="Arial" panose="020B0604020202020204" pitchFamily="34" charset="0"/>
                <a:cs typeface="Arial" panose="020B0604020202020204" pitchFamily="34" charset="0"/>
              </a:rPr>
              <a:t>Thoresen</a:t>
            </a:r>
            <a:r>
              <a:rPr lang="en-US" sz="2800" dirty="0">
                <a:latin typeface="Arial" panose="020B0604020202020204" pitchFamily="34" charset="0"/>
                <a:cs typeface="Arial" panose="020B0604020202020204" pitchFamily="34" charset="0"/>
              </a:rPr>
              <a:t> – Front end Lead</a:t>
            </a:r>
          </a:p>
          <a:p>
            <a:endParaRPr lang="en-US" dirty="0"/>
          </a:p>
        </p:txBody>
      </p:sp>
    </p:spTree>
    <p:extLst>
      <p:ext uri="{BB962C8B-B14F-4D97-AF65-F5344CB8AC3E}">
        <p14:creationId xmlns:p14="http://schemas.microsoft.com/office/powerpoint/2010/main" val="20040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AE0-F592-4C8B-97FD-DFA76F9934DE}"/>
              </a:ext>
            </a:extLst>
          </p:cNvPr>
          <p:cNvSpPr>
            <a:spLocks noGrp="1"/>
          </p:cNvSpPr>
          <p:nvPr>
            <p:ph type="title"/>
          </p:nvPr>
        </p:nvSpPr>
        <p:spPr/>
        <p:txBody>
          <a:bodyPr/>
          <a:lstStyle/>
          <a:p>
            <a:pPr algn="ctr"/>
            <a:r>
              <a:rPr lang="en-US" sz="5400" dirty="0"/>
              <a:t>The Art of Finding</a:t>
            </a:r>
          </a:p>
        </p:txBody>
      </p:sp>
      <p:sp>
        <p:nvSpPr>
          <p:cNvPr id="3" name="Content Placeholder 2">
            <a:extLst>
              <a:ext uri="{FF2B5EF4-FFF2-40B4-BE49-F238E27FC236}">
                <a16:creationId xmlns:a16="http://schemas.microsoft.com/office/drawing/2014/main" id="{EFBD90F0-D265-4227-AB67-BD4391260241}"/>
              </a:ext>
            </a:extLst>
          </p:cNvPr>
          <p:cNvSpPr>
            <a:spLocks noGrp="1"/>
          </p:cNvSpPr>
          <p:nvPr>
            <p:ph idx="1"/>
          </p:nvPr>
        </p:nvSpPr>
        <p:spPr>
          <a:xfrm>
            <a:off x="1103312" y="2052918"/>
            <a:ext cx="9494350" cy="3245913"/>
          </a:xfrm>
        </p:spPr>
        <p:txBody>
          <a:bodyPr>
            <a:normAutofit/>
          </a:bodyPr>
          <a:lstStyle/>
          <a:p>
            <a:r>
              <a:rPr lang="en-US" sz="2400" dirty="0"/>
              <a:t>We all enjoy fine art (Especially Abby). </a:t>
            </a:r>
          </a:p>
          <a:p>
            <a:r>
              <a:rPr lang="en-US" sz="2400" dirty="0">
                <a:latin typeface="Arial" panose="020B0604020202020204" pitchFamily="34" charset="0"/>
                <a:cs typeface="Arial" panose="020B0604020202020204" pitchFamily="34" charset="0"/>
              </a:rPr>
              <a:t>It allows you to locate images of historic artwork.</a:t>
            </a:r>
          </a:p>
          <a:p>
            <a:r>
              <a:rPr lang="en-US" sz="2400" dirty="0">
                <a:latin typeface="Arial" panose="020B0604020202020204" pitchFamily="34" charset="0"/>
                <a:cs typeface="Arial" panose="020B0604020202020204" pitchFamily="34" charset="0"/>
              </a:rPr>
              <a:t>You can print images from the application.</a:t>
            </a:r>
          </a:p>
          <a:p>
            <a:r>
              <a:rPr lang="en-US" sz="2400" dirty="0">
                <a:latin typeface="Arial" panose="020B0604020202020204" pitchFamily="34" charset="0"/>
                <a:cs typeface="Arial" panose="020B0604020202020204" pitchFamily="34" charset="0"/>
              </a:rPr>
              <a:t>You can purchase images of the artwork from Amazon.</a:t>
            </a:r>
            <a:endParaRPr lang="en-US" sz="2400" dirty="0"/>
          </a:p>
        </p:txBody>
      </p:sp>
    </p:spTree>
    <p:extLst>
      <p:ext uri="{BB962C8B-B14F-4D97-AF65-F5344CB8AC3E}">
        <p14:creationId xmlns:p14="http://schemas.microsoft.com/office/powerpoint/2010/main" val="337349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281C-57ED-4276-B6F6-DF4A1118F44B}"/>
              </a:ext>
            </a:extLst>
          </p:cNvPr>
          <p:cNvSpPr>
            <a:spLocks noGrp="1"/>
          </p:cNvSpPr>
          <p:nvPr>
            <p:ph type="title"/>
          </p:nvPr>
        </p:nvSpPr>
        <p:spPr>
          <a:xfrm>
            <a:off x="646111" y="194812"/>
            <a:ext cx="9404723" cy="1247128"/>
          </a:xfrm>
        </p:spPr>
        <p:txBody>
          <a:bodyPr/>
          <a:lstStyle/>
          <a:p>
            <a:r>
              <a:rPr lang="en-US" dirty="0"/>
              <a:t>Design Process</a:t>
            </a:r>
          </a:p>
        </p:txBody>
      </p:sp>
      <p:pic>
        <p:nvPicPr>
          <p:cNvPr id="5" name="Content Placeholder 4">
            <a:extLst>
              <a:ext uri="{FF2B5EF4-FFF2-40B4-BE49-F238E27FC236}">
                <a16:creationId xmlns:a16="http://schemas.microsoft.com/office/drawing/2014/main" id="{79BAA33D-276E-4ECF-9981-4B6B9D74895D}"/>
              </a:ext>
            </a:extLst>
          </p:cNvPr>
          <p:cNvPicPr>
            <a:picLocks noGrp="1"/>
          </p:cNvPicPr>
          <p:nvPr>
            <p:ph idx="1"/>
          </p:nvPr>
        </p:nvPicPr>
        <p:blipFill>
          <a:blip r:embed="rId2"/>
          <a:stretch>
            <a:fillRect/>
          </a:stretch>
        </p:blipFill>
        <p:spPr>
          <a:xfrm>
            <a:off x="820616" y="1125415"/>
            <a:ext cx="9859107" cy="5392615"/>
          </a:xfrm>
          <a:prstGeom prst="rect">
            <a:avLst/>
          </a:prstGeom>
        </p:spPr>
      </p:pic>
    </p:spTree>
    <p:extLst>
      <p:ext uri="{BB962C8B-B14F-4D97-AF65-F5344CB8AC3E}">
        <p14:creationId xmlns:p14="http://schemas.microsoft.com/office/powerpoint/2010/main" val="173779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860-E2E6-46AA-8A37-FAEA9B961CBD}"/>
              </a:ext>
            </a:extLst>
          </p:cNvPr>
          <p:cNvSpPr>
            <a:spLocks noGrp="1"/>
          </p:cNvSpPr>
          <p:nvPr>
            <p:ph type="title"/>
          </p:nvPr>
        </p:nvSpPr>
        <p:spPr/>
        <p:txBody>
          <a:bodyPr/>
          <a:lstStyle/>
          <a:p>
            <a:pPr algn="ctr"/>
            <a:r>
              <a:rPr lang="en-US" dirty="0"/>
              <a:t>APIs Used</a:t>
            </a:r>
          </a:p>
        </p:txBody>
      </p:sp>
      <p:sp>
        <p:nvSpPr>
          <p:cNvPr id="8" name="Text Placeholder 7">
            <a:extLst>
              <a:ext uri="{FF2B5EF4-FFF2-40B4-BE49-F238E27FC236}">
                <a16:creationId xmlns:a16="http://schemas.microsoft.com/office/drawing/2014/main" id="{91B4EE41-A358-43A3-80F8-E9784B7CD4C8}"/>
              </a:ext>
            </a:extLst>
          </p:cNvPr>
          <p:cNvSpPr>
            <a:spLocks noGrp="1"/>
          </p:cNvSpPr>
          <p:nvPr>
            <p:ph type="body" idx="1"/>
          </p:nvPr>
        </p:nvSpPr>
        <p:spPr/>
        <p:txBody>
          <a:bodyPr/>
          <a:lstStyle/>
          <a:p>
            <a:r>
              <a:rPr lang="en-US" sz="3200" dirty="0"/>
              <a:t>Artsy</a:t>
            </a:r>
          </a:p>
        </p:txBody>
      </p:sp>
      <p:sp>
        <p:nvSpPr>
          <p:cNvPr id="10" name="Text Placeholder 9">
            <a:extLst>
              <a:ext uri="{FF2B5EF4-FFF2-40B4-BE49-F238E27FC236}">
                <a16:creationId xmlns:a16="http://schemas.microsoft.com/office/drawing/2014/main" id="{787ADF27-16CF-43A0-A6AB-73BFD8440CEB}"/>
              </a:ext>
            </a:extLst>
          </p:cNvPr>
          <p:cNvSpPr>
            <a:spLocks noGrp="1"/>
          </p:cNvSpPr>
          <p:nvPr>
            <p:ph type="body" sz="quarter" idx="3"/>
          </p:nvPr>
        </p:nvSpPr>
        <p:spPr/>
        <p:txBody>
          <a:bodyPr/>
          <a:lstStyle/>
          <a:p>
            <a:r>
              <a:rPr lang="en-US" sz="3200" dirty="0"/>
              <a:t>Google Maps</a:t>
            </a:r>
          </a:p>
        </p:txBody>
      </p:sp>
      <p:pic>
        <p:nvPicPr>
          <p:cNvPr id="3080" name="Picture 8" descr="Related image">
            <a:extLst>
              <a:ext uri="{FF2B5EF4-FFF2-40B4-BE49-F238E27FC236}">
                <a16:creationId xmlns:a16="http://schemas.microsoft.com/office/drawing/2014/main" id="{16B5D900-3A04-49F3-BA60-9FF9AB4210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19909" y="2479308"/>
            <a:ext cx="4396338" cy="377702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Google maps logo">
            <a:extLst>
              <a:ext uri="{FF2B5EF4-FFF2-40B4-BE49-F238E27FC236}">
                <a16:creationId xmlns:a16="http://schemas.microsoft.com/office/drawing/2014/main" id="{F298D1AA-BC46-43BA-86EE-E66649B9AB5C}"/>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654495" y="2523392"/>
            <a:ext cx="4122551" cy="371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4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16F3-77A9-46F1-AEEB-E7AD942D0F73}"/>
              </a:ext>
            </a:extLst>
          </p:cNvPr>
          <p:cNvSpPr>
            <a:spLocks noGrp="1"/>
          </p:cNvSpPr>
          <p:nvPr>
            <p:ph type="title"/>
          </p:nvPr>
        </p:nvSpPr>
        <p:spPr/>
        <p:txBody>
          <a:bodyPr/>
          <a:lstStyle/>
          <a:p>
            <a:r>
              <a:rPr lang="en-US" dirty="0"/>
              <a:t>Other  Technologies</a:t>
            </a:r>
          </a:p>
        </p:txBody>
      </p:sp>
      <p:sp>
        <p:nvSpPr>
          <p:cNvPr id="3" name="Content Placeholder 2">
            <a:extLst>
              <a:ext uri="{FF2B5EF4-FFF2-40B4-BE49-F238E27FC236}">
                <a16:creationId xmlns:a16="http://schemas.microsoft.com/office/drawing/2014/main" id="{E063F691-E147-437F-9982-6205291624B0}"/>
              </a:ext>
            </a:extLst>
          </p:cNvPr>
          <p:cNvSpPr>
            <a:spLocks noGrp="1"/>
          </p:cNvSpPr>
          <p:nvPr>
            <p:ph idx="1"/>
          </p:nvPr>
        </p:nvSpPr>
        <p:spPr>
          <a:xfrm>
            <a:off x="2543908" y="2052918"/>
            <a:ext cx="7505945" cy="4195481"/>
          </a:xfrm>
        </p:spPr>
        <p:txBody>
          <a:bodyPr>
            <a:normAutofit fontScale="92500" lnSpcReduction="20000"/>
          </a:bodyPr>
          <a:lstStyle/>
          <a:p>
            <a:r>
              <a:rPr lang="en-US" sz="2800" dirty="0"/>
              <a:t>Wireframe.cc</a:t>
            </a:r>
          </a:p>
          <a:p>
            <a:r>
              <a:rPr lang="en-US" sz="2800" dirty="0"/>
              <a:t>Materialize CSS</a:t>
            </a:r>
          </a:p>
          <a:p>
            <a:r>
              <a:rPr lang="en-US" sz="2800" dirty="0"/>
              <a:t>Artsy API</a:t>
            </a:r>
          </a:p>
          <a:p>
            <a:r>
              <a:rPr lang="en-US" sz="2800" dirty="0"/>
              <a:t>Google Maps API</a:t>
            </a:r>
          </a:p>
          <a:p>
            <a:r>
              <a:rPr lang="en-US" sz="2800" dirty="0"/>
              <a:t>API token authentication</a:t>
            </a:r>
          </a:p>
          <a:p>
            <a:r>
              <a:rPr lang="en-US" sz="2800" dirty="0" err="1"/>
              <a:t>Javascript</a:t>
            </a:r>
            <a:endParaRPr lang="en-US" sz="2800" dirty="0"/>
          </a:p>
          <a:p>
            <a:r>
              <a:rPr lang="en-US" sz="2800" dirty="0" err="1"/>
              <a:t>JQuery</a:t>
            </a:r>
            <a:endParaRPr lang="en-US" sz="2800" dirty="0"/>
          </a:p>
          <a:p>
            <a:r>
              <a:rPr lang="en-US" sz="2800" dirty="0"/>
              <a:t>Ajax</a:t>
            </a:r>
          </a:p>
          <a:p>
            <a:r>
              <a:rPr lang="en-US" sz="2800" dirty="0"/>
              <a:t>Mobile Friendly/Responsive Design</a:t>
            </a:r>
          </a:p>
          <a:p>
            <a:endParaRPr lang="en-US" dirty="0"/>
          </a:p>
          <a:p>
            <a:endParaRPr lang="en-US" dirty="0"/>
          </a:p>
        </p:txBody>
      </p:sp>
    </p:spTree>
    <p:extLst>
      <p:ext uri="{BB962C8B-B14F-4D97-AF65-F5344CB8AC3E}">
        <p14:creationId xmlns:p14="http://schemas.microsoft.com/office/powerpoint/2010/main" val="232699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1559</TotalTime>
  <Words>155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The Art of Finding</vt:lpstr>
      <vt:lpstr>Design Team</vt:lpstr>
      <vt:lpstr>The Art of Finding</vt:lpstr>
      <vt:lpstr>Design Process</vt:lpstr>
      <vt:lpstr>APIs Used</vt:lpstr>
      <vt:lpstr>Other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Finding</dc:title>
  <dc:creator>Trish Mederos</dc:creator>
  <cp:lastModifiedBy>Trish Mederos</cp:lastModifiedBy>
  <cp:revision>20</cp:revision>
  <dcterms:created xsi:type="dcterms:W3CDTF">2017-12-18T23:44:27Z</dcterms:created>
  <dcterms:modified xsi:type="dcterms:W3CDTF">2017-12-20T01:44:00Z</dcterms:modified>
</cp:coreProperties>
</file>