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CFF"/>
    <a:srgbClr val="1C1980"/>
    <a:srgbClr val="5A5DAA"/>
    <a:srgbClr val="98A2D5"/>
    <a:srgbClr val="100E6B"/>
    <a:srgbClr val="3E4290"/>
    <a:srgbClr val="FFFFFF"/>
    <a:srgbClr val="6C75B5"/>
    <a:srgbClr val="99A9DA"/>
    <a:srgbClr val="FC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34" y="-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F61F8-D4DD-CA96-FF5F-128A0A513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ADF34D-AB50-A865-6642-B0D1EACA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4423D-635A-7F76-6C7D-2B712948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66BE87-BB5F-F2F9-3EEB-5CF67F15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E08CC-AC97-6E68-A227-A5D4707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36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2F0E4-CC9D-3515-07B0-7C3F0755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0DFA4F-DBE2-DDFA-BC98-B20BD07F3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869CEC-9592-2188-449D-E7BF415C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87C92A-A8F8-2F31-7FDF-C186CF6E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75325-035F-3D33-82BE-D13A0FD7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7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519B66-E1EB-D014-B4F6-32993CC8A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3BDFB5-13FA-9D5A-0552-6E4E9063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4873C-7D30-55FE-EE9D-6AFA00E7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BBE291-0681-8AB5-76DC-1D847FC1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0816FB-4E9F-8660-01B1-5B7A9714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6689E-79A9-CB56-4B77-0C32E122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D0CFB-0E54-C470-70C9-7979C76F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682573-86B6-4343-0F54-AD6AFB87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CB345D-AA36-1416-FBEE-ECD4897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E9D464-F7A4-EA72-881A-E4091126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9BA12-D1DD-EA19-9F64-251412E4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909B53-6A3B-9CCA-01D6-F188437B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379BC-1B30-858D-AAD9-AAD94021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720ECA-B4F1-4ED2-BC47-123E41B6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097474-ED81-BE25-4957-1E89039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55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192CC-FB17-8170-7062-408D3786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231C0-F54C-F956-7119-5BC4000A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03C4F7-6689-57C0-B166-E62CD6CF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1A9445-C1A5-FFA7-6EFB-578D2F94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407556-6B61-6A8F-1C8D-EC578DE6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4B99A3-086E-5AA0-AC1F-659EED0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7BFF2-C63B-8CE9-F3DE-2524B347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D2F225-44D9-60C4-60D1-9997FA1E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B6D75D-51F0-7818-4537-62A1FBD88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E7E1E5-780E-B95B-6875-B2A4EE64F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25B266-B406-1DA4-80F9-221480AD5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921FB16-EDCB-63EE-790D-2D72FCD4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128810-162E-2103-B6D9-EE99248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B68581-0A8C-8420-391C-708729AA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65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C20CF-20AB-BB67-3F58-CF4164E3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FB49DF-EEC5-0EEF-7C21-29DD4543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27E2FC-4599-85BD-94FE-9347311B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61F7EC-6D69-5EF0-3BA6-3A4E1DDB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40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CF35A5-5619-D186-5BA4-2EC23230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0337E7-19D4-DCF3-E4B4-223BD823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C90DA9-C6A6-5419-2A7E-1F431738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3965-33F8-C76B-4DEA-8141023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1FA40-27E0-907B-EAD1-50E9DAC7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096790-82A2-0450-9ADC-64101D552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840456-2D28-FC10-2B16-02E6C52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658D62-974B-5902-63A3-F77DCCB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3AE1FA-26B0-1F57-6A70-4FD610B3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2528F-494B-2283-0C8B-4044658E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E12D22-4356-AB80-FEFA-01FD18D1A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CFC4F8-E676-51B1-B298-B84D34B0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035DEC-D61C-F683-BC3D-FEDBE87F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52B296-8BA3-6654-3909-DF46828E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CA5CC3-25B4-D17B-DBEC-76690E9E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9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DF68BE-27EE-E613-49B0-B99A51BE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1E4BA8-9FAA-01D3-1E5E-CA6890D5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58D93-EF07-0CC4-48F5-4303ECBCD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E2279-7E4B-4E5E-8C0D-D24BE5B6341C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DD73F-895C-CCD5-3052-15948350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480414-1343-FD85-D510-176D6F069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EE6D8-0E15-42C9-81DD-5742FAA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18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36CF4F5-F8B5-A080-A49C-68946B1A7B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19201" y="3510116"/>
            <a:ext cx="9586451" cy="249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785453-20E4-4424-8578-22B6FAC2255E}"/>
              </a:ext>
            </a:extLst>
          </p:cNvPr>
          <p:cNvSpPr txBox="1"/>
          <p:nvPr/>
        </p:nvSpPr>
        <p:spPr>
          <a:xfrm>
            <a:off x="3614625" y="3984775"/>
            <a:ext cx="4473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chemeClr val="bg1"/>
                </a:solidFill>
                <a:latin typeface="Congenial Black" panose="020F0502020204030204" pitchFamily="2" charset="0"/>
                <a:ea typeface="Artifakt Element Heavy" panose="020B0B03050000020004" pitchFamily="34" charset="0"/>
                <a:cs typeface="ADLaM Display" panose="020F0502020204030204" pitchFamily="2" charset="0"/>
              </a:rPr>
              <a:t>!</a:t>
            </a:r>
            <a:endParaRPr lang="zh-TW" altLang="en-US" sz="6600" dirty="0">
              <a:solidFill>
                <a:schemeClr val="bg1"/>
              </a:solidFill>
              <a:latin typeface="Congenial Black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08A05E9-FE90-C96C-6D17-EF08EC5CE5B5}"/>
              </a:ext>
            </a:extLst>
          </p:cNvPr>
          <p:cNvGrpSpPr/>
          <p:nvPr/>
        </p:nvGrpSpPr>
        <p:grpSpPr>
          <a:xfrm>
            <a:off x="5509794" y="1077819"/>
            <a:ext cx="1152747" cy="1337187"/>
            <a:chOff x="5509794" y="1077819"/>
            <a:chExt cx="1152747" cy="1337187"/>
          </a:xfrm>
        </p:grpSpPr>
        <p:sp>
          <p:nvSpPr>
            <p:cNvPr id="6" name="六邊形 5">
              <a:extLst>
                <a:ext uri="{FF2B5EF4-FFF2-40B4-BE49-F238E27FC236}">
                  <a16:creationId xmlns:a16="http://schemas.microsoft.com/office/drawing/2014/main" id="{8D095FE3-D5DF-E1D2-E6AF-889F74A0DC9E}"/>
                </a:ext>
              </a:extLst>
            </p:cNvPr>
            <p:cNvSpPr/>
            <p:nvPr/>
          </p:nvSpPr>
          <p:spPr>
            <a:xfrm rot="5400000">
              <a:off x="5417574" y="1170039"/>
              <a:ext cx="1337187" cy="1152747"/>
            </a:xfrm>
            <a:prstGeom prst="hexag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725ECC-5B13-BCC9-D4DA-D50B1F34DC0F}"/>
                </a:ext>
              </a:extLst>
            </p:cNvPr>
            <p:cNvSpPr txBox="1"/>
            <p:nvPr/>
          </p:nvSpPr>
          <p:spPr>
            <a:xfrm>
              <a:off x="5872315" y="1277175"/>
              <a:ext cx="44736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>
                  <a:solidFill>
                    <a:schemeClr val="bg1"/>
                  </a:solidFill>
                  <a:latin typeface="Congenial Black" panose="020F0502020204030204" pitchFamily="2" charset="0"/>
                  <a:ea typeface="Artifakt Element Heavy" panose="020B0B03050000020004" pitchFamily="34" charset="0"/>
                  <a:cs typeface="ADLaM Display" panose="020F0502020204030204" pitchFamily="2" charset="0"/>
                </a:rPr>
                <a:t>!</a:t>
              </a:r>
              <a:endParaRPr lang="zh-TW" altLang="en-US" sz="6600" dirty="0">
                <a:solidFill>
                  <a:schemeClr val="bg1"/>
                </a:solidFill>
                <a:latin typeface="Congenial Black" panose="020F0502020204030204" pitchFamily="2" charset="0"/>
                <a:cs typeface="ADLaM Display" panose="020F0502020204030204" pitchFamily="2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E941DA0-2E26-BA46-A513-8111A34A86CA}"/>
              </a:ext>
            </a:extLst>
          </p:cNvPr>
          <p:cNvGrpSpPr/>
          <p:nvPr/>
        </p:nvGrpSpPr>
        <p:grpSpPr>
          <a:xfrm>
            <a:off x="3838310" y="1077819"/>
            <a:ext cx="1152747" cy="1337187"/>
            <a:chOff x="3838310" y="1077819"/>
            <a:chExt cx="1152747" cy="1337187"/>
          </a:xfrm>
        </p:grpSpPr>
        <p:sp>
          <p:nvSpPr>
            <p:cNvPr id="7" name="六邊形 6">
              <a:extLst>
                <a:ext uri="{FF2B5EF4-FFF2-40B4-BE49-F238E27FC236}">
                  <a16:creationId xmlns:a16="http://schemas.microsoft.com/office/drawing/2014/main" id="{50CA1562-0A7C-DF14-37BA-66CC157C8A54}"/>
                </a:ext>
              </a:extLst>
            </p:cNvPr>
            <p:cNvSpPr/>
            <p:nvPr/>
          </p:nvSpPr>
          <p:spPr>
            <a:xfrm rot="5400000">
              <a:off x="3746090" y="1170039"/>
              <a:ext cx="1337187" cy="1152747"/>
            </a:xfrm>
            <a:prstGeom prst="hexagon">
              <a:avLst/>
            </a:prstGeom>
            <a:solidFill>
              <a:srgbClr val="FCF8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ABBCF81-2586-7C7D-D4A6-1AB5FF510C0B}"/>
                </a:ext>
              </a:extLst>
            </p:cNvPr>
            <p:cNvSpPr txBox="1"/>
            <p:nvPr/>
          </p:nvSpPr>
          <p:spPr>
            <a:xfrm>
              <a:off x="4190998" y="1277175"/>
              <a:ext cx="44736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>
                  <a:solidFill>
                    <a:schemeClr val="bg1"/>
                  </a:solidFill>
                  <a:latin typeface="Congenial Black" panose="020F0502020204030204" pitchFamily="2" charset="0"/>
                  <a:ea typeface="Artifakt Element Heavy" panose="020B0B03050000020004" pitchFamily="34" charset="0"/>
                  <a:cs typeface="ADLaM Display" panose="020F0502020204030204" pitchFamily="2" charset="0"/>
                </a:rPr>
                <a:t>!</a:t>
              </a:r>
              <a:endParaRPr lang="zh-TW" altLang="en-US" sz="6600" dirty="0">
                <a:solidFill>
                  <a:schemeClr val="bg1"/>
                </a:solidFill>
                <a:latin typeface="Congenial Black" panose="020F0502020204030204" pitchFamily="2" charset="0"/>
                <a:cs typeface="ADLaM Display" panose="020F0502020204030204" pitchFamily="2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CFC595B-7D63-9F53-B676-DAE72703936A}"/>
              </a:ext>
            </a:extLst>
          </p:cNvPr>
          <p:cNvGrpSpPr/>
          <p:nvPr/>
        </p:nvGrpSpPr>
        <p:grpSpPr>
          <a:xfrm>
            <a:off x="2166826" y="1077819"/>
            <a:ext cx="1152747" cy="1337187"/>
            <a:chOff x="2166826" y="1077819"/>
            <a:chExt cx="1152747" cy="1337187"/>
          </a:xfrm>
        </p:grpSpPr>
        <p:sp>
          <p:nvSpPr>
            <p:cNvPr id="5" name="六邊形 4">
              <a:extLst>
                <a:ext uri="{FF2B5EF4-FFF2-40B4-BE49-F238E27FC236}">
                  <a16:creationId xmlns:a16="http://schemas.microsoft.com/office/drawing/2014/main" id="{D13F7E60-EFE7-2C56-D85F-DB08C4069E67}"/>
                </a:ext>
              </a:extLst>
            </p:cNvPr>
            <p:cNvSpPr/>
            <p:nvPr/>
          </p:nvSpPr>
          <p:spPr>
            <a:xfrm rot="5400000">
              <a:off x="2074606" y="1170039"/>
              <a:ext cx="1337187" cy="1152747"/>
            </a:xfrm>
            <a:prstGeom prst="hexag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58EA54A-9F4D-47E4-838B-AE8BC82B94FC}"/>
                </a:ext>
              </a:extLst>
            </p:cNvPr>
            <p:cNvSpPr txBox="1"/>
            <p:nvPr/>
          </p:nvSpPr>
          <p:spPr>
            <a:xfrm>
              <a:off x="2519514" y="1277175"/>
              <a:ext cx="44736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>
                  <a:solidFill>
                    <a:schemeClr val="bg1"/>
                  </a:solidFill>
                  <a:latin typeface="Congenial Black" panose="020F0502020204030204" pitchFamily="2" charset="0"/>
                  <a:ea typeface="Artifakt Element Heavy" panose="020B0B03050000020004" pitchFamily="34" charset="0"/>
                  <a:cs typeface="ADLaM Display" panose="020F0502020204030204" pitchFamily="2" charset="0"/>
                </a:rPr>
                <a:t>!</a:t>
              </a:r>
              <a:endParaRPr lang="zh-TW" altLang="en-US" sz="6600" dirty="0">
                <a:solidFill>
                  <a:schemeClr val="bg1"/>
                </a:solidFill>
                <a:latin typeface="Congenial Black" panose="020F0502020204030204" pitchFamily="2" charset="0"/>
                <a:cs typeface="ADLaM Display" panose="020F0502020204030204" pitchFamily="2" charset="0"/>
              </a:endParaRPr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D7FC3F6A-D826-F1E0-7104-FBDCF21DC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441" y="312991"/>
            <a:ext cx="1647727" cy="186976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04DD42-4E38-7310-DA88-3788D71ECC81}"/>
              </a:ext>
            </a:extLst>
          </p:cNvPr>
          <p:cNvSpPr/>
          <p:nvPr/>
        </p:nvSpPr>
        <p:spPr>
          <a:xfrm>
            <a:off x="8524568" y="2890684"/>
            <a:ext cx="190500" cy="190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B65F3D0-2B70-4EB2-FB07-9C6810363FE8}"/>
              </a:ext>
            </a:extLst>
          </p:cNvPr>
          <p:cNvGrpSpPr/>
          <p:nvPr/>
        </p:nvGrpSpPr>
        <p:grpSpPr>
          <a:xfrm>
            <a:off x="8524568" y="2893732"/>
            <a:ext cx="1152747" cy="1337187"/>
            <a:chOff x="5509794" y="1077819"/>
            <a:chExt cx="1152747" cy="1337187"/>
          </a:xfrm>
        </p:grpSpPr>
        <p:sp>
          <p:nvSpPr>
            <p:cNvPr id="4" name="六邊形 3">
              <a:extLst>
                <a:ext uri="{FF2B5EF4-FFF2-40B4-BE49-F238E27FC236}">
                  <a16:creationId xmlns:a16="http://schemas.microsoft.com/office/drawing/2014/main" id="{614DB2B9-5783-9CF8-747F-1056EC5E0FEC}"/>
                </a:ext>
              </a:extLst>
            </p:cNvPr>
            <p:cNvSpPr/>
            <p:nvPr/>
          </p:nvSpPr>
          <p:spPr>
            <a:xfrm rot="5400000">
              <a:off x="5417574" y="1170039"/>
              <a:ext cx="1337187" cy="1152747"/>
            </a:xfrm>
            <a:prstGeom prst="hexag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F450B57-4C32-6E1D-12A0-9F951EEA5CF3}"/>
                </a:ext>
              </a:extLst>
            </p:cNvPr>
            <p:cNvSpPr txBox="1"/>
            <p:nvPr/>
          </p:nvSpPr>
          <p:spPr>
            <a:xfrm>
              <a:off x="5872315" y="1277175"/>
              <a:ext cx="44736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>
                  <a:solidFill>
                    <a:schemeClr val="bg1"/>
                  </a:solidFill>
                  <a:latin typeface="Congenial Black" panose="020F0502020204030204" pitchFamily="2" charset="0"/>
                  <a:ea typeface="Artifakt Element Heavy" panose="020B0B03050000020004" pitchFamily="34" charset="0"/>
                  <a:cs typeface="ADLaM Display" panose="020F0502020204030204" pitchFamily="2" charset="0"/>
                </a:rPr>
                <a:t>!</a:t>
              </a:r>
              <a:endParaRPr lang="zh-TW" altLang="en-US" sz="6600" dirty="0">
                <a:solidFill>
                  <a:schemeClr val="bg1"/>
                </a:solidFill>
                <a:latin typeface="Congenial Black" panose="020F0502020204030204" pitchFamily="2" charset="0"/>
                <a:cs typeface="ADLaM Display" panose="020F050202020403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59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>
            <a:extLst>
              <a:ext uri="{FF2B5EF4-FFF2-40B4-BE49-F238E27FC236}">
                <a16:creationId xmlns:a16="http://schemas.microsoft.com/office/drawing/2014/main" id="{5E5537C8-32B0-46D1-22BA-E1DD876D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490" y="353963"/>
            <a:ext cx="7600335" cy="42751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676E6B-6E49-87D8-B2CF-2025487AF677}"/>
              </a:ext>
            </a:extLst>
          </p:cNvPr>
          <p:cNvSpPr/>
          <p:nvPr/>
        </p:nvSpPr>
        <p:spPr>
          <a:xfrm>
            <a:off x="471948" y="353963"/>
            <a:ext cx="1012723" cy="717754"/>
          </a:xfrm>
          <a:prstGeom prst="rect">
            <a:avLst/>
          </a:prstGeom>
          <a:solidFill>
            <a:srgbClr val="C7D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F5FE6-DD74-E492-42DF-4A5A2DE8A175}"/>
              </a:ext>
            </a:extLst>
          </p:cNvPr>
          <p:cNvSpPr/>
          <p:nvPr/>
        </p:nvSpPr>
        <p:spPr>
          <a:xfrm>
            <a:off x="471948" y="1455175"/>
            <a:ext cx="1012723" cy="717754"/>
          </a:xfrm>
          <a:prstGeom prst="rect">
            <a:avLst/>
          </a:prstGeom>
          <a:solidFill>
            <a:srgbClr val="99A9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8B587B-DDB5-5684-2676-DB15175ADB3D}"/>
              </a:ext>
            </a:extLst>
          </p:cNvPr>
          <p:cNvSpPr/>
          <p:nvPr/>
        </p:nvSpPr>
        <p:spPr>
          <a:xfrm>
            <a:off x="471948" y="2495705"/>
            <a:ext cx="1012723" cy="717754"/>
          </a:xfrm>
          <a:prstGeom prst="rect">
            <a:avLst/>
          </a:prstGeom>
          <a:solidFill>
            <a:srgbClr val="6C75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CA0C28-DC20-49B6-5431-D0838EC3EC96}"/>
              </a:ext>
            </a:extLst>
          </p:cNvPr>
          <p:cNvSpPr/>
          <p:nvPr/>
        </p:nvSpPr>
        <p:spPr>
          <a:xfrm>
            <a:off x="471948" y="3590388"/>
            <a:ext cx="1012723" cy="717754"/>
          </a:xfrm>
          <a:prstGeom prst="rect">
            <a:avLst/>
          </a:prstGeom>
          <a:solidFill>
            <a:srgbClr val="3E4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28A6E6-23A1-B8D1-A4CD-4CEE72236922}"/>
              </a:ext>
            </a:extLst>
          </p:cNvPr>
          <p:cNvSpPr/>
          <p:nvPr/>
        </p:nvSpPr>
        <p:spPr>
          <a:xfrm>
            <a:off x="471948" y="4685071"/>
            <a:ext cx="1012723" cy="717754"/>
          </a:xfrm>
          <a:prstGeom prst="rect">
            <a:avLst/>
          </a:prstGeom>
          <a:solidFill>
            <a:srgbClr val="100E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形 13">
            <a:extLst>
              <a:ext uri="{FF2B5EF4-FFF2-40B4-BE49-F238E27FC236}">
                <a16:creationId xmlns:a16="http://schemas.microsoft.com/office/drawing/2014/main" id="{4778897A-BF7E-A11B-4B39-334EB88B1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3522" y="4144603"/>
            <a:ext cx="4473677" cy="251644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6550779-B15D-09D3-7B66-EC1AF99715A6}"/>
              </a:ext>
            </a:extLst>
          </p:cNvPr>
          <p:cNvSpPr/>
          <p:nvPr/>
        </p:nvSpPr>
        <p:spPr>
          <a:xfrm>
            <a:off x="2054942" y="5786283"/>
            <a:ext cx="1012723" cy="717754"/>
          </a:xfrm>
          <a:prstGeom prst="rect">
            <a:avLst/>
          </a:prstGeom>
          <a:solidFill>
            <a:srgbClr val="C7D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4227F4-E019-3199-1F17-000A803C0217}"/>
              </a:ext>
            </a:extLst>
          </p:cNvPr>
          <p:cNvSpPr/>
          <p:nvPr/>
        </p:nvSpPr>
        <p:spPr>
          <a:xfrm>
            <a:off x="3421625" y="5786283"/>
            <a:ext cx="1012723" cy="717754"/>
          </a:xfrm>
          <a:prstGeom prst="rect">
            <a:avLst/>
          </a:prstGeom>
          <a:solidFill>
            <a:srgbClr val="98A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50E144-F230-70EB-D794-670336A3A3F0}"/>
              </a:ext>
            </a:extLst>
          </p:cNvPr>
          <p:cNvSpPr/>
          <p:nvPr/>
        </p:nvSpPr>
        <p:spPr>
          <a:xfrm>
            <a:off x="4788308" y="5786283"/>
            <a:ext cx="1012723" cy="717754"/>
          </a:xfrm>
          <a:prstGeom prst="rect">
            <a:avLst/>
          </a:prstGeom>
          <a:solidFill>
            <a:srgbClr val="5A5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9391F1-1612-CEB1-1261-95C69C9DB6E9}"/>
              </a:ext>
            </a:extLst>
          </p:cNvPr>
          <p:cNvSpPr/>
          <p:nvPr/>
        </p:nvSpPr>
        <p:spPr>
          <a:xfrm>
            <a:off x="6140242" y="5786283"/>
            <a:ext cx="1012723" cy="717754"/>
          </a:xfrm>
          <a:prstGeom prst="rect">
            <a:avLst/>
          </a:prstGeom>
          <a:solidFill>
            <a:srgbClr val="1C1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10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5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Congenial Black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涵琪 林</dc:creator>
  <cp:lastModifiedBy>涵琪 林</cp:lastModifiedBy>
  <cp:revision>4</cp:revision>
  <dcterms:created xsi:type="dcterms:W3CDTF">2024-05-29T12:38:50Z</dcterms:created>
  <dcterms:modified xsi:type="dcterms:W3CDTF">2024-06-01T18:53:54Z</dcterms:modified>
</cp:coreProperties>
</file>