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2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0" autoAdjust="0"/>
    <p:restoredTop sz="94660"/>
  </p:normalViewPr>
  <p:slideViewPr>
    <p:cSldViewPr>
      <p:cViewPr>
        <p:scale>
          <a:sx n="150" d="100"/>
          <a:sy n="150" d="100"/>
        </p:scale>
        <p:origin x="-402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1628800"/>
            <a:ext cx="460851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eclipse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4664"/>
            <a:ext cx="6012160" cy="4175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6672"/>
            <a:ext cx="6012160" cy="4175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2656"/>
            <a:ext cx="6012160" cy="4175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76672"/>
            <a:ext cx="5974105" cy="414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6077787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5974105" cy="414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764704"/>
            <a:ext cx="6077787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4664"/>
            <a:ext cx="6012160" cy="4175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3239485" cy="36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476672"/>
            <a:ext cx="6058471" cy="420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48680"/>
            <a:ext cx="5949655" cy="44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3239485" cy="36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260648"/>
            <a:ext cx="52578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492896"/>
            <a:ext cx="5986463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5949655" cy="44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5940152" cy="443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76672"/>
            <a:ext cx="6077787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20688"/>
            <a:ext cx="6084168" cy="4225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0648"/>
            <a:ext cx="6077787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48680"/>
            <a:ext cx="6012160" cy="4175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20688"/>
            <a:ext cx="6077787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48680"/>
            <a:ext cx="6012160" cy="4175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48680"/>
            <a:ext cx="3239485" cy="36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404664"/>
            <a:ext cx="5986463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</Words>
  <Application>Microsoft Office PowerPoint</Application>
  <PresentationFormat>화면 슬라이드 쇼(4:3)</PresentationFormat>
  <Paragraphs>1</Paragraphs>
  <Slides>69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taincokr</cp:lastModifiedBy>
  <cp:revision>6</cp:revision>
  <dcterms:created xsi:type="dcterms:W3CDTF">2006-10-05T04:04:58Z</dcterms:created>
  <dcterms:modified xsi:type="dcterms:W3CDTF">2016-02-15T17:41:12Z</dcterms:modified>
</cp:coreProperties>
</file>