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40" d="100"/>
          <a:sy n="240" d="100"/>
        </p:scale>
        <p:origin x="-378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" y="116632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1.Iterater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116632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6.Prototype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116632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16.Mediator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72104" y="116632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11.Composite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2" y="1412776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2.Adapter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5696" y="1412776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7.Builder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412776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17.Observer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72104" y="1412776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12.Decorator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" y="2708920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3.Templete Method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5696" y="2708920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8.Abstract Factory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104" y="2708920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18.Memento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2104" y="2708920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13.Visitor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2" y="4005064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4.Fatory Method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35696" y="4005064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9.Bridge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08104" y="4005064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19.State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72104" y="4005064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14.Chain of Responsibility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2" y="5301208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5.Singleton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5696" y="5301208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10.Strategy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8104" y="5301208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20.Flyweight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72104" y="5301208"/>
            <a:ext cx="1836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15.Facade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5576" y="772512"/>
            <a:ext cx="54470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BookShelf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6" name="구부러진 연결선 25"/>
          <p:cNvCxnSpPr>
            <a:stCxn id="25" idx="3"/>
            <a:endCxn id="32" idx="1"/>
          </p:cNvCxnSpPr>
          <p:nvPr/>
        </p:nvCxnSpPr>
        <p:spPr>
          <a:xfrm>
            <a:off x="1300280" y="840616"/>
            <a:ext cx="175376" cy="12700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899592" y="1124744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8" name="구부러진 연결선 27"/>
          <p:cNvCxnSpPr>
            <a:stCxn id="27" idx="0"/>
            <a:endCxn id="25" idx="2"/>
          </p:cNvCxnSpPr>
          <p:nvPr/>
        </p:nvCxnSpPr>
        <p:spPr>
          <a:xfrm rot="16200000" flipV="1">
            <a:off x="927908" y="1008740"/>
            <a:ext cx="216024" cy="15983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6482" y="772512"/>
            <a:ext cx="534369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Aggregate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6482" y="404664"/>
            <a:ext cx="483072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Iterator</a:t>
            </a:r>
            <a:endParaRPr lang="en-US" altLang="ko-KR" sz="800" i="1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75656" y="772512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Book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4" name="구부러진 연결선 33"/>
          <p:cNvCxnSpPr>
            <a:stCxn id="25" idx="1"/>
            <a:endCxn id="29" idx="3"/>
          </p:cNvCxnSpPr>
          <p:nvPr/>
        </p:nvCxnSpPr>
        <p:spPr>
          <a:xfrm rot="10800000">
            <a:off x="600852" y="834068"/>
            <a:ext cx="154725" cy="654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754970" y="404664"/>
            <a:ext cx="95387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BookShelfIterator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9" name="구부러진 연결선 38"/>
          <p:cNvCxnSpPr>
            <a:stCxn id="38" idx="1"/>
            <a:endCxn id="30" idx="3"/>
          </p:cNvCxnSpPr>
          <p:nvPr/>
        </p:nvCxnSpPr>
        <p:spPr>
          <a:xfrm rot="10800000">
            <a:off x="549554" y="466220"/>
            <a:ext cx="205416" cy="654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stCxn id="25" idx="0"/>
            <a:endCxn id="38" idx="2"/>
          </p:cNvCxnSpPr>
          <p:nvPr/>
        </p:nvCxnSpPr>
        <p:spPr>
          <a:xfrm rot="5400000" flipH="1" flipV="1">
            <a:off x="1014097" y="554703"/>
            <a:ext cx="231640" cy="203979"/>
          </a:xfrm>
          <a:prstGeom prst="curvedConnector3">
            <a:avLst>
              <a:gd name="adj1" fmla="val 50000"/>
            </a:avLst>
          </a:prstGeom>
          <a:ln w="635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172487" y="1556792"/>
            <a:ext cx="391520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Banner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0392" y="1772816"/>
            <a:ext cx="380481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PrintA</a:t>
            </a:r>
            <a:endParaRPr lang="en-US" altLang="ko-KR" sz="800" i="1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223928" y="2352783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7" name="구부러진 연결선 27"/>
          <p:cNvCxnSpPr>
            <a:stCxn id="66" idx="0"/>
            <a:endCxn id="69" idx="2"/>
          </p:cNvCxnSpPr>
          <p:nvPr/>
        </p:nvCxnSpPr>
        <p:spPr>
          <a:xfrm rot="5400000" flipH="1" flipV="1">
            <a:off x="1222281" y="2206815"/>
            <a:ext cx="291935" cy="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90392" y="2081753"/>
            <a:ext cx="380481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PrintB</a:t>
            </a:r>
            <a:endParaRPr lang="en-US" altLang="ko-KR" sz="800" i="1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43608" y="1924640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PrintBanner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73" name="구부러진 연결선 27"/>
          <p:cNvCxnSpPr>
            <a:stCxn id="69" idx="0"/>
            <a:endCxn id="63" idx="2"/>
          </p:cNvCxnSpPr>
          <p:nvPr/>
        </p:nvCxnSpPr>
        <p:spPr>
          <a:xfrm rot="16200000" flipV="1">
            <a:off x="1252428" y="1808819"/>
            <a:ext cx="231640" cy="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69" idx="1"/>
            <a:endCxn id="65" idx="3"/>
          </p:cNvCxnSpPr>
          <p:nvPr/>
        </p:nvCxnSpPr>
        <p:spPr>
          <a:xfrm rot="10800000">
            <a:off x="570874" y="1834372"/>
            <a:ext cx="472735" cy="158372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69" idx="1"/>
            <a:endCxn id="68" idx="3"/>
          </p:cNvCxnSpPr>
          <p:nvPr/>
        </p:nvCxnSpPr>
        <p:spPr>
          <a:xfrm rot="10800000" flipV="1">
            <a:off x="570874" y="1992743"/>
            <a:ext cx="472735" cy="150565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72840" y="3089865"/>
            <a:ext cx="790848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AstractDisplay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173086" y="3576919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84" name="구부러진 연결선 27"/>
          <p:cNvCxnSpPr>
            <a:stCxn id="83" idx="0"/>
            <a:endCxn id="82" idx="2"/>
          </p:cNvCxnSpPr>
          <p:nvPr/>
        </p:nvCxnSpPr>
        <p:spPr>
          <a:xfrm rot="5400000" flipH="1" flipV="1">
            <a:off x="1160863" y="3369519"/>
            <a:ext cx="363943" cy="50859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50746" y="3004760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CharDisplay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6889" y="3292792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StrDisplay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89" name="구부러진 연결선 88"/>
          <p:cNvCxnSpPr>
            <a:stCxn id="88" idx="3"/>
            <a:endCxn id="82" idx="1"/>
          </p:cNvCxnSpPr>
          <p:nvPr/>
        </p:nvCxnSpPr>
        <p:spPr>
          <a:xfrm flipV="1">
            <a:off x="673882" y="3151421"/>
            <a:ext cx="298958" cy="209475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>
            <a:stCxn id="87" idx="3"/>
            <a:endCxn id="82" idx="1"/>
          </p:cNvCxnSpPr>
          <p:nvPr/>
        </p:nvCxnSpPr>
        <p:spPr>
          <a:xfrm>
            <a:off x="700027" y="3072864"/>
            <a:ext cx="272813" cy="78557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648369" y="5661248"/>
            <a:ext cx="54470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Singleton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291224" y="6169206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98" name="구부러진 연결선 27"/>
          <p:cNvCxnSpPr>
            <a:stCxn id="97" idx="0"/>
            <a:endCxn id="95" idx="3"/>
          </p:cNvCxnSpPr>
          <p:nvPr/>
        </p:nvCxnSpPr>
        <p:spPr>
          <a:xfrm rot="16200000" flipV="1">
            <a:off x="1094381" y="5828044"/>
            <a:ext cx="439854" cy="242470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259026" y="5017078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01" name="구부러진 연결선 27"/>
          <p:cNvCxnSpPr>
            <a:stCxn id="100" idx="0"/>
            <a:endCxn id="105" idx="2"/>
          </p:cNvCxnSpPr>
          <p:nvPr/>
        </p:nvCxnSpPr>
        <p:spPr>
          <a:xfrm rot="5400000" flipH="1" flipV="1">
            <a:off x="1271930" y="4848751"/>
            <a:ext cx="299742" cy="3691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29473" y="4293096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Product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223144" y="4293096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Factory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84962" y="4581128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CardProduct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115616" y="4581128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CardFactory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07" name="구부러진 연결선 106"/>
          <p:cNvCxnSpPr>
            <a:stCxn id="104" idx="0"/>
            <a:endCxn id="102" idx="2"/>
          </p:cNvCxnSpPr>
          <p:nvPr/>
        </p:nvCxnSpPr>
        <p:spPr>
          <a:xfrm rot="5400000" flipH="1" flipV="1">
            <a:off x="445022" y="4480789"/>
            <a:ext cx="164921" cy="35759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 109"/>
          <p:cNvCxnSpPr>
            <a:stCxn id="105" idx="0"/>
            <a:endCxn id="103" idx="2"/>
          </p:cNvCxnSpPr>
          <p:nvPr/>
        </p:nvCxnSpPr>
        <p:spPr>
          <a:xfrm rot="16200000" flipV="1">
            <a:off x="1357185" y="4498056"/>
            <a:ext cx="164921" cy="1224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 27"/>
          <p:cNvCxnSpPr>
            <a:stCxn id="103" idx="1"/>
            <a:endCxn id="102" idx="3"/>
          </p:cNvCxnSpPr>
          <p:nvPr/>
        </p:nvCxnSpPr>
        <p:spPr>
          <a:xfrm rot="10800000">
            <a:off x="761250" y="4354652"/>
            <a:ext cx="461894" cy="12700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 27"/>
          <p:cNvCxnSpPr>
            <a:stCxn id="105" idx="1"/>
            <a:endCxn id="104" idx="3"/>
          </p:cNvCxnSpPr>
          <p:nvPr/>
        </p:nvCxnSpPr>
        <p:spPr>
          <a:xfrm rot="10800000">
            <a:off x="834244" y="4649232"/>
            <a:ext cx="281373" cy="12700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2362567" y="1052736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25" name="구부러진 연결선 27"/>
          <p:cNvCxnSpPr>
            <a:stCxn id="124" idx="3"/>
            <a:endCxn id="136" idx="1"/>
          </p:cNvCxnSpPr>
          <p:nvPr/>
        </p:nvCxnSpPr>
        <p:spPr>
          <a:xfrm flipV="1">
            <a:off x="2651205" y="1048832"/>
            <a:ext cx="461924" cy="7200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3078279" y="497577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Product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956665" y="412472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MessageBox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907704" y="700504"/>
            <a:ext cx="69491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UnderlineBox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34" name="구부러진 연결선 133"/>
          <p:cNvCxnSpPr>
            <a:stCxn id="133" idx="3"/>
            <a:endCxn id="131" idx="1"/>
          </p:cNvCxnSpPr>
          <p:nvPr/>
        </p:nvCxnSpPr>
        <p:spPr>
          <a:xfrm flipV="1">
            <a:off x="2602617" y="559133"/>
            <a:ext cx="475662" cy="209475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 134"/>
          <p:cNvCxnSpPr>
            <a:stCxn id="132" idx="3"/>
            <a:endCxn id="131" idx="1"/>
          </p:cNvCxnSpPr>
          <p:nvPr/>
        </p:nvCxnSpPr>
        <p:spPr>
          <a:xfrm>
            <a:off x="2553658" y="480576"/>
            <a:ext cx="524621" cy="78557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3113129" y="980728"/>
            <a:ext cx="44430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Manager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37" name="구부러진 연결선 27"/>
          <p:cNvCxnSpPr>
            <a:stCxn id="136" idx="0"/>
            <a:endCxn id="131" idx="2"/>
          </p:cNvCxnSpPr>
          <p:nvPr/>
        </p:nvCxnSpPr>
        <p:spPr>
          <a:xfrm rot="16200000" flipV="1">
            <a:off x="3134705" y="780151"/>
            <a:ext cx="360040" cy="41113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159"/>
          <p:cNvSpPr/>
          <p:nvPr/>
        </p:nvSpPr>
        <p:spPr>
          <a:xfrm>
            <a:off x="2267744" y="2356688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61" name="구부러진 연결선 27"/>
          <p:cNvCxnSpPr>
            <a:stCxn id="160" idx="3"/>
            <a:endCxn id="167" idx="1"/>
          </p:cNvCxnSpPr>
          <p:nvPr/>
        </p:nvCxnSpPr>
        <p:spPr>
          <a:xfrm flipV="1">
            <a:off x="2556382" y="2352784"/>
            <a:ext cx="437868" cy="7200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3127470" y="1801529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Builder</a:t>
            </a: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1979713" y="1716424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HtmlBuilder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1979712" y="2004456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TextBuilder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65" name="구부러진 연결선 164"/>
          <p:cNvCxnSpPr>
            <a:stCxn id="164" idx="3"/>
            <a:endCxn id="162" idx="1"/>
          </p:cNvCxnSpPr>
          <p:nvPr/>
        </p:nvCxnSpPr>
        <p:spPr>
          <a:xfrm flipV="1">
            <a:off x="2628993" y="1863085"/>
            <a:ext cx="498477" cy="209475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 165"/>
          <p:cNvCxnSpPr>
            <a:stCxn id="163" idx="3"/>
            <a:endCxn id="162" idx="1"/>
          </p:cNvCxnSpPr>
          <p:nvPr/>
        </p:nvCxnSpPr>
        <p:spPr>
          <a:xfrm>
            <a:off x="2628994" y="1784528"/>
            <a:ext cx="498476" cy="78557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2994250" y="2284680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Director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68" name="구부러진 연결선 27"/>
          <p:cNvCxnSpPr>
            <a:stCxn id="167" idx="0"/>
            <a:endCxn id="162" idx="2"/>
          </p:cNvCxnSpPr>
          <p:nvPr/>
        </p:nvCxnSpPr>
        <p:spPr>
          <a:xfrm rot="5400000" flipH="1" flipV="1">
            <a:off x="3111889" y="2053210"/>
            <a:ext cx="360040" cy="102900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2986009" y="3724840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70" name="구부러진 연결선 27"/>
          <p:cNvCxnSpPr>
            <a:stCxn id="169" idx="0"/>
            <a:endCxn id="174" idx="2"/>
          </p:cNvCxnSpPr>
          <p:nvPr/>
        </p:nvCxnSpPr>
        <p:spPr>
          <a:xfrm rot="5400000" flipH="1" flipV="1">
            <a:off x="3072872" y="3630472"/>
            <a:ext cx="151824" cy="3691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2411760" y="3140968"/>
            <a:ext cx="277889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Tray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3131840" y="3140968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Factory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063359" y="3429000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ListTray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42599" y="3436808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ListFactory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75" name="구부러진 연결선 174"/>
          <p:cNvCxnSpPr>
            <a:stCxn id="173" idx="0"/>
            <a:endCxn id="171" idx="2"/>
          </p:cNvCxnSpPr>
          <p:nvPr/>
        </p:nvCxnSpPr>
        <p:spPr>
          <a:xfrm rot="5400000" flipH="1" flipV="1">
            <a:off x="2347676" y="3225972"/>
            <a:ext cx="164921" cy="241137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구부러진 연결선 175"/>
          <p:cNvCxnSpPr>
            <a:stCxn id="174" idx="0"/>
            <a:endCxn id="172" idx="2"/>
          </p:cNvCxnSpPr>
          <p:nvPr/>
        </p:nvCxnSpPr>
        <p:spPr>
          <a:xfrm rot="5400000" flipH="1" flipV="1">
            <a:off x="3171120" y="3260200"/>
            <a:ext cx="172729" cy="180489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 27"/>
          <p:cNvCxnSpPr>
            <a:stCxn id="172" idx="1"/>
            <a:endCxn id="171" idx="3"/>
          </p:cNvCxnSpPr>
          <p:nvPr/>
        </p:nvCxnSpPr>
        <p:spPr>
          <a:xfrm rot="10800000">
            <a:off x="2689650" y="3202524"/>
            <a:ext cx="442191" cy="12700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 27"/>
          <p:cNvCxnSpPr>
            <a:stCxn id="174" idx="1"/>
            <a:endCxn id="173" idx="3"/>
          </p:cNvCxnSpPr>
          <p:nvPr/>
        </p:nvCxnSpPr>
        <p:spPr>
          <a:xfrm rot="10800000">
            <a:off x="2555777" y="3497104"/>
            <a:ext cx="286823" cy="780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907704" y="3144870"/>
            <a:ext cx="277889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Item</a:t>
            </a:r>
          </a:p>
        </p:txBody>
      </p:sp>
      <p:cxnSp>
        <p:nvCxnSpPr>
          <p:cNvPr id="180" name="구부러진 연결선 27"/>
          <p:cNvCxnSpPr>
            <a:stCxn id="171" idx="0"/>
            <a:endCxn id="179" idx="0"/>
          </p:cNvCxnSpPr>
          <p:nvPr/>
        </p:nvCxnSpPr>
        <p:spPr>
          <a:xfrm rot="16200000" flipH="1" flipV="1">
            <a:off x="2296726" y="2890891"/>
            <a:ext cx="3902" cy="504056"/>
          </a:xfrm>
          <a:prstGeom prst="curvedConnector3">
            <a:avLst>
              <a:gd name="adj1" fmla="val -5858534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구부러진 연결선 182"/>
          <p:cNvCxnSpPr>
            <a:stCxn id="171" idx="1"/>
            <a:endCxn id="179" idx="3"/>
          </p:cNvCxnSpPr>
          <p:nvPr/>
        </p:nvCxnSpPr>
        <p:spPr>
          <a:xfrm rot="10800000" flipV="1">
            <a:off x="2185594" y="3202524"/>
            <a:ext cx="226167" cy="3902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191"/>
          <p:cNvSpPr/>
          <p:nvPr/>
        </p:nvSpPr>
        <p:spPr>
          <a:xfrm>
            <a:off x="2483768" y="4948976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93" name="구부러진 연결선 27"/>
          <p:cNvCxnSpPr>
            <a:stCxn id="192" idx="3"/>
            <a:endCxn id="197" idx="2"/>
          </p:cNvCxnSpPr>
          <p:nvPr/>
        </p:nvCxnSpPr>
        <p:spPr>
          <a:xfrm flipV="1">
            <a:off x="2772406" y="4873066"/>
            <a:ext cx="418859" cy="144014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2093641" y="4221088"/>
            <a:ext cx="636960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DisplayImpl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046159" y="4293096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Display</a:t>
            </a: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1899426" y="4509120"/>
            <a:ext cx="95387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StringDisplayImpl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2843808" y="4736858"/>
            <a:ext cx="69491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CountDisplay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98" name="구부러진 연결선 197"/>
          <p:cNvCxnSpPr>
            <a:stCxn id="196" idx="0"/>
            <a:endCxn id="194" idx="2"/>
          </p:cNvCxnSpPr>
          <p:nvPr/>
        </p:nvCxnSpPr>
        <p:spPr>
          <a:xfrm rot="5400000" flipH="1" flipV="1">
            <a:off x="2311782" y="4408781"/>
            <a:ext cx="164921" cy="3575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 198"/>
          <p:cNvCxnSpPr>
            <a:stCxn id="197" idx="0"/>
            <a:endCxn id="195" idx="2"/>
          </p:cNvCxnSpPr>
          <p:nvPr/>
        </p:nvCxnSpPr>
        <p:spPr>
          <a:xfrm rot="5400000" flipH="1" flipV="1">
            <a:off x="3066331" y="4541142"/>
            <a:ext cx="320651" cy="70783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구부러진 연결선 27"/>
          <p:cNvCxnSpPr>
            <a:stCxn id="195" idx="1"/>
            <a:endCxn id="194" idx="3"/>
          </p:cNvCxnSpPr>
          <p:nvPr/>
        </p:nvCxnSpPr>
        <p:spPr>
          <a:xfrm rot="10800000">
            <a:off x="2730601" y="4282644"/>
            <a:ext cx="315558" cy="7200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모서리가 둥근 직사각형 201"/>
          <p:cNvSpPr/>
          <p:nvPr/>
        </p:nvSpPr>
        <p:spPr>
          <a:xfrm>
            <a:off x="2483765" y="6173112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03" name="구부러진 연결선 27"/>
          <p:cNvCxnSpPr>
            <a:stCxn id="202" idx="3"/>
            <a:endCxn id="209" idx="1"/>
          </p:cNvCxnSpPr>
          <p:nvPr/>
        </p:nvCxnSpPr>
        <p:spPr>
          <a:xfrm flipV="1">
            <a:off x="2772403" y="6169208"/>
            <a:ext cx="374318" cy="7200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3059832" y="5617953"/>
            <a:ext cx="483073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Strategy</a:t>
            </a: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1951219" y="5532848"/>
            <a:ext cx="850290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WinningStrategy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2028906" y="5820880"/>
            <a:ext cx="69491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ProbStrategy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07" name="구부러진 연결선 206"/>
          <p:cNvCxnSpPr>
            <a:stCxn id="206" idx="3"/>
            <a:endCxn id="204" idx="1"/>
          </p:cNvCxnSpPr>
          <p:nvPr/>
        </p:nvCxnSpPr>
        <p:spPr>
          <a:xfrm flipV="1">
            <a:off x="2723819" y="5679509"/>
            <a:ext cx="336013" cy="209475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 207"/>
          <p:cNvCxnSpPr>
            <a:stCxn id="205" idx="3"/>
            <a:endCxn id="204" idx="1"/>
          </p:cNvCxnSpPr>
          <p:nvPr/>
        </p:nvCxnSpPr>
        <p:spPr>
          <a:xfrm>
            <a:off x="2801509" y="5600952"/>
            <a:ext cx="258323" cy="78557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3146721" y="6101104"/>
            <a:ext cx="391520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Player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10" name="구부러진 연결선 27"/>
          <p:cNvCxnSpPr>
            <a:stCxn id="209" idx="0"/>
            <a:endCxn id="204" idx="2"/>
          </p:cNvCxnSpPr>
          <p:nvPr/>
        </p:nvCxnSpPr>
        <p:spPr>
          <a:xfrm rot="16200000" flipV="1">
            <a:off x="3141905" y="5900528"/>
            <a:ext cx="360040" cy="4111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4242598" y="332656"/>
            <a:ext cx="329185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Entry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867296" y="772512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File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4407054" y="1132552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14" name="구부러진 연결선 27"/>
          <p:cNvCxnSpPr>
            <a:stCxn id="213" idx="0"/>
            <a:endCxn id="212" idx="2"/>
          </p:cNvCxnSpPr>
          <p:nvPr/>
        </p:nvCxnSpPr>
        <p:spPr>
          <a:xfrm rot="16200000" flipV="1">
            <a:off x="4169578" y="750757"/>
            <a:ext cx="223832" cy="53975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4603360" y="772512"/>
            <a:ext cx="54470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Directory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19" name="구부러진 연결선 27"/>
          <p:cNvCxnSpPr>
            <a:stCxn id="213" idx="0"/>
            <a:endCxn id="215" idx="2"/>
          </p:cNvCxnSpPr>
          <p:nvPr/>
        </p:nvCxnSpPr>
        <p:spPr>
          <a:xfrm rot="5400000" flipH="1" flipV="1">
            <a:off x="4601626" y="858467"/>
            <a:ext cx="223832" cy="324339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구부러진 연결선 27"/>
          <p:cNvCxnSpPr>
            <a:stCxn id="215" idx="3"/>
            <a:endCxn id="211" idx="3"/>
          </p:cNvCxnSpPr>
          <p:nvPr/>
        </p:nvCxnSpPr>
        <p:spPr>
          <a:xfrm flipH="1" flipV="1">
            <a:off x="4571783" y="394212"/>
            <a:ext cx="576281" cy="446404"/>
          </a:xfrm>
          <a:prstGeom prst="curvedConnector3">
            <a:avLst>
              <a:gd name="adj1" fmla="val -39668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 225"/>
          <p:cNvCxnSpPr>
            <a:stCxn id="212" idx="0"/>
            <a:endCxn id="211" idx="1"/>
          </p:cNvCxnSpPr>
          <p:nvPr/>
        </p:nvCxnSpPr>
        <p:spPr>
          <a:xfrm rot="5400000" flipH="1" flipV="1">
            <a:off x="3937956" y="467871"/>
            <a:ext cx="378300" cy="230983"/>
          </a:xfrm>
          <a:prstGeom prst="curvedConnector2">
            <a:avLst/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구부러진 연결선 225"/>
          <p:cNvCxnSpPr>
            <a:stCxn id="215" idx="0"/>
            <a:endCxn id="211" idx="2"/>
          </p:cNvCxnSpPr>
          <p:nvPr/>
        </p:nvCxnSpPr>
        <p:spPr>
          <a:xfrm rot="16200000" flipV="1">
            <a:off x="4483080" y="379879"/>
            <a:ext cx="316745" cy="468521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모서리가 둥근 직사각형 231"/>
          <p:cNvSpPr/>
          <p:nvPr/>
        </p:nvSpPr>
        <p:spPr>
          <a:xfrm>
            <a:off x="5147458" y="1636608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33" name="구부러진 연결선 27"/>
          <p:cNvCxnSpPr>
            <a:stCxn id="232" idx="2"/>
            <a:endCxn id="235" idx="3"/>
          </p:cNvCxnSpPr>
          <p:nvPr/>
        </p:nvCxnSpPr>
        <p:spPr>
          <a:xfrm rot="5400000">
            <a:off x="5080899" y="1716406"/>
            <a:ext cx="154469" cy="267288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/>
          <p:cNvSpPr/>
          <p:nvPr/>
        </p:nvSpPr>
        <p:spPr>
          <a:xfrm>
            <a:off x="3826269" y="1772816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Display</a:t>
            </a:r>
          </a:p>
        </p:txBody>
      </p:sp>
      <p:sp>
        <p:nvSpPr>
          <p:cNvPr id="235" name="직사각형 234"/>
          <p:cNvSpPr/>
          <p:nvPr/>
        </p:nvSpPr>
        <p:spPr>
          <a:xfrm>
            <a:off x="4644008" y="1865729"/>
            <a:ext cx="380481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Border</a:t>
            </a: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3707904" y="2060848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StrDisplay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4839103" y="2356688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SideBorder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38" name="구부러진 연결선 237"/>
          <p:cNvCxnSpPr>
            <a:stCxn id="236" idx="0"/>
            <a:endCxn id="234" idx="2"/>
          </p:cNvCxnSpPr>
          <p:nvPr/>
        </p:nvCxnSpPr>
        <p:spPr>
          <a:xfrm rot="5400000" flipH="1" flipV="1">
            <a:off x="3941819" y="1960510"/>
            <a:ext cx="164921" cy="35757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구부러진 연결선 238"/>
          <p:cNvCxnSpPr>
            <a:stCxn id="237" idx="0"/>
            <a:endCxn id="235" idx="2"/>
          </p:cNvCxnSpPr>
          <p:nvPr/>
        </p:nvCxnSpPr>
        <p:spPr>
          <a:xfrm rot="16200000" flipV="1">
            <a:off x="4802001" y="2021088"/>
            <a:ext cx="367848" cy="303351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 27"/>
          <p:cNvCxnSpPr>
            <a:stCxn id="235" idx="0"/>
            <a:endCxn id="234" idx="0"/>
          </p:cNvCxnSpPr>
          <p:nvPr/>
        </p:nvCxnSpPr>
        <p:spPr>
          <a:xfrm rot="16200000" flipV="1">
            <a:off x="4391748" y="1423227"/>
            <a:ext cx="92913" cy="792091"/>
          </a:xfrm>
          <a:prstGeom prst="curvedConnector3">
            <a:avLst>
              <a:gd name="adj1" fmla="val 346037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구부러진 연결선 251"/>
          <p:cNvCxnSpPr>
            <a:stCxn id="235" idx="1"/>
            <a:endCxn id="234" idx="3"/>
          </p:cNvCxnSpPr>
          <p:nvPr/>
        </p:nvCxnSpPr>
        <p:spPr>
          <a:xfrm rot="10800000">
            <a:off x="4258046" y="1834373"/>
            <a:ext cx="385962" cy="92913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모서리가 둥근 직사각형 254"/>
          <p:cNvSpPr/>
          <p:nvPr/>
        </p:nvSpPr>
        <p:spPr>
          <a:xfrm>
            <a:off x="4067944" y="2356688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FullBorder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56" name="구부러진 연결선 255"/>
          <p:cNvCxnSpPr>
            <a:stCxn id="255" idx="0"/>
            <a:endCxn id="235" idx="2"/>
          </p:cNvCxnSpPr>
          <p:nvPr/>
        </p:nvCxnSpPr>
        <p:spPr>
          <a:xfrm rot="5400000" flipH="1" flipV="1">
            <a:off x="4416421" y="1938860"/>
            <a:ext cx="367848" cy="46780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/>
          <p:cNvSpPr/>
          <p:nvPr/>
        </p:nvSpPr>
        <p:spPr>
          <a:xfrm>
            <a:off x="3851920" y="3161873"/>
            <a:ext cx="329185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Entry</a:t>
            </a: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779912" y="3501008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File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860032" y="3724840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63" name="구부러진 연결선 27"/>
          <p:cNvCxnSpPr>
            <a:stCxn id="262" idx="1"/>
            <a:endCxn id="261" idx="2"/>
          </p:cNvCxnSpPr>
          <p:nvPr/>
        </p:nvCxnSpPr>
        <p:spPr>
          <a:xfrm rot="10800000">
            <a:off x="3924232" y="3637216"/>
            <a:ext cx="935801" cy="155728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모서리가 둥근 직사각형 263"/>
          <p:cNvSpPr/>
          <p:nvPr/>
        </p:nvSpPr>
        <p:spPr>
          <a:xfrm>
            <a:off x="4211960" y="3501008"/>
            <a:ext cx="54470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Directory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65" name="구부러진 연결선 27"/>
          <p:cNvCxnSpPr>
            <a:stCxn id="262" idx="1"/>
            <a:endCxn id="264" idx="2"/>
          </p:cNvCxnSpPr>
          <p:nvPr/>
        </p:nvCxnSpPr>
        <p:spPr>
          <a:xfrm rot="10800000">
            <a:off x="4484312" y="3637216"/>
            <a:ext cx="375720" cy="155728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구부러진 연결선 27"/>
          <p:cNvCxnSpPr>
            <a:stCxn id="264" idx="0"/>
            <a:endCxn id="260" idx="3"/>
          </p:cNvCxnSpPr>
          <p:nvPr/>
        </p:nvCxnSpPr>
        <p:spPr>
          <a:xfrm rot="16200000" flipV="1">
            <a:off x="4193920" y="3210615"/>
            <a:ext cx="277579" cy="303207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구부러진 연결선 225"/>
          <p:cNvCxnSpPr>
            <a:stCxn id="261" idx="0"/>
            <a:endCxn id="260" idx="2"/>
          </p:cNvCxnSpPr>
          <p:nvPr/>
        </p:nvCxnSpPr>
        <p:spPr>
          <a:xfrm rot="5400000" flipH="1" flipV="1">
            <a:off x="3862360" y="3346855"/>
            <a:ext cx="216024" cy="92282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구부러진 연결선 225"/>
          <p:cNvCxnSpPr>
            <a:stCxn id="264" idx="1"/>
            <a:endCxn id="260" idx="2"/>
          </p:cNvCxnSpPr>
          <p:nvPr/>
        </p:nvCxnSpPr>
        <p:spPr>
          <a:xfrm rot="10800000">
            <a:off x="4016514" y="3284984"/>
            <a:ext cx="195447" cy="284128"/>
          </a:xfrm>
          <a:prstGeom prst="curvedConnector2">
            <a:avLst/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/>
          <p:cNvSpPr/>
          <p:nvPr/>
        </p:nvSpPr>
        <p:spPr>
          <a:xfrm>
            <a:off x="3779912" y="2924944"/>
            <a:ext cx="483073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Acceptor</a:t>
            </a:r>
          </a:p>
        </p:txBody>
      </p:sp>
      <p:cxnSp>
        <p:nvCxnSpPr>
          <p:cNvPr id="274" name="구부러진 연결선 225"/>
          <p:cNvCxnSpPr>
            <a:stCxn id="260" idx="0"/>
            <a:endCxn id="273" idx="2"/>
          </p:cNvCxnSpPr>
          <p:nvPr/>
        </p:nvCxnSpPr>
        <p:spPr>
          <a:xfrm rot="5400000" flipH="1" flipV="1">
            <a:off x="3962072" y="3102496"/>
            <a:ext cx="113818" cy="4936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/>
          <p:cNvSpPr/>
          <p:nvPr/>
        </p:nvSpPr>
        <p:spPr>
          <a:xfrm>
            <a:off x="4809036" y="2932752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Visitor</a:t>
            </a: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4716016" y="3220784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ListVisitor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79" name="구부러진 연결선 27"/>
          <p:cNvCxnSpPr>
            <a:stCxn id="262" idx="3"/>
            <a:endCxn id="278" idx="2"/>
          </p:cNvCxnSpPr>
          <p:nvPr/>
        </p:nvCxnSpPr>
        <p:spPr>
          <a:xfrm flipH="1" flipV="1">
            <a:off x="5040657" y="3356992"/>
            <a:ext cx="108013" cy="435952"/>
          </a:xfrm>
          <a:prstGeom prst="curvedConnector4">
            <a:avLst>
              <a:gd name="adj1" fmla="val -211641"/>
              <a:gd name="adj2" fmla="val 57811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구부러진 연결선 225"/>
          <p:cNvCxnSpPr>
            <a:stCxn id="278" idx="0"/>
            <a:endCxn id="277" idx="2"/>
          </p:cNvCxnSpPr>
          <p:nvPr/>
        </p:nvCxnSpPr>
        <p:spPr>
          <a:xfrm rot="16200000" flipV="1">
            <a:off x="4950331" y="3130458"/>
            <a:ext cx="164921" cy="15732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모서리가 둥근 직사각형 288"/>
          <p:cNvSpPr/>
          <p:nvPr/>
        </p:nvSpPr>
        <p:spPr>
          <a:xfrm>
            <a:off x="4859457" y="4948976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90" name="구부러진 연결선 27"/>
          <p:cNvCxnSpPr>
            <a:stCxn id="289" idx="0"/>
            <a:endCxn id="291" idx="2"/>
          </p:cNvCxnSpPr>
          <p:nvPr/>
        </p:nvCxnSpPr>
        <p:spPr>
          <a:xfrm rot="5400000" flipH="1" flipV="1">
            <a:off x="4787956" y="4732748"/>
            <a:ext cx="432048" cy="40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4788295" y="4393817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Builder</a:t>
            </a: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3790979" y="4308712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SupportA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3790978" y="4596744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SupportB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94" name="구부러진 연결선 293"/>
          <p:cNvCxnSpPr>
            <a:stCxn id="293" idx="3"/>
            <a:endCxn id="291" idx="1"/>
          </p:cNvCxnSpPr>
          <p:nvPr/>
        </p:nvCxnSpPr>
        <p:spPr>
          <a:xfrm flipV="1">
            <a:off x="4283395" y="4455373"/>
            <a:ext cx="504900" cy="209475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구부러진 연결선 294"/>
          <p:cNvCxnSpPr>
            <a:stCxn id="292" idx="3"/>
            <a:endCxn id="291" idx="1"/>
          </p:cNvCxnSpPr>
          <p:nvPr/>
        </p:nvCxnSpPr>
        <p:spPr>
          <a:xfrm>
            <a:off x="4283396" y="4376816"/>
            <a:ext cx="504899" cy="78557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구부러진 연결선 27"/>
          <p:cNvCxnSpPr>
            <a:stCxn id="291" idx="3"/>
            <a:endCxn id="291" idx="0"/>
          </p:cNvCxnSpPr>
          <p:nvPr/>
        </p:nvCxnSpPr>
        <p:spPr>
          <a:xfrm flipH="1" flipV="1">
            <a:off x="5004184" y="4393817"/>
            <a:ext cx="215888" cy="61556"/>
          </a:xfrm>
          <a:prstGeom prst="curvedConnector4">
            <a:avLst>
              <a:gd name="adj1" fmla="val -105888"/>
              <a:gd name="adj2" fmla="val 471369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모서리가 둥근 직사각형 302"/>
          <p:cNvSpPr/>
          <p:nvPr/>
        </p:nvSpPr>
        <p:spPr>
          <a:xfrm>
            <a:off x="3785762" y="4876968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SupportC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04" name="구부러진 연결선 303"/>
          <p:cNvCxnSpPr>
            <a:stCxn id="303" idx="3"/>
            <a:endCxn id="291" idx="1"/>
          </p:cNvCxnSpPr>
          <p:nvPr/>
        </p:nvCxnSpPr>
        <p:spPr>
          <a:xfrm flipV="1">
            <a:off x="4278179" y="4455373"/>
            <a:ext cx="510116" cy="489699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모서리가 둥근 직사각형 306"/>
          <p:cNvSpPr/>
          <p:nvPr/>
        </p:nvSpPr>
        <p:spPr>
          <a:xfrm>
            <a:off x="4287343" y="5597048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HtmlWriter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4441519" y="6237312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09" name="구부러진 연결선 27"/>
          <p:cNvCxnSpPr>
            <a:stCxn id="308" idx="0"/>
            <a:endCxn id="310" idx="2"/>
          </p:cNvCxnSpPr>
          <p:nvPr/>
        </p:nvCxnSpPr>
        <p:spPr>
          <a:xfrm rot="5400000" flipH="1" flipV="1">
            <a:off x="4513831" y="6165303"/>
            <a:ext cx="144016" cy="3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모서리가 둥근 직사각형 309"/>
          <p:cNvSpPr/>
          <p:nvPr/>
        </p:nvSpPr>
        <p:spPr>
          <a:xfrm>
            <a:off x="4313489" y="5957088"/>
            <a:ext cx="54470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PageMaker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11" name="구부러진 연결선 27"/>
          <p:cNvCxnSpPr>
            <a:stCxn id="310" idx="0"/>
            <a:endCxn id="307" idx="2"/>
          </p:cNvCxnSpPr>
          <p:nvPr/>
        </p:nvCxnSpPr>
        <p:spPr>
          <a:xfrm rot="16200000" flipV="1">
            <a:off x="4473925" y="5845171"/>
            <a:ext cx="223832" cy="1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모서리가 둥근 직사각형 311"/>
          <p:cNvSpPr/>
          <p:nvPr/>
        </p:nvSpPr>
        <p:spPr>
          <a:xfrm>
            <a:off x="3707904" y="5593143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Database	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13" name="구부러진 연결선 27"/>
          <p:cNvCxnSpPr>
            <a:stCxn id="310" idx="0"/>
            <a:endCxn id="312" idx="2"/>
          </p:cNvCxnSpPr>
          <p:nvPr/>
        </p:nvCxnSpPr>
        <p:spPr>
          <a:xfrm rot="16200000" flipV="1">
            <a:off x="4156109" y="5527356"/>
            <a:ext cx="227737" cy="63172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모서리가 둥근 직사각형 315"/>
          <p:cNvSpPr/>
          <p:nvPr/>
        </p:nvSpPr>
        <p:spPr>
          <a:xfrm>
            <a:off x="4970849" y="5589240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Property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17" name="구부러진 연결선 27"/>
          <p:cNvCxnSpPr>
            <a:stCxn id="310" idx="0"/>
            <a:endCxn id="316" idx="2"/>
          </p:cNvCxnSpPr>
          <p:nvPr/>
        </p:nvCxnSpPr>
        <p:spPr>
          <a:xfrm rot="5400000" flipH="1" flipV="1">
            <a:off x="4785629" y="5525660"/>
            <a:ext cx="231640" cy="631217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/>
          <p:cNvSpPr/>
          <p:nvPr/>
        </p:nvSpPr>
        <p:spPr>
          <a:xfrm>
            <a:off x="5580112" y="332656"/>
            <a:ext cx="277889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Coll</a:t>
            </a:r>
            <a:endParaRPr lang="en-US" altLang="ko-KR" sz="800" i="1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6825231" y="785609"/>
            <a:ext cx="483073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Mediator</a:t>
            </a:r>
          </a:p>
        </p:txBody>
      </p:sp>
      <p:sp>
        <p:nvSpPr>
          <p:cNvPr id="322" name="모서리가 둥근 직사각형 321"/>
          <p:cNvSpPr/>
          <p:nvPr/>
        </p:nvSpPr>
        <p:spPr>
          <a:xfrm>
            <a:off x="6084168" y="332656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CollButton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6136456" y="548680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CollText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5929991" y="852328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LoginFrame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6660231" y="1132552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26" name="구부러진 연결선 27"/>
          <p:cNvCxnSpPr>
            <a:stCxn id="325" idx="0"/>
            <a:endCxn id="324" idx="2"/>
          </p:cNvCxnSpPr>
          <p:nvPr/>
        </p:nvCxnSpPr>
        <p:spPr>
          <a:xfrm rot="16200000" flipV="1">
            <a:off x="6444511" y="772513"/>
            <a:ext cx="144016" cy="57606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구부러진 연결선 27"/>
          <p:cNvCxnSpPr>
            <a:stCxn id="324" idx="1"/>
            <a:endCxn id="319" idx="2"/>
          </p:cNvCxnSpPr>
          <p:nvPr/>
        </p:nvCxnSpPr>
        <p:spPr>
          <a:xfrm rot="10800000">
            <a:off x="5719057" y="455768"/>
            <a:ext cx="210934" cy="464665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구부러진 연결선 27"/>
          <p:cNvCxnSpPr>
            <a:stCxn id="323" idx="3"/>
            <a:endCxn id="321" idx="0"/>
          </p:cNvCxnSpPr>
          <p:nvPr/>
        </p:nvCxnSpPr>
        <p:spPr>
          <a:xfrm>
            <a:off x="6628873" y="616784"/>
            <a:ext cx="437895" cy="168825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구부러진 연결선 27"/>
          <p:cNvCxnSpPr>
            <a:stCxn id="322" idx="3"/>
            <a:endCxn id="321" idx="0"/>
          </p:cNvCxnSpPr>
          <p:nvPr/>
        </p:nvCxnSpPr>
        <p:spPr>
          <a:xfrm>
            <a:off x="6681161" y="400760"/>
            <a:ext cx="385607" cy="384849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구부러진 연결선 225"/>
          <p:cNvCxnSpPr>
            <a:stCxn id="324" idx="3"/>
            <a:endCxn id="321" idx="1"/>
          </p:cNvCxnSpPr>
          <p:nvPr/>
        </p:nvCxnSpPr>
        <p:spPr>
          <a:xfrm flipV="1">
            <a:off x="6526984" y="847165"/>
            <a:ext cx="298247" cy="73267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구부러진 연결선 225"/>
          <p:cNvCxnSpPr>
            <a:stCxn id="323" idx="1"/>
            <a:endCxn id="319" idx="3"/>
          </p:cNvCxnSpPr>
          <p:nvPr/>
        </p:nvCxnSpPr>
        <p:spPr>
          <a:xfrm rot="10800000">
            <a:off x="5858002" y="394212"/>
            <a:ext cx="278455" cy="222572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구부러진 연결선 225"/>
          <p:cNvCxnSpPr>
            <a:stCxn id="322" idx="1"/>
            <a:endCxn id="319" idx="3"/>
          </p:cNvCxnSpPr>
          <p:nvPr/>
        </p:nvCxnSpPr>
        <p:spPr>
          <a:xfrm rot="10800000">
            <a:off x="5858002" y="394212"/>
            <a:ext cx="226167" cy="654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모서리가 둥근 직사각형 346"/>
          <p:cNvSpPr/>
          <p:nvPr/>
        </p:nvSpPr>
        <p:spPr>
          <a:xfrm>
            <a:off x="5868144" y="2341072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48" name="구부러진 연결선 27"/>
          <p:cNvCxnSpPr>
            <a:stCxn id="347" idx="3"/>
            <a:endCxn id="354" idx="1"/>
          </p:cNvCxnSpPr>
          <p:nvPr/>
        </p:nvCxnSpPr>
        <p:spPr>
          <a:xfrm flipV="1">
            <a:off x="6156782" y="2337168"/>
            <a:ext cx="264611" cy="7200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6681215" y="1628800"/>
            <a:ext cx="483073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Observer</a:t>
            </a:r>
          </a:p>
        </p:txBody>
      </p:sp>
      <p:sp>
        <p:nvSpPr>
          <p:cNvPr id="350" name="모서리가 둥근 직사각형 349"/>
          <p:cNvSpPr/>
          <p:nvPr/>
        </p:nvSpPr>
        <p:spPr>
          <a:xfrm>
            <a:off x="5574435" y="1628800"/>
            <a:ext cx="850290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DigitalObserver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1" name="모서리가 둥근 직사각형 350"/>
          <p:cNvSpPr/>
          <p:nvPr/>
        </p:nvSpPr>
        <p:spPr>
          <a:xfrm>
            <a:off x="5626226" y="1916832"/>
            <a:ext cx="746705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GraphObserver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52" name="구부러진 연결선 351"/>
          <p:cNvCxnSpPr>
            <a:stCxn id="351" idx="3"/>
            <a:endCxn id="349" idx="1"/>
          </p:cNvCxnSpPr>
          <p:nvPr/>
        </p:nvCxnSpPr>
        <p:spPr>
          <a:xfrm flipV="1">
            <a:off x="6372931" y="1690356"/>
            <a:ext cx="308284" cy="294580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구부러진 연결선 352"/>
          <p:cNvCxnSpPr>
            <a:stCxn id="350" idx="3"/>
            <a:endCxn id="349" idx="1"/>
          </p:cNvCxnSpPr>
          <p:nvPr/>
        </p:nvCxnSpPr>
        <p:spPr>
          <a:xfrm flipV="1">
            <a:off x="6424725" y="1690356"/>
            <a:ext cx="256490" cy="654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모서리가 둥근 직사각형 353"/>
          <p:cNvSpPr/>
          <p:nvPr/>
        </p:nvSpPr>
        <p:spPr>
          <a:xfrm>
            <a:off x="6421393" y="2269064"/>
            <a:ext cx="79849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RandomNumGener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6" name="직사각형 355"/>
          <p:cNvSpPr/>
          <p:nvPr/>
        </p:nvSpPr>
        <p:spPr>
          <a:xfrm>
            <a:off x="6686376" y="1916832"/>
            <a:ext cx="483073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NumGener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57" name="구부러진 연결선 27"/>
          <p:cNvCxnSpPr>
            <a:stCxn id="356" idx="0"/>
            <a:endCxn id="349" idx="2"/>
          </p:cNvCxnSpPr>
          <p:nvPr/>
        </p:nvCxnSpPr>
        <p:spPr>
          <a:xfrm rot="16200000" flipV="1">
            <a:off x="6842873" y="1831791"/>
            <a:ext cx="164921" cy="5161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구부러진 연결선 225"/>
          <p:cNvCxnSpPr>
            <a:stCxn id="354" idx="0"/>
            <a:endCxn id="356" idx="2"/>
          </p:cNvCxnSpPr>
          <p:nvPr/>
        </p:nvCxnSpPr>
        <p:spPr>
          <a:xfrm rot="5400000" flipH="1" flipV="1">
            <a:off x="6759717" y="2100869"/>
            <a:ext cx="229121" cy="107271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모서리가 둥근 직사각형 366"/>
          <p:cNvSpPr/>
          <p:nvPr/>
        </p:nvSpPr>
        <p:spPr>
          <a:xfrm>
            <a:off x="5800773" y="3552111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68" name="구부러진 연결선 27"/>
          <p:cNvCxnSpPr>
            <a:stCxn id="367" idx="3"/>
            <a:endCxn id="370" idx="1"/>
          </p:cNvCxnSpPr>
          <p:nvPr/>
        </p:nvCxnSpPr>
        <p:spPr>
          <a:xfrm flipV="1">
            <a:off x="6089411" y="3548207"/>
            <a:ext cx="513118" cy="7200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직사각형 368"/>
          <p:cNvSpPr/>
          <p:nvPr/>
        </p:nvSpPr>
        <p:spPr>
          <a:xfrm>
            <a:off x="6516487" y="2996952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Memento</a:t>
            </a:r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6602529" y="3480103"/>
            <a:ext cx="34191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Gamer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71" name="구부러진 연결선 27"/>
          <p:cNvCxnSpPr>
            <a:stCxn id="370" idx="0"/>
            <a:endCxn id="369" idx="2"/>
          </p:cNvCxnSpPr>
          <p:nvPr/>
        </p:nvCxnSpPr>
        <p:spPr>
          <a:xfrm rot="16200000" flipV="1">
            <a:off x="6572912" y="3279527"/>
            <a:ext cx="360040" cy="4111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구부러진 연결선 27"/>
          <p:cNvCxnSpPr>
            <a:stCxn id="367" idx="0"/>
            <a:endCxn id="369" idx="1"/>
          </p:cNvCxnSpPr>
          <p:nvPr/>
        </p:nvCxnSpPr>
        <p:spPr>
          <a:xfrm rot="5400000" flipH="1" flipV="1">
            <a:off x="5983988" y="3019613"/>
            <a:ext cx="493603" cy="571395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모서리가 둥근 직사각형 374"/>
          <p:cNvSpPr/>
          <p:nvPr/>
        </p:nvSpPr>
        <p:spPr>
          <a:xfrm>
            <a:off x="5877695" y="4948976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76" name="구부러진 연결선 27"/>
          <p:cNvCxnSpPr>
            <a:stCxn id="375" idx="3"/>
            <a:endCxn id="382" idx="2"/>
          </p:cNvCxnSpPr>
          <p:nvPr/>
        </p:nvCxnSpPr>
        <p:spPr>
          <a:xfrm flipV="1">
            <a:off x="6166333" y="4876968"/>
            <a:ext cx="365563" cy="140112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직사각형 376"/>
          <p:cNvSpPr/>
          <p:nvPr/>
        </p:nvSpPr>
        <p:spPr>
          <a:xfrm>
            <a:off x="6381751" y="4365104"/>
            <a:ext cx="329185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State</a:t>
            </a:r>
          </a:p>
        </p:txBody>
      </p:sp>
      <p:sp>
        <p:nvSpPr>
          <p:cNvPr id="378" name="모서리가 둥근 직사각형 377"/>
          <p:cNvSpPr/>
          <p:nvPr/>
        </p:nvSpPr>
        <p:spPr>
          <a:xfrm>
            <a:off x="5632400" y="4236704"/>
            <a:ext cx="49241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DayState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5580112" y="4524736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NightState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80" name="구부러진 연결선 379"/>
          <p:cNvCxnSpPr>
            <a:stCxn id="379" idx="3"/>
            <a:endCxn id="377" idx="1"/>
          </p:cNvCxnSpPr>
          <p:nvPr/>
        </p:nvCxnSpPr>
        <p:spPr>
          <a:xfrm flipV="1">
            <a:off x="6177105" y="4426660"/>
            <a:ext cx="204646" cy="166180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구부러진 연결선 380"/>
          <p:cNvCxnSpPr>
            <a:stCxn id="378" idx="3"/>
            <a:endCxn id="377" idx="1"/>
          </p:cNvCxnSpPr>
          <p:nvPr/>
        </p:nvCxnSpPr>
        <p:spPr>
          <a:xfrm>
            <a:off x="6124817" y="4304808"/>
            <a:ext cx="256934" cy="121852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모서리가 둥근 직사각형 381"/>
          <p:cNvSpPr/>
          <p:nvPr/>
        </p:nvSpPr>
        <p:spPr>
          <a:xfrm>
            <a:off x="6259544" y="4740760"/>
            <a:ext cx="54470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SafeFrame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83" name="구부러진 연결선 27"/>
          <p:cNvCxnSpPr>
            <a:stCxn id="382" idx="0"/>
            <a:endCxn id="377" idx="2"/>
          </p:cNvCxnSpPr>
          <p:nvPr/>
        </p:nvCxnSpPr>
        <p:spPr>
          <a:xfrm rot="5400000" flipH="1" flipV="1">
            <a:off x="6412848" y="4607264"/>
            <a:ext cx="252545" cy="14448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직사각형 392"/>
          <p:cNvSpPr/>
          <p:nvPr/>
        </p:nvSpPr>
        <p:spPr>
          <a:xfrm>
            <a:off x="6804519" y="4393817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Context</a:t>
            </a:r>
          </a:p>
        </p:txBody>
      </p:sp>
      <p:cxnSp>
        <p:nvCxnSpPr>
          <p:cNvPr id="394" name="구부러진 연결선 393"/>
          <p:cNvCxnSpPr>
            <a:stCxn id="382" idx="3"/>
            <a:endCxn id="393" idx="2"/>
          </p:cNvCxnSpPr>
          <p:nvPr/>
        </p:nvCxnSpPr>
        <p:spPr>
          <a:xfrm flipV="1">
            <a:off x="6804248" y="4516928"/>
            <a:ext cx="216160" cy="291936"/>
          </a:xfrm>
          <a:prstGeom prst="curvedConnector2">
            <a:avLst/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모서리가 둥근 직사각형 396"/>
          <p:cNvSpPr/>
          <p:nvPr/>
        </p:nvSpPr>
        <p:spPr>
          <a:xfrm>
            <a:off x="5676178" y="5589240"/>
            <a:ext cx="44430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BigChar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8" name="모서리가 둥근 직사각형 397"/>
          <p:cNvSpPr/>
          <p:nvPr/>
        </p:nvSpPr>
        <p:spPr>
          <a:xfrm>
            <a:off x="6446825" y="5589240"/>
            <a:ext cx="798497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BigCharFactory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9" name="모서리가 둥근 직사각형 398"/>
          <p:cNvSpPr/>
          <p:nvPr/>
        </p:nvSpPr>
        <p:spPr>
          <a:xfrm>
            <a:off x="6573721" y="5957088"/>
            <a:ext cx="54470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BigString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6006031" y="6245120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401" name="구부러진 연결선 27"/>
          <p:cNvCxnSpPr>
            <a:stCxn id="400" idx="3"/>
            <a:endCxn id="399" idx="2"/>
          </p:cNvCxnSpPr>
          <p:nvPr/>
        </p:nvCxnSpPr>
        <p:spPr>
          <a:xfrm flipV="1">
            <a:off x="6294669" y="6093296"/>
            <a:ext cx="551404" cy="219928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구부러진 연결선 27"/>
          <p:cNvCxnSpPr>
            <a:stCxn id="399" idx="0"/>
            <a:endCxn id="398" idx="2"/>
          </p:cNvCxnSpPr>
          <p:nvPr/>
        </p:nvCxnSpPr>
        <p:spPr>
          <a:xfrm rot="5400000" flipH="1" flipV="1">
            <a:off x="6730253" y="5841268"/>
            <a:ext cx="231640" cy="1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구부러진 연결선 27"/>
          <p:cNvCxnSpPr>
            <a:stCxn id="398" idx="1"/>
            <a:endCxn id="397" idx="3"/>
          </p:cNvCxnSpPr>
          <p:nvPr/>
        </p:nvCxnSpPr>
        <p:spPr>
          <a:xfrm rot="10800000">
            <a:off x="6120481" y="5657344"/>
            <a:ext cx="326344" cy="12700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구부러진 연결선 27"/>
          <p:cNvCxnSpPr>
            <a:stCxn id="399" idx="1"/>
            <a:endCxn id="397" idx="2"/>
          </p:cNvCxnSpPr>
          <p:nvPr/>
        </p:nvCxnSpPr>
        <p:spPr>
          <a:xfrm rot="10800000">
            <a:off x="5898331" y="5725448"/>
            <a:ext cx="675391" cy="299744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7344512" y="116632"/>
            <a:ext cx="1782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21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.Proxy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7344512" y="1412776"/>
            <a:ext cx="1782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22.Command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7344512" y="2708920"/>
            <a:ext cx="1782000" cy="1224136"/>
          </a:xfrm>
          <a:prstGeom prst="rect">
            <a:avLst/>
          </a:pr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23.Interpreter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7484129" y="4896408"/>
            <a:ext cx="145769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Class extends </a:t>
            </a:r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AbstractClass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42" name="구부러진 연결선 241"/>
          <p:cNvCxnSpPr>
            <a:stCxn id="241" idx="1"/>
            <a:endCxn id="247" idx="1"/>
          </p:cNvCxnSpPr>
          <p:nvPr/>
        </p:nvCxnSpPr>
        <p:spPr>
          <a:xfrm rot="10800000" flipH="1" flipV="1">
            <a:off x="7484129" y="4964512"/>
            <a:ext cx="144016" cy="288032"/>
          </a:xfrm>
          <a:prstGeom prst="curvedConnector3">
            <a:avLst>
              <a:gd name="adj1" fmla="val -56591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모서리가 둥근 직사각형 242"/>
          <p:cNvSpPr/>
          <p:nvPr/>
        </p:nvSpPr>
        <p:spPr>
          <a:xfrm>
            <a:off x="8420233" y="5248640"/>
            <a:ext cx="544704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MainClass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44" name="구부러진 연결선 27"/>
          <p:cNvCxnSpPr>
            <a:stCxn id="243" idx="3"/>
            <a:endCxn id="241" idx="3"/>
          </p:cNvCxnSpPr>
          <p:nvPr/>
        </p:nvCxnSpPr>
        <p:spPr>
          <a:xfrm flipH="1" flipV="1">
            <a:off x="8941827" y="4964512"/>
            <a:ext cx="23110" cy="352232"/>
          </a:xfrm>
          <a:prstGeom prst="curvedConnector3">
            <a:avLst>
              <a:gd name="adj1" fmla="val -524695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/>
          <p:cNvSpPr/>
          <p:nvPr/>
        </p:nvSpPr>
        <p:spPr>
          <a:xfrm>
            <a:off x="7772161" y="4528560"/>
            <a:ext cx="739552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AbstractClass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7957872" y="5989625"/>
            <a:ext cx="534369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Interface</a:t>
            </a: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7628145" y="5184440"/>
            <a:ext cx="34191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Class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48" name="구부러진 연결선 247"/>
          <p:cNvCxnSpPr>
            <a:stCxn id="241" idx="0"/>
            <a:endCxn id="245" idx="2"/>
          </p:cNvCxnSpPr>
          <p:nvPr/>
        </p:nvCxnSpPr>
        <p:spPr>
          <a:xfrm rot="16200000" flipV="1">
            <a:off x="8055090" y="4738519"/>
            <a:ext cx="244737" cy="71041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모서리가 둥근 직사각형 248"/>
          <p:cNvSpPr/>
          <p:nvPr/>
        </p:nvSpPr>
        <p:spPr>
          <a:xfrm>
            <a:off x="7589895" y="5616488"/>
            <a:ext cx="1406402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Class implements Interface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50" name="구부러진 연결선 249"/>
          <p:cNvCxnSpPr>
            <a:stCxn id="249" idx="2"/>
            <a:endCxn id="246" idx="0"/>
          </p:cNvCxnSpPr>
          <p:nvPr/>
        </p:nvCxnSpPr>
        <p:spPr>
          <a:xfrm rot="5400000">
            <a:off x="8140613" y="5837141"/>
            <a:ext cx="236929" cy="68039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구부러진 연결선 250"/>
          <p:cNvCxnSpPr>
            <a:stCxn id="241" idx="2"/>
            <a:endCxn id="249" idx="0"/>
          </p:cNvCxnSpPr>
          <p:nvPr/>
        </p:nvCxnSpPr>
        <p:spPr>
          <a:xfrm rot="16200000" flipH="1">
            <a:off x="7961101" y="5284493"/>
            <a:ext cx="583872" cy="80118"/>
          </a:xfrm>
          <a:prstGeom prst="curvedConnector3">
            <a:avLst>
              <a:gd name="adj1" fmla="val 50000"/>
            </a:avLst>
          </a:prstGeom>
          <a:ln w="6350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8400065" y="404664"/>
            <a:ext cx="44430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Printer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8274760" y="772512"/>
            <a:ext cx="69491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PrinterProxy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7782173" y="1060544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58" name="구부러진 연결선 27"/>
          <p:cNvCxnSpPr>
            <a:stCxn id="257" idx="3"/>
            <a:endCxn id="254" idx="2"/>
          </p:cNvCxnSpPr>
          <p:nvPr/>
        </p:nvCxnSpPr>
        <p:spPr>
          <a:xfrm flipV="1">
            <a:off x="8070811" y="908720"/>
            <a:ext cx="551406" cy="219928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구부러진 연결선 27"/>
          <p:cNvCxnSpPr>
            <a:stCxn id="254" idx="0"/>
            <a:endCxn id="253" idx="2"/>
          </p:cNvCxnSpPr>
          <p:nvPr/>
        </p:nvCxnSpPr>
        <p:spPr>
          <a:xfrm rot="5400000" flipH="1" flipV="1">
            <a:off x="8506397" y="656692"/>
            <a:ext cx="231640" cy="12700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구부러진 연결선 27"/>
          <p:cNvCxnSpPr>
            <a:stCxn id="253" idx="1"/>
            <a:endCxn id="271" idx="3"/>
          </p:cNvCxnSpPr>
          <p:nvPr/>
        </p:nvCxnSpPr>
        <p:spPr>
          <a:xfrm rot="10800000">
            <a:off x="8100393" y="466220"/>
            <a:ext cx="299673" cy="654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구부러진 연결선 27"/>
          <p:cNvCxnSpPr>
            <a:stCxn id="254" idx="1"/>
            <a:endCxn id="271" idx="2"/>
          </p:cNvCxnSpPr>
          <p:nvPr/>
        </p:nvCxnSpPr>
        <p:spPr>
          <a:xfrm rot="10800000">
            <a:off x="7833208" y="527776"/>
            <a:ext cx="441552" cy="312841"/>
          </a:xfrm>
          <a:prstGeom prst="curvedConnector2">
            <a:avLst/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/>
          <p:cNvSpPr/>
          <p:nvPr/>
        </p:nvSpPr>
        <p:spPr>
          <a:xfrm>
            <a:off x="7566023" y="404664"/>
            <a:ext cx="534369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Printable</a:t>
            </a: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8723800" y="3501008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75" name="구부러진 연결선 27"/>
          <p:cNvCxnSpPr>
            <a:stCxn id="272" idx="1"/>
            <a:endCxn id="276" idx="3"/>
          </p:cNvCxnSpPr>
          <p:nvPr/>
        </p:nvCxnSpPr>
        <p:spPr>
          <a:xfrm rot="10800000">
            <a:off x="8522298" y="3295438"/>
            <a:ext cx="201503" cy="273675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/>
          <p:cNvSpPr/>
          <p:nvPr/>
        </p:nvSpPr>
        <p:spPr>
          <a:xfrm>
            <a:off x="8244408" y="3233881"/>
            <a:ext cx="277889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Node</a:t>
            </a: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7679984" y="2924944"/>
            <a:ext cx="492416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ProgNode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2" name="모서리가 둥근 직사각형 281"/>
          <p:cNvSpPr/>
          <p:nvPr/>
        </p:nvSpPr>
        <p:spPr>
          <a:xfrm>
            <a:off x="7451111" y="3501008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CmdListNode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83" name="구부러진 연결선 282"/>
          <p:cNvCxnSpPr>
            <a:stCxn id="282" idx="3"/>
            <a:endCxn id="276" idx="1"/>
          </p:cNvCxnSpPr>
          <p:nvPr/>
        </p:nvCxnSpPr>
        <p:spPr>
          <a:xfrm flipV="1">
            <a:off x="8100392" y="3295437"/>
            <a:ext cx="144016" cy="273675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구부러진 연결선 36"/>
          <p:cNvCxnSpPr>
            <a:stCxn id="281" idx="3"/>
            <a:endCxn id="276" idx="0"/>
          </p:cNvCxnSpPr>
          <p:nvPr/>
        </p:nvCxnSpPr>
        <p:spPr>
          <a:xfrm>
            <a:off x="8172400" y="2993048"/>
            <a:ext cx="210953" cy="240833"/>
          </a:xfrm>
          <a:prstGeom prst="curvedConnector2">
            <a:avLst/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구부러진 연결선 27"/>
          <p:cNvCxnSpPr>
            <a:stCxn id="272" idx="0"/>
            <a:endCxn id="288" idx="2"/>
          </p:cNvCxnSpPr>
          <p:nvPr/>
        </p:nvCxnSpPr>
        <p:spPr>
          <a:xfrm rot="16200000" flipV="1">
            <a:off x="8663436" y="3296324"/>
            <a:ext cx="367848" cy="41519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모서리가 둥근 직사각형 285"/>
          <p:cNvSpPr/>
          <p:nvPr/>
        </p:nvSpPr>
        <p:spPr>
          <a:xfrm>
            <a:off x="7956376" y="3724840"/>
            <a:ext cx="44430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CmdNode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87" name="구부러진 연결선 39"/>
          <p:cNvCxnSpPr>
            <a:stCxn id="286" idx="3"/>
            <a:endCxn id="276" idx="2"/>
          </p:cNvCxnSpPr>
          <p:nvPr/>
        </p:nvCxnSpPr>
        <p:spPr>
          <a:xfrm flipH="1" flipV="1">
            <a:off x="8383353" y="3356992"/>
            <a:ext cx="17326" cy="435952"/>
          </a:xfrm>
          <a:prstGeom prst="curvedConnector4">
            <a:avLst>
              <a:gd name="adj1" fmla="val -1319404"/>
              <a:gd name="adj2" fmla="val 57811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모서리가 둥근 직사각형 287"/>
          <p:cNvSpPr/>
          <p:nvPr/>
        </p:nvSpPr>
        <p:spPr>
          <a:xfrm>
            <a:off x="8604448" y="2996952"/>
            <a:ext cx="44430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Context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296" name="구부러진 연결선 27"/>
          <p:cNvCxnSpPr>
            <a:stCxn id="282" idx="0"/>
            <a:endCxn id="276" idx="1"/>
          </p:cNvCxnSpPr>
          <p:nvPr/>
        </p:nvCxnSpPr>
        <p:spPr>
          <a:xfrm rot="5400000" flipH="1" flipV="1">
            <a:off x="7907295" y="3163895"/>
            <a:ext cx="205571" cy="468656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구부러진 연결선 27"/>
          <p:cNvCxnSpPr>
            <a:stCxn id="281" idx="2"/>
            <a:endCxn id="276" idx="0"/>
          </p:cNvCxnSpPr>
          <p:nvPr/>
        </p:nvCxnSpPr>
        <p:spPr>
          <a:xfrm rot="16200000" flipH="1">
            <a:off x="8068408" y="2918935"/>
            <a:ext cx="172729" cy="457161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구부러진 연결선 27"/>
          <p:cNvCxnSpPr>
            <a:stCxn id="286" idx="0"/>
            <a:endCxn id="276" idx="2"/>
          </p:cNvCxnSpPr>
          <p:nvPr/>
        </p:nvCxnSpPr>
        <p:spPr>
          <a:xfrm rot="5400000" flipH="1" flipV="1">
            <a:off x="8097016" y="3438504"/>
            <a:ext cx="367848" cy="204825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8028384" y="1556792"/>
            <a:ext cx="431777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Command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7452320" y="2204864"/>
            <a:ext cx="483073" cy="1231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Drawable</a:t>
            </a:r>
            <a:endParaRPr lang="en-US" altLang="ko-KR" sz="800" i="1" dirty="0" smtClean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7421841" y="1844824"/>
            <a:ext cx="649281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DrawCommand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8388424" y="1852632"/>
            <a:ext cx="69491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MacroCommand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8100392" y="2204864"/>
            <a:ext cx="596993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체" pitchFamily="49" charset="-127"/>
                <a:ea typeface="굴림체" pitchFamily="49" charset="-127"/>
              </a:rPr>
              <a:t>DrawCanvas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8748464" y="2428696"/>
            <a:ext cx="288638" cy="13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Main</a:t>
            </a:r>
            <a:endParaRPr lang="ko-KR" altLang="en-US" sz="8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315" name="구부러진 연결선 27"/>
          <p:cNvCxnSpPr>
            <a:endCxn id="306" idx="2"/>
          </p:cNvCxnSpPr>
          <p:nvPr/>
        </p:nvCxnSpPr>
        <p:spPr>
          <a:xfrm rot="10800000">
            <a:off x="8398890" y="2341072"/>
            <a:ext cx="349575" cy="151824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구부러진 연결선 27"/>
          <p:cNvCxnSpPr>
            <a:stCxn id="314" idx="0"/>
            <a:endCxn id="305" idx="2"/>
          </p:cNvCxnSpPr>
          <p:nvPr/>
        </p:nvCxnSpPr>
        <p:spPr>
          <a:xfrm rot="16200000" flipV="1">
            <a:off x="8594404" y="2130317"/>
            <a:ext cx="439856" cy="15690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구부러진 연결선 27"/>
          <p:cNvCxnSpPr>
            <a:stCxn id="306" idx="0"/>
            <a:endCxn id="305" idx="2"/>
          </p:cNvCxnSpPr>
          <p:nvPr/>
        </p:nvCxnSpPr>
        <p:spPr>
          <a:xfrm rot="5400000" flipH="1" flipV="1">
            <a:off x="8459373" y="1928356"/>
            <a:ext cx="216024" cy="336992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구부러진 연결선 27"/>
          <p:cNvCxnSpPr>
            <a:stCxn id="302" idx="2"/>
            <a:endCxn id="301" idx="0"/>
          </p:cNvCxnSpPr>
          <p:nvPr/>
        </p:nvCxnSpPr>
        <p:spPr>
          <a:xfrm rot="5400000">
            <a:off x="7608254" y="2066636"/>
            <a:ext cx="223832" cy="52625"/>
          </a:xfrm>
          <a:prstGeom prst="curvedConnector3">
            <a:avLst>
              <a:gd name="adj1" fmla="val 50000"/>
            </a:avLst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구부러진 연결선 27"/>
          <p:cNvCxnSpPr>
            <a:stCxn id="305" idx="1"/>
            <a:endCxn id="299" idx="2"/>
          </p:cNvCxnSpPr>
          <p:nvPr/>
        </p:nvCxnSpPr>
        <p:spPr>
          <a:xfrm rot="10800000">
            <a:off x="8244274" y="1679904"/>
            <a:ext cx="144151" cy="240833"/>
          </a:xfrm>
          <a:prstGeom prst="curvedConnector2">
            <a:avLst/>
          </a:prstGeom>
          <a:ln w="63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구부러진 연결선 36"/>
          <p:cNvCxnSpPr>
            <a:stCxn id="306" idx="1"/>
            <a:endCxn id="301" idx="3"/>
          </p:cNvCxnSpPr>
          <p:nvPr/>
        </p:nvCxnSpPr>
        <p:spPr>
          <a:xfrm rot="10800000">
            <a:off x="7935394" y="2266420"/>
            <a:ext cx="164999" cy="654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구부러진 연결선 36"/>
          <p:cNvCxnSpPr>
            <a:stCxn id="302" idx="0"/>
            <a:endCxn id="299" idx="1"/>
          </p:cNvCxnSpPr>
          <p:nvPr/>
        </p:nvCxnSpPr>
        <p:spPr>
          <a:xfrm rot="5400000" flipH="1" flipV="1">
            <a:off x="7774195" y="1590635"/>
            <a:ext cx="226476" cy="281902"/>
          </a:xfrm>
          <a:prstGeom prst="curvedConnector2">
            <a:avLst/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구부러진 연결선 36"/>
          <p:cNvCxnSpPr>
            <a:stCxn id="305" idx="0"/>
            <a:endCxn id="299" idx="2"/>
          </p:cNvCxnSpPr>
          <p:nvPr/>
        </p:nvCxnSpPr>
        <p:spPr>
          <a:xfrm rot="16200000" flipV="1">
            <a:off x="8403713" y="1520464"/>
            <a:ext cx="172729" cy="491608"/>
          </a:xfrm>
          <a:prstGeom prst="curvedConnector3">
            <a:avLst>
              <a:gd name="adj1" fmla="val 50000"/>
            </a:avLst>
          </a:prstGeom>
          <a:ln w="63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154</Words>
  <Application>Microsoft Office PowerPoint</Application>
  <PresentationFormat>화면 슬라이드 쇼(4:3)</PresentationFormat>
  <Paragraphs>145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KangSeok</cp:lastModifiedBy>
  <cp:revision>21</cp:revision>
  <dcterms:created xsi:type="dcterms:W3CDTF">2006-10-05T04:04:58Z</dcterms:created>
  <dcterms:modified xsi:type="dcterms:W3CDTF">2015-02-24T04:20:31Z</dcterms:modified>
</cp:coreProperties>
</file>