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8" d="100"/>
          <a:sy n="198" d="100"/>
        </p:scale>
        <p:origin x="-6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DA83-8971-4B02-97F8-9AEF317EE95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86A-7E29-4992-89D7-C446F0DBCB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DA83-8971-4B02-97F8-9AEF317EE95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86A-7E29-4992-89D7-C446F0DBCB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DA83-8971-4B02-97F8-9AEF317EE95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86A-7E29-4992-89D7-C446F0DBCB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DA83-8971-4B02-97F8-9AEF317EE95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86A-7E29-4992-89D7-C446F0DBCB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DA83-8971-4B02-97F8-9AEF317EE95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86A-7E29-4992-89D7-C446F0DBCB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DA83-8971-4B02-97F8-9AEF317EE95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86A-7E29-4992-89D7-C446F0DBCB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DA83-8971-4B02-97F8-9AEF317EE95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86A-7E29-4992-89D7-C446F0DBCB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DA83-8971-4B02-97F8-9AEF317EE95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86A-7E29-4992-89D7-C446F0DBCB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DA83-8971-4B02-97F8-9AEF317EE95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86A-7E29-4992-89D7-C446F0DBCB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DA83-8971-4B02-97F8-9AEF317EE95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86A-7E29-4992-89D7-C446F0DBCB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DA83-8971-4B02-97F8-9AEF317EE95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86A-7E29-4992-89D7-C446F0DBCB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7DA83-8971-4B02-97F8-9AEF317EE95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7A86A-7E29-4992-89D7-C446F0DBCB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547664" y="2132856"/>
            <a:ext cx="1440160" cy="1512168"/>
          </a:xfrm>
          <a:prstGeom prst="rect">
            <a:avLst/>
          </a:prstGeom>
          <a:noFill/>
          <a:ln w="31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800" dirty="0" smtClean="0"/>
              <a:t>1.Bridge Networking</a:t>
            </a:r>
            <a:endParaRPr lang="ko-KR" altLang="en-US" sz="800" dirty="0"/>
          </a:p>
        </p:txBody>
      </p:sp>
      <p:sp>
        <p:nvSpPr>
          <p:cNvPr id="4" name="직사각형 3"/>
          <p:cNvSpPr/>
          <p:nvPr/>
        </p:nvSpPr>
        <p:spPr>
          <a:xfrm>
            <a:off x="1725371" y="3140968"/>
            <a:ext cx="36004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11</a:t>
            </a:r>
            <a:endParaRPr lang="ko-KR" altLang="en-US" sz="9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35696" y="2564904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192.168.0.10</a:t>
            </a:r>
          </a:p>
          <a:p>
            <a:pPr algn="ctr"/>
            <a:endParaRPr lang="ko-KR" altLang="en-US" sz="800" b="1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45451" y="3140968"/>
            <a:ext cx="36004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12</a:t>
            </a:r>
            <a:endParaRPr lang="ko-KR" altLang="en-US" sz="9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10" name="꺾인 연결선 9"/>
          <p:cNvCxnSpPr>
            <a:stCxn id="5" idx="2"/>
            <a:endCxn id="4" idx="0"/>
          </p:cNvCxnSpPr>
          <p:nvPr/>
        </p:nvCxnSpPr>
        <p:spPr>
          <a:xfrm rot="5400000">
            <a:off x="1978556" y="2851780"/>
            <a:ext cx="216024" cy="3623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5" idx="2"/>
            <a:endCxn id="6" idx="0"/>
          </p:cNvCxnSpPr>
          <p:nvPr/>
        </p:nvCxnSpPr>
        <p:spPr>
          <a:xfrm rot="16200000" flipH="1">
            <a:off x="2338595" y="2854092"/>
            <a:ext cx="216024" cy="3577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3"/>
            <a:endCxn id="6" idx="1"/>
          </p:cNvCxnSpPr>
          <p:nvPr/>
        </p:nvCxnSpPr>
        <p:spPr>
          <a:xfrm>
            <a:off x="2085411" y="3248980"/>
            <a:ext cx="360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57419" y="3110771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굴림체" pitchFamily="49" charset="-127"/>
                <a:ea typeface="굴림체" pitchFamily="49" charset="-127"/>
              </a:rPr>
              <a:t>o</a:t>
            </a:r>
            <a:endParaRPr lang="ko-KR" altLang="en-US" sz="1000" dirty="0"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19" name="직선 화살표 연결선 18"/>
          <p:cNvCxnSpPr>
            <a:stCxn id="5" idx="0"/>
          </p:cNvCxnSpPr>
          <p:nvPr/>
        </p:nvCxnSpPr>
        <p:spPr>
          <a:xfrm flipV="1">
            <a:off x="2267744" y="2348880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66858" y="2353693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굴림체" pitchFamily="49" charset="-127"/>
                <a:ea typeface="굴림체" pitchFamily="49" charset="-127"/>
              </a:rPr>
              <a:t>o</a:t>
            </a:r>
            <a:endParaRPr lang="ko-KR" altLang="en-US" sz="10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63688" y="3356992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굴림체" pitchFamily="49" charset="-127"/>
                <a:ea typeface="굴림체" pitchFamily="49" charset="-127"/>
              </a:rPr>
              <a:t>192.168.0.</a:t>
            </a:r>
            <a:endParaRPr lang="ko-KR" altLang="en-US" sz="8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51920" y="2132856"/>
            <a:ext cx="1440160" cy="1512168"/>
          </a:xfrm>
          <a:prstGeom prst="rect">
            <a:avLst/>
          </a:prstGeom>
          <a:noFill/>
          <a:ln w="31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800" dirty="0" smtClean="0"/>
              <a:t>2.NAT Network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4029627" y="3140968"/>
            <a:ext cx="36004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15</a:t>
            </a:r>
            <a:endParaRPr lang="ko-KR" altLang="en-US" sz="9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139952" y="2564904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192.168.0.10</a:t>
            </a:r>
          </a:p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 (DHCP:3)</a:t>
            </a:r>
            <a:endParaRPr lang="ko-KR" altLang="en-US" sz="800" b="1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749707" y="3140968"/>
            <a:ext cx="36004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16</a:t>
            </a:r>
            <a:endParaRPr lang="ko-KR" altLang="en-US" sz="9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49" name="꺾인 연결선 48"/>
          <p:cNvCxnSpPr>
            <a:stCxn id="47" idx="2"/>
            <a:endCxn id="46" idx="0"/>
          </p:cNvCxnSpPr>
          <p:nvPr/>
        </p:nvCxnSpPr>
        <p:spPr>
          <a:xfrm rot="5400000">
            <a:off x="4282812" y="2851780"/>
            <a:ext cx="216024" cy="3623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47" idx="2"/>
            <a:endCxn id="48" idx="0"/>
          </p:cNvCxnSpPr>
          <p:nvPr/>
        </p:nvCxnSpPr>
        <p:spPr>
          <a:xfrm rot="16200000" flipH="1">
            <a:off x="4642851" y="2854092"/>
            <a:ext cx="216024" cy="3577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6" idx="3"/>
            <a:endCxn id="48" idx="1"/>
          </p:cNvCxnSpPr>
          <p:nvPr/>
        </p:nvCxnSpPr>
        <p:spPr>
          <a:xfrm>
            <a:off x="4389667" y="3248980"/>
            <a:ext cx="360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61675" y="3110771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굴림체" pitchFamily="49" charset="-127"/>
                <a:ea typeface="굴림체" pitchFamily="49" charset="-127"/>
              </a:rPr>
              <a:t>o</a:t>
            </a:r>
            <a:endParaRPr lang="ko-KR" altLang="en-US" sz="1000" dirty="0"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53" name="직선 화살표 연결선 52"/>
          <p:cNvCxnSpPr>
            <a:stCxn id="47" idx="0"/>
          </p:cNvCxnSpPr>
          <p:nvPr/>
        </p:nvCxnSpPr>
        <p:spPr>
          <a:xfrm flipV="1">
            <a:off x="4572000" y="2348880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71114" y="2353693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굴림체" pitchFamily="49" charset="-127"/>
                <a:ea typeface="굴림체" pitchFamily="49" charset="-127"/>
              </a:rPr>
              <a:t>o</a:t>
            </a:r>
            <a:endParaRPr lang="ko-KR" altLang="en-US" sz="10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67944" y="3356992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굴림체" pitchFamily="49" charset="-127"/>
                <a:ea typeface="굴림체" pitchFamily="49" charset="-127"/>
              </a:rPr>
              <a:t>10.0.2</a:t>
            </a:r>
            <a:endParaRPr lang="ko-KR" altLang="en-US" sz="8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56176" y="2132856"/>
            <a:ext cx="1440160" cy="1512168"/>
          </a:xfrm>
          <a:prstGeom prst="rect">
            <a:avLst/>
          </a:prstGeom>
          <a:noFill/>
          <a:ln w="31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800" dirty="0" smtClean="0"/>
              <a:t>3.NAT</a:t>
            </a:r>
            <a:endParaRPr lang="ko-KR" altLang="en-US" sz="800" dirty="0"/>
          </a:p>
        </p:txBody>
      </p:sp>
      <p:sp>
        <p:nvSpPr>
          <p:cNvPr id="57" name="직사각형 56"/>
          <p:cNvSpPr/>
          <p:nvPr/>
        </p:nvSpPr>
        <p:spPr>
          <a:xfrm>
            <a:off x="6333883" y="3140968"/>
            <a:ext cx="36004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15</a:t>
            </a:r>
            <a:endParaRPr lang="ko-KR" altLang="en-US" sz="9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444208" y="2564904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192.168.0.10</a:t>
            </a:r>
          </a:p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2</a:t>
            </a:r>
            <a:endParaRPr lang="ko-KR" altLang="en-US" sz="800" b="1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053963" y="3140968"/>
            <a:ext cx="36004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15</a:t>
            </a:r>
            <a:endParaRPr lang="ko-KR" altLang="en-US" sz="9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60" name="꺾인 연결선 59"/>
          <p:cNvCxnSpPr>
            <a:stCxn id="58" idx="2"/>
            <a:endCxn id="57" idx="0"/>
          </p:cNvCxnSpPr>
          <p:nvPr/>
        </p:nvCxnSpPr>
        <p:spPr>
          <a:xfrm rot="5400000">
            <a:off x="6587068" y="2851780"/>
            <a:ext cx="216024" cy="3623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58" idx="2"/>
            <a:endCxn id="59" idx="0"/>
          </p:cNvCxnSpPr>
          <p:nvPr/>
        </p:nvCxnSpPr>
        <p:spPr>
          <a:xfrm rot="16200000" flipH="1">
            <a:off x="6947107" y="2854092"/>
            <a:ext cx="216024" cy="3577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7" idx="3"/>
            <a:endCxn id="59" idx="1"/>
          </p:cNvCxnSpPr>
          <p:nvPr/>
        </p:nvCxnSpPr>
        <p:spPr>
          <a:xfrm>
            <a:off x="6693923" y="3248980"/>
            <a:ext cx="360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765931" y="3110771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굴림체" pitchFamily="49" charset="-127"/>
                <a:ea typeface="굴림체" pitchFamily="49" charset="-127"/>
              </a:rPr>
              <a:t>x</a:t>
            </a:r>
            <a:endParaRPr lang="ko-KR" altLang="en-US" sz="1000" dirty="0"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64" name="직선 화살표 연결선 63"/>
          <p:cNvCxnSpPr>
            <a:stCxn id="58" idx="0"/>
          </p:cNvCxnSpPr>
          <p:nvPr/>
        </p:nvCxnSpPr>
        <p:spPr>
          <a:xfrm flipV="1">
            <a:off x="6876256" y="2348880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775370" y="2353693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굴림체" pitchFamily="49" charset="-127"/>
                <a:ea typeface="굴림체" pitchFamily="49" charset="-127"/>
              </a:rPr>
              <a:t>o</a:t>
            </a:r>
            <a:endParaRPr lang="ko-KR" altLang="en-US" sz="10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72200" y="3356992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굴림체" pitchFamily="49" charset="-127"/>
                <a:ea typeface="굴림체" pitchFamily="49" charset="-127"/>
              </a:rPr>
              <a:t>10.0.2</a:t>
            </a:r>
            <a:endParaRPr lang="ko-KR" altLang="en-US" sz="8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27784" y="4077072"/>
            <a:ext cx="1440160" cy="1512168"/>
          </a:xfrm>
          <a:prstGeom prst="rect">
            <a:avLst/>
          </a:prstGeom>
          <a:noFill/>
          <a:ln w="31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800" dirty="0" smtClean="0"/>
              <a:t>4.Host Only Networking</a:t>
            </a:r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>
          <a:xfrm>
            <a:off x="2805491" y="5085184"/>
            <a:ext cx="36004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101</a:t>
            </a:r>
            <a:endParaRPr lang="ko-KR" altLang="en-US" sz="9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915816" y="4509120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192.168.0.10</a:t>
            </a:r>
          </a:p>
          <a:p>
            <a:pPr algn="ctr"/>
            <a:r>
              <a:rPr lang="en-US" altLang="ko-KR" sz="800" b="1" dirty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</a:t>
            </a:r>
            <a:endParaRPr lang="ko-KR" altLang="en-US" sz="800" b="1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525571" y="5085184"/>
            <a:ext cx="36004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102</a:t>
            </a:r>
            <a:endParaRPr lang="ko-KR" altLang="en-US" sz="9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71" name="꺾인 연결선 70"/>
          <p:cNvCxnSpPr>
            <a:stCxn id="69" idx="2"/>
            <a:endCxn id="68" idx="0"/>
          </p:cNvCxnSpPr>
          <p:nvPr/>
        </p:nvCxnSpPr>
        <p:spPr>
          <a:xfrm rot="5400000">
            <a:off x="3058676" y="4795996"/>
            <a:ext cx="216024" cy="3623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69" idx="2"/>
            <a:endCxn id="70" idx="0"/>
          </p:cNvCxnSpPr>
          <p:nvPr/>
        </p:nvCxnSpPr>
        <p:spPr>
          <a:xfrm rot="16200000" flipH="1">
            <a:off x="3418715" y="4798308"/>
            <a:ext cx="216024" cy="3577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8" idx="3"/>
            <a:endCxn id="70" idx="1"/>
          </p:cNvCxnSpPr>
          <p:nvPr/>
        </p:nvCxnSpPr>
        <p:spPr>
          <a:xfrm>
            <a:off x="3165531" y="5193196"/>
            <a:ext cx="360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237539" y="5054987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굴림체" pitchFamily="49" charset="-127"/>
                <a:ea typeface="굴림체" pitchFamily="49" charset="-127"/>
              </a:rPr>
              <a:t>o</a:t>
            </a:r>
            <a:endParaRPr lang="ko-KR" altLang="en-US" sz="1000" dirty="0"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75" name="직선 화살표 연결선 74"/>
          <p:cNvCxnSpPr>
            <a:stCxn id="69" idx="0"/>
          </p:cNvCxnSpPr>
          <p:nvPr/>
        </p:nvCxnSpPr>
        <p:spPr>
          <a:xfrm flipV="1">
            <a:off x="3347864" y="4293096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246978" y="4297909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굴림체" pitchFamily="49" charset="-127"/>
                <a:ea typeface="굴림체" pitchFamily="49" charset="-127"/>
              </a:rPr>
              <a:t>x</a:t>
            </a:r>
            <a:endParaRPr lang="ko-KR" altLang="en-US" sz="10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843808" y="5301208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굴림체" pitchFamily="49" charset="-127"/>
                <a:ea typeface="굴림체" pitchFamily="49" charset="-127"/>
              </a:rPr>
              <a:t>192.168.56.</a:t>
            </a:r>
            <a:endParaRPr lang="ko-KR" altLang="en-US" sz="8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004048" y="4077072"/>
            <a:ext cx="1440160" cy="1512168"/>
          </a:xfrm>
          <a:prstGeom prst="rect">
            <a:avLst/>
          </a:prstGeom>
          <a:noFill/>
          <a:ln w="31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800" dirty="0" smtClean="0"/>
              <a:t>5.Internal Networking</a:t>
            </a:r>
            <a:endParaRPr lang="ko-KR" altLang="en-US" sz="800" dirty="0"/>
          </a:p>
        </p:txBody>
      </p:sp>
      <p:sp>
        <p:nvSpPr>
          <p:cNvPr id="79" name="직사각형 78"/>
          <p:cNvSpPr/>
          <p:nvPr/>
        </p:nvSpPr>
        <p:spPr>
          <a:xfrm>
            <a:off x="5181755" y="5085184"/>
            <a:ext cx="36004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</a:t>
            </a:r>
            <a:endParaRPr lang="ko-KR" altLang="en-US" sz="9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292080" y="4509120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192.168.0.10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901835" y="5085184"/>
            <a:ext cx="36004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2</a:t>
            </a:r>
            <a:endParaRPr lang="ko-KR" altLang="en-US" sz="9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82" name="꺾인 연결선 81"/>
          <p:cNvCxnSpPr>
            <a:stCxn id="81" idx="0"/>
            <a:endCxn id="79" idx="0"/>
          </p:cNvCxnSpPr>
          <p:nvPr/>
        </p:nvCxnSpPr>
        <p:spPr>
          <a:xfrm rot="16200000" flipV="1">
            <a:off x="5721815" y="4725144"/>
            <a:ext cx="12700" cy="720080"/>
          </a:xfrm>
          <a:prstGeom prst="bentConnector3">
            <a:avLst>
              <a:gd name="adj1" fmla="val 8147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9" idx="3"/>
            <a:endCxn id="81" idx="1"/>
          </p:cNvCxnSpPr>
          <p:nvPr/>
        </p:nvCxnSpPr>
        <p:spPr>
          <a:xfrm>
            <a:off x="5541795" y="5193196"/>
            <a:ext cx="360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613803" y="5054987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굴림체" pitchFamily="49" charset="-127"/>
                <a:ea typeface="굴림체" pitchFamily="49" charset="-127"/>
              </a:rPr>
              <a:t>o</a:t>
            </a:r>
            <a:endParaRPr lang="ko-KR" altLang="en-US" sz="1000" dirty="0"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86" name="직선 화살표 연결선 85"/>
          <p:cNvCxnSpPr>
            <a:stCxn id="80" idx="0"/>
          </p:cNvCxnSpPr>
          <p:nvPr/>
        </p:nvCxnSpPr>
        <p:spPr>
          <a:xfrm flipV="1">
            <a:off x="5724128" y="4293096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623242" y="4297909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굴림체" pitchFamily="49" charset="-127"/>
                <a:ea typeface="굴림체" pitchFamily="49" charset="-127"/>
              </a:rPr>
              <a:t>o</a:t>
            </a:r>
            <a:endParaRPr lang="ko-KR" altLang="en-US" sz="10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220072" y="5301208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굴림체" pitchFamily="49" charset="-127"/>
                <a:ea typeface="굴림체" pitchFamily="49" charset="-127"/>
              </a:rPr>
              <a:t>192.168.111.</a:t>
            </a:r>
            <a:endParaRPr lang="ko-KR" altLang="en-US" sz="8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20072" y="4797732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굴림체" pitchFamily="49" charset="-127"/>
                <a:ea typeface="굴림체" pitchFamily="49" charset="-127"/>
              </a:rPr>
              <a:t>vboxnet0</a:t>
            </a:r>
            <a:endParaRPr lang="ko-KR" altLang="en-US" sz="8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99592" y="971436"/>
            <a:ext cx="7344816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VirtualBox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구성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53</Words>
  <Application>Microsoft Office PowerPoint</Application>
  <PresentationFormat>화면 슬라이드 쇼(4:3)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taincokr</dc:creator>
  <cp:lastModifiedBy>taincokr</cp:lastModifiedBy>
  <cp:revision>5</cp:revision>
  <dcterms:created xsi:type="dcterms:W3CDTF">2016-04-06T05:58:10Z</dcterms:created>
  <dcterms:modified xsi:type="dcterms:W3CDTF">2016-04-06T06:39:24Z</dcterms:modified>
</cp:coreProperties>
</file>