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8" r:id="rId3"/>
    <p:sldId id="261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275" r:id="rId13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5"/>
      <p:bold r:id="rId16"/>
    </p:embeddedFont>
    <p:embeddedFont>
      <p:font typeface="Anaheim" panose="020B0604020202020204" charset="0"/>
      <p:regular r:id="rId17"/>
    </p:embeddedFont>
    <p:embeddedFont>
      <p:font typeface="Bahnschrift SemiBold" panose="020B0502040204020203" pitchFamily="34" charset="0"/>
      <p:bold r:id="rId18"/>
    </p:embeddedFont>
    <p:embeddedFont>
      <p:font typeface="Bebas Neue" panose="020B0606020202050201" pitchFamily="34" charset="0"/>
      <p:regular r:id="rId19"/>
    </p:embeddedFont>
    <p:embeddedFont>
      <p:font typeface="Comfortaa" panose="020B0604020202020204" charset="0"/>
      <p:regular r:id="rId20"/>
      <p:bold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Fira Code" panose="020B0809050000020004" pitchFamily="49" charset="0"/>
      <p:regular r:id="rId26"/>
      <p:bold r:id="rId27"/>
    </p:embeddedFont>
    <p:embeddedFont>
      <p:font typeface="MV Boli" panose="02000500030200090000" pitchFamily="2" charset="0"/>
      <p:regular r:id="rId28"/>
    </p:embeddedFont>
    <p:embeddedFont>
      <p:font typeface="Segoe UI Variable Display Semib" pitchFamily="2" charset="0"/>
      <p:bold r:id="rId29"/>
    </p:embeddedFont>
    <p:embeddedFont>
      <p:font typeface="Source Code Pro" panose="020B030903040302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B5F7"/>
    <a:srgbClr val="3794FB"/>
    <a:srgbClr val="656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98A121-4946-4319-9B72-108BA2D5E7D1}">
  <a:tblStyle styleId="{6098A121-4946-4319-9B72-108BA2D5E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C32B240-87B7-4144-96E7-7E8C9E55EB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0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486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707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86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146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92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789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21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8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59" r:id="rId4"/>
    <p:sldLayoutId id="2147483665" r:id="rId5"/>
    <p:sldLayoutId id="2147483672" r:id="rId6"/>
    <p:sldLayoutId id="2147483673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spc="-300" dirty="0">
                <a:solidFill>
                  <a:srgbClr val="D1D5DB"/>
                </a:solidFill>
                <a:effectLst/>
                <a:latin typeface="Source Code Pro" panose="020B0309030403020204" pitchFamily="49" charset="0"/>
                <a:ea typeface="Source Code Pro" panose="020B0309030403020204" pitchFamily="49" charset="0"/>
              </a:rPr>
              <a:t>Piano Application </a:t>
            </a:r>
            <a:br>
              <a:rPr lang="en-IN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IN" dirty="0">
                <a:solidFill>
                  <a:schemeClr val="accent4"/>
                </a:solidFill>
              </a:rPr>
              <a:t>Java Programming</a:t>
            </a:r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273349" y="301591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B7421CF-FD5E-BFA0-5A6E-AFFEF8A48DA6}"/>
              </a:ext>
            </a:extLst>
          </p:cNvPr>
          <p:cNvSpPr txBox="1"/>
          <p:nvPr/>
        </p:nvSpPr>
        <p:spPr>
          <a:xfrm>
            <a:off x="6351722" y="4130229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By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matic SC" panose="00000500000000000000" pitchFamily="2" charset="-79"/>
                <a:ea typeface="Source Code Pro" panose="020B0309030403020204" pitchFamily="49" charset="0"/>
                <a:cs typeface="Amatic SC" panose="00000500000000000000" pitchFamily="2" charset="-79"/>
              </a:rPr>
              <a:t>Guruprasath M R</a:t>
            </a:r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(CH.EN.U4AIE22015)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Sudeesh</a:t>
            </a:r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Kumar V(CH.EN.U4AIE22059)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1622156" y="445025"/>
            <a:ext cx="68018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MIDI Sound Generation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3999" y="1443125"/>
            <a:ext cx="8117709" cy="3361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Utilizes the `Synthesizer` and `</a:t>
            </a:r>
            <a:r>
              <a:rPr lang="en-US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MidiChannel</a:t>
            </a: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` classes for MIDI sound synthesis.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Opens the synthesizer and obtains the `</a:t>
            </a:r>
            <a:r>
              <a:rPr lang="en-US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MidiChannel</a:t>
            </a: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` for generating sounds.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Plays notes using the `</a:t>
            </a:r>
            <a:r>
              <a:rPr lang="en-US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noteOn</a:t>
            </a: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` and `</a:t>
            </a:r>
            <a:r>
              <a:rPr lang="en-US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noteOff</a:t>
            </a: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` commands.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Velocity Parameter: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  - Controls the loudness of the note, enabling dynamic expression.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  - Can be adjusted to achieve different levels of intensity in the sound.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Sound Duration: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  - Implements a `</a:t>
            </a:r>
            <a:r>
              <a:rPr lang="en-US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playSound</a:t>
            </a: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()` method with adjustable duration for generating custom note lengths.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  - Allows for realistic note durations and musical expression.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  - Provides flexibility to control the length of each played note.</a:t>
            </a:r>
          </a:p>
        </p:txBody>
      </p:sp>
    </p:spTree>
    <p:extLst>
      <p:ext uri="{BB962C8B-B14F-4D97-AF65-F5344CB8AC3E}">
        <p14:creationId xmlns:p14="http://schemas.microsoft.com/office/powerpoint/2010/main" val="347429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"/>
          <p:cNvSpPr txBox="1">
            <a:spLocks noGrp="1"/>
          </p:cNvSpPr>
          <p:nvPr>
            <p:ph type="title"/>
          </p:nvPr>
        </p:nvSpPr>
        <p:spPr>
          <a:xfrm>
            <a:off x="896626" y="211305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DEMO</a:t>
            </a:r>
            <a:endParaRPr dirty="0"/>
          </a:p>
        </p:txBody>
      </p:sp>
      <p:grpSp>
        <p:nvGrpSpPr>
          <p:cNvPr id="904" name="Google Shape;904;p5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905" name="Google Shape;905;p5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0"/>
          <p:cNvSpPr txBox="1"/>
          <p:nvPr/>
        </p:nvSpPr>
        <p:spPr>
          <a:xfrm>
            <a:off x="713225" y="11824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50"/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BD422-8B3E-6DCA-8173-B5E535A2C21B}"/>
              </a:ext>
            </a:extLst>
          </p:cNvPr>
          <p:cNvSpPr txBox="1"/>
          <p:nvPr/>
        </p:nvSpPr>
        <p:spPr>
          <a:xfrm>
            <a:off x="5832530" y="3509898"/>
            <a:ext cx="123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 LINK</a:t>
            </a:r>
          </a:p>
        </p:txBody>
      </p:sp>
    </p:spTree>
    <p:extLst>
      <p:ext uri="{BB962C8B-B14F-4D97-AF65-F5344CB8AC3E}">
        <p14:creationId xmlns:p14="http://schemas.microsoft.com/office/powerpoint/2010/main" val="339812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"/>
          <p:cNvSpPr txBox="1">
            <a:spLocks noGrp="1"/>
          </p:cNvSpPr>
          <p:nvPr>
            <p:ph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903" name="Google Shape;903;p50"/>
          <p:cNvSpPr txBox="1">
            <a:spLocks noGrp="1"/>
          </p:cNvSpPr>
          <p:nvPr>
            <p:ph type="subTitle" idx="1"/>
          </p:nvPr>
        </p:nvSpPr>
        <p:spPr>
          <a:xfrm>
            <a:off x="3847771" y="3552650"/>
            <a:ext cx="179574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Thank you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904" name="Google Shape;904;p5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905" name="Google Shape;905;p5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0"/>
          <p:cNvSpPr txBox="1"/>
          <p:nvPr/>
        </p:nvSpPr>
        <p:spPr>
          <a:xfrm>
            <a:off x="713225" y="11824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50"/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>
                <a:solidFill>
                  <a:schemeClr val="accent4"/>
                </a:solidFill>
              </a:rPr>
              <a:t>of contents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1869900" y="1973698"/>
            <a:ext cx="602100" cy="4046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1837847" y="2553938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2972599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b="1" i="0" dirty="0">
                <a:effectLst/>
                <a:latin typeface="Segoe UI Variable Display Semib" pitchFamily="2" charset="0"/>
              </a:rPr>
              <a:t>Introduction</a:t>
            </a:r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2377440" y="1957465"/>
            <a:ext cx="2722299" cy="5010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IN" b="1" i="0" dirty="0">
                <a:effectLst/>
                <a:latin typeface="Segoe UI Variable Display Semib" pitchFamily="2" charset="0"/>
              </a:rPr>
              <a:t>GUI Components</a:t>
            </a:r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2511246" y="2553938"/>
            <a:ext cx="476285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i="0" dirty="0">
                <a:effectLst/>
                <a:latin typeface="Segoe UI Variable Display Semib" pitchFamily="2" charset="0"/>
              </a:rPr>
              <a:t>PianoButton </a:t>
            </a:r>
            <a:r>
              <a:rPr lang="en-IN" dirty="0">
                <a:latin typeface="Segoe UI Variable Display Semib" pitchFamily="2" charset="0"/>
              </a:rPr>
              <a:t>And PianoApp </a:t>
            </a:r>
            <a:r>
              <a:rPr lang="en-IN" i="0" dirty="0">
                <a:effectLst/>
                <a:latin typeface="Segoe UI Variable Display Semib" pitchFamily="2" charset="0"/>
              </a:rPr>
              <a:t>Class</a:t>
            </a:r>
          </a:p>
        </p:txBody>
      </p:sp>
      <p:sp>
        <p:nvSpPr>
          <p:cNvPr id="6" name="Google Shape;312;p33">
            <a:extLst>
              <a:ext uri="{FF2B5EF4-FFF2-40B4-BE49-F238E27FC236}">
                <a16:creationId xmlns:a16="http://schemas.microsoft.com/office/drawing/2014/main" id="{A393A766-AFE5-759E-74CA-7322BC9E0BC4}"/>
              </a:ext>
            </a:extLst>
          </p:cNvPr>
          <p:cNvSpPr txBox="1">
            <a:spLocks/>
          </p:cNvSpPr>
          <p:nvPr/>
        </p:nvSpPr>
        <p:spPr>
          <a:xfrm>
            <a:off x="1832622" y="3070220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9" name="Google Shape;315;p33">
            <a:extLst>
              <a:ext uri="{FF2B5EF4-FFF2-40B4-BE49-F238E27FC236}">
                <a16:creationId xmlns:a16="http://schemas.microsoft.com/office/drawing/2014/main" id="{12FFEB25-24E3-351A-3CF6-C70D86581324}"/>
              </a:ext>
            </a:extLst>
          </p:cNvPr>
          <p:cNvSpPr txBox="1">
            <a:spLocks/>
          </p:cNvSpPr>
          <p:nvPr/>
        </p:nvSpPr>
        <p:spPr>
          <a:xfrm>
            <a:off x="2511246" y="3062700"/>
            <a:ext cx="667722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IN" b="1" dirty="0">
              <a:latin typeface="Söhne"/>
            </a:endParaRPr>
          </a:p>
          <a:p>
            <a:pPr marL="0" indent="0"/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KeyListener Implementation</a:t>
            </a:r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Segoe UI Variable Display Semib" pitchFamily="2" charset="0"/>
              </a:rPr>
              <a:t> and </a:t>
            </a:r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KeyMapping</a:t>
            </a:r>
          </a:p>
        </p:txBody>
      </p:sp>
      <p:sp>
        <p:nvSpPr>
          <p:cNvPr id="12" name="Google Shape;310;p33">
            <a:extLst>
              <a:ext uri="{FF2B5EF4-FFF2-40B4-BE49-F238E27FC236}">
                <a16:creationId xmlns:a16="http://schemas.microsoft.com/office/drawing/2014/main" id="{39037986-707C-BAD8-0E0B-5AF1856E45C3}"/>
              </a:ext>
            </a:extLst>
          </p:cNvPr>
          <p:cNvSpPr txBox="1">
            <a:spLocks/>
          </p:cNvSpPr>
          <p:nvPr/>
        </p:nvSpPr>
        <p:spPr>
          <a:xfrm>
            <a:off x="1832622" y="3589002"/>
            <a:ext cx="602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3" name="Google Shape;313;p33">
            <a:extLst>
              <a:ext uri="{FF2B5EF4-FFF2-40B4-BE49-F238E27FC236}">
                <a16:creationId xmlns:a16="http://schemas.microsoft.com/office/drawing/2014/main" id="{07E12410-ECBB-14C1-A2D8-FF8121BC9C7E}"/>
              </a:ext>
            </a:extLst>
          </p:cNvPr>
          <p:cNvSpPr txBox="1">
            <a:spLocks/>
          </p:cNvSpPr>
          <p:nvPr/>
        </p:nvSpPr>
        <p:spPr>
          <a:xfrm>
            <a:off x="2377439" y="3607292"/>
            <a:ext cx="366824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IN" b="1" i="0" dirty="0">
                <a:solidFill>
                  <a:srgbClr val="3794FB"/>
                </a:solidFill>
                <a:effectLst/>
                <a:latin typeface="Söhne"/>
              </a:rPr>
              <a:t>MIDI Sound Generation</a:t>
            </a:r>
          </a:p>
        </p:txBody>
      </p:sp>
      <p:sp>
        <p:nvSpPr>
          <p:cNvPr id="22" name="Google Shape;310;p33">
            <a:extLst>
              <a:ext uri="{FF2B5EF4-FFF2-40B4-BE49-F238E27FC236}">
                <a16:creationId xmlns:a16="http://schemas.microsoft.com/office/drawing/2014/main" id="{9970820E-A107-A65C-2EED-A89BDD864B87}"/>
              </a:ext>
            </a:extLst>
          </p:cNvPr>
          <p:cNvSpPr txBox="1">
            <a:spLocks/>
          </p:cNvSpPr>
          <p:nvPr/>
        </p:nvSpPr>
        <p:spPr>
          <a:xfrm>
            <a:off x="1832622" y="4092092"/>
            <a:ext cx="602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3" name="Google Shape;313;p33">
            <a:extLst>
              <a:ext uri="{FF2B5EF4-FFF2-40B4-BE49-F238E27FC236}">
                <a16:creationId xmlns:a16="http://schemas.microsoft.com/office/drawing/2014/main" id="{890B09C4-0BBB-4199-9372-E9660DD9630E}"/>
              </a:ext>
            </a:extLst>
          </p:cNvPr>
          <p:cNvSpPr txBox="1">
            <a:spLocks/>
          </p:cNvSpPr>
          <p:nvPr/>
        </p:nvSpPr>
        <p:spPr>
          <a:xfrm>
            <a:off x="2377440" y="4073802"/>
            <a:ext cx="366824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IN" b="1" i="0" dirty="0">
                <a:solidFill>
                  <a:srgbClr val="656F7D"/>
                </a:solidFill>
                <a:effectLst/>
                <a:latin typeface="Söhne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Introduction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77800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Purpose: Create a piano application with a graphical user interface (GUI) in Java.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Libraries: Java, Swing,</a:t>
            </a:r>
            <a:r>
              <a:rPr lang="en-IN" sz="2800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midi</a:t>
            </a:r>
            <a:r>
              <a:rPr lang="en-US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2608880" y="445025"/>
            <a:ext cx="58151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GUI Components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3999" y="1443125"/>
            <a:ext cx="7921397" cy="27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Swing: Java's GUI toolkit for creating graphical interfaces.</a:t>
            </a: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sz="1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: Main window of the application, providing the container for GUI components.</a:t>
            </a: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sz="1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: Container for piano keys, allowing for easy organization and layout management.</a:t>
            </a: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GridLayout</a:t>
            </a:r>
            <a:r>
              <a:rPr lang="en-US" sz="1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: A layout manager used to arrange the piano keys in a grid format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79343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2608880" y="445025"/>
            <a:ext cx="58151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PianoButton Class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3999" y="1443125"/>
            <a:ext cx="7921397" cy="27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lang="en-US" sz="1600" b="0" i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to represent individual piano keys in the GUI.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Properties: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note: MIDI note value of the key.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isBlack</a:t>
            </a: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: Indicates whether the key is a black key or a white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Methods: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playSound</a:t>
            </a: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(): Plays the note associated with the key.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stopSound</a:t>
            </a: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(): Stops playing the note.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MIDI Sound Generation: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Uses the Synthesizer and </a:t>
            </a:r>
            <a:r>
              <a:rPr lang="en-US" sz="1600" b="0" i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MidiChannel</a:t>
            </a: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classes for sound synthesis.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Plays and stops notes based on user interaction.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4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2608880" y="445025"/>
            <a:ext cx="58151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PianoApp Class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3999" y="1443125"/>
            <a:ext cx="8117709" cy="3361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Responsible for initializing and managing the piano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Contains the main method to start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GUI Components: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: Main window of the application.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: Container for piano keys.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KeyListener</a:t>
            </a: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 Implementation: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Implements the </a:t>
            </a:r>
            <a:r>
              <a:rPr lang="en-US" sz="1600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KeyListener</a:t>
            </a: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 interface to handle keyboard input.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Methods: </a:t>
            </a:r>
            <a:r>
              <a:rPr lang="en-US" sz="1600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keyReleased</a:t>
            </a: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keyTyped</a:t>
            </a: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().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MIDI Sound Generation: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Uses the Synthesizer and </a:t>
            </a:r>
            <a:r>
              <a:rPr lang="en-US" sz="1600" b="0" i="0" dirty="0" err="1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MidiChannel</a:t>
            </a: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 classes for sound synthesis.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CBB5F7"/>
                </a:solidFill>
                <a:effectLst/>
                <a:latin typeface="Consolas" panose="020B0609020204030204" pitchFamily="49" charset="0"/>
              </a:rPr>
              <a:t>Plays and stops notes based on keyboard input.</a:t>
            </a:r>
          </a:p>
        </p:txBody>
      </p:sp>
    </p:spTree>
    <p:extLst>
      <p:ext uri="{BB962C8B-B14F-4D97-AF65-F5344CB8AC3E}">
        <p14:creationId xmlns:p14="http://schemas.microsoft.com/office/powerpoint/2010/main" val="32656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1622156" y="445025"/>
            <a:ext cx="68018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KeyListener Implementation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3999" y="1443125"/>
            <a:ext cx="8117709" cy="3361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Implements the </a:t>
            </a:r>
            <a:r>
              <a:rPr lang="en-US" sz="1600" b="0" i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KeyListener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interface to handle keyboard input for the piano keys.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Methods: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(): Triggered when a key is pressed, allowing for real-time sound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keyReleased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(): Triggered when a key is released, stopping the sound playback.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CBB5F7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9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1622156" y="445025"/>
            <a:ext cx="68018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KeyListener Implementation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3999" y="1443125"/>
            <a:ext cx="8117709" cy="3361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Implements the </a:t>
            </a:r>
            <a:r>
              <a:rPr lang="en-US" sz="1600" b="0" i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KeyListener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interface to handle keyboard input for the piano keys.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Methods: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(): Triggered when a key is pressed, allowing for real-time sound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keyReleased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(): Triggered when a key is released, stopping the sound playback.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CBB5F7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1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1622156" y="445025"/>
            <a:ext cx="68018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Key Mapping</a:t>
            </a: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3999" y="1443125"/>
            <a:ext cx="8117709" cy="3361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Utilizes a HashMap to map keyboard keys to piano keys, enabling accurate note generation.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Supports lowercase and uppercase keys, allowing for a wider range of inputs.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1D5DB"/>
                </a:solidFill>
                <a:latin typeface="Söhne"/>
              </a:rPr>
              <a:t>Key map for first octave and second octave is upper of given key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1D5DB"/>
                </a:solidFill>
                <a:latin typeface="Söhne"/>
              </a:rPr>
              <a:t>{‘keyboard key’ -&gt; ‘Note’}</a:t>
            </a:r>
          </a:p>
          <a:p>
            <a:pPr marL="596900" lvl="1" indent="0" algn="l"/>
            <a:r>
              <a:rPr lang="en-US" sz="2000" dirty="0">
                <a:solidFill>
                  <a:srgbClr val="D1D5DB"/>
                </a:solidFill>
                <a:latin typeface="Söhne"/>
              </a:rPr>
              <a:t>{</a:t>
            </a:r>
            <a:r>
              <a:rPr lang="pt-BR" sz="1800" b="0" i="0" dirty="0">
                <a:solidFill>
                  <a:srgbClr val="FFFFFF"/>
                </a:solidFill>
                <a:effectLst/>
                <a:latin typeface="Söhne Mono"/>
              </a:rPr>
              <a:t>z -&gt; C, x -&gt; D, c -&gt; E, v -&gt; F, b -&gt; G ,</a:t>
            </a:r>
          </a:p>
          <a:p>
            <a:pPr marL="596900" lvl="1" indent="0" algn="l"/>
            <a:r>
              <a:rPr lang="pt-BR" sz="1800" b="0" i="0" dirty="0">
                <a:solidFill>
                  <a:srgbClr val="FFFFFF"/>
                </a:solidFill>
                <a:effectLst/>
                <a:latin typeface="Söhne Mono"/>
              </a:rPr>
              <a:t>n -&gt; A, m -&gt; B, a -&gt; C#,s -&gt; D#,j -&gt; F#,</a:t>
            </a:r>
          </a:p>
          <a:p>
            <a:pPr marL="596900" lvl="1" indent="0" algn="l"/>
            <a:r>
              <a:rPr lang="pt-BR" sz="1800" b="0" i="0" dirty="0">
                <a:solidFill>
                  <a:srgbClr val="FFFFFF"/>
                </a:solidFill>
                <a:effectLst/>
                <a:latin typeface="Söhne Mono"/>
              </a:rPr>
              <a:t>k -&gt;G#,l -&gt; A#</a:t>
            </a:r>
            <a:r>
              <a:rPr lang="en-US" sz="2000" dirty="0">
                <a:solidFill>
                  <a:srgbClr val="D1D5DB"/>
                </a:solidFill>
                <a:latin typeface="Söhne"/>
              </a:rPr>
              <a:t>}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Supports 2 octaves and variations</a:t>
            </a:r>
            <a:endParaRPr lang="en-US" sz="1600" b="0" i="0" dirty="0">
              <a:solidFill>
                <a:srgbClr val="CBB5F7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0653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On-screen Show (16:9)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Anaheim</vt:lpstr>
      <vt:lpstr>Segoe UI Variable Display Semib</vt:lpstr>
      <vt:lpstr>Bahnschrift SemiBold</vt:lpstr>
      <vt:lpstr>Bebas Neue</vt:lpstr>
      <vt:lpstr>Source Code Pro</vt:lpstr>
      <vt:lpstr>Söhne</vt:lpstr>
      <vt:lpstr>Wingdings</vt:lpstr>
      <vt:lpstr>MV Boli</vt:lpstr>
      <vt:lpstr>Comfortaa</vt:lpstr>
      <vt:lpstr>Arial</vt:lpstr>
      <vt:lpstr>Consolas</vt:lpstr>
      <vt:lpstr>Amatic SC</vt:lpstr>
      <vt:lpstr>Fira Code</vt:lpstr>
      <vt:lpstr>Söhne Mono</vt:lpstr>
      <vt:lpstr>Introduction to Java Programming for High School by Slidesgo</vt:lpstr>
      <vt:lpstr>Piano Application  Java Programming</vt:lpstr>
      <vt:lpstr>Table of contents</vt:lpstr>
      <vt:lpstr>Introduction</vt:lpstr>
      <vt:lpstr>GUI Components</vt:lpstr>
      <vt:lpstr>PianoButton Class</vt:lpstr>
      <vt:lpstr>PianoApp Class</vt:lpstr>
      <vt:lpstr>KeyListener Implementation</vt:lpstr>
      <vt:lpstr>KeyListener Implementation</vt:lpstr>
      <vt:lpstr>Key Mapping</vt:lpstr>
      <vt:lpstr>MIDI Sound Generation</vt:lpstr>
      <vt:lpstr>DEMO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 Application  Java Programming</dc:title>
  <dc:creator>Guru prasath</dc:creator>
  <cp:lastModifiedBy>Guruprasath M.R.-[CH.EN.U4AIE22015]</cp:lastModifiedBy>
  <cp:revision>2</cp:revision>
  <dcterms:modified xsi:type="dcterms:W3CDTF">2023-06-07T11:28:03Z</dcterms:modified>
</cp:coreProperties>
</file>