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FD1C-4886-4E5F-A1DA-5DB6449D0F0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C0B-E7FE-4EF7-BE34-14DF62E4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0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B80FB-BEC1-4B55-8EFD-9FF99605C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2CBEB-2B41-497E-9FD3-F90111F5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CDAC7-A0A5-46B7-A3F7-EEF59D1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E85BA-F9AC-49AD-A287-AFF9F530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A064D-3A9E-4EF0-A434-21932FE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6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26B5-48EA-430C-AEB2-38559062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B349A-37F1-4182-9A71-BF40BD9E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74D5A-141C-446E-97A6-0E11E7D2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EE44-AB1D-44BD-9FAE-549D4430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4EEA8-E837-4CB9-AFB6-BF9DAA0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878FFF-D199-47FF-855B-AC9E0F759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D2BC7-5219-49F9-9401-842598161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3C31-59D5-4DD8-B4D8-75BB701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D0529-725E-4296-B072-F7815F30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3242C-6036-44B0-A164-2029AD6A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6C14-0E9A-4E46-8022-8DAD46EE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87AE-EB90-4853-8EBA-694EDC84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ECB0-7AC0-4154-9457-0AE87634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ED68E-B6F6-456A-B071-D13E3F1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54525-7A40-4B57-BE26-7BFD7388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DF6C-7260-4687-9711-1687781C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08239-EACC-44FD-A714-ECF855D7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755-936B-496F-888B-768BF07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BAAD1-C0D1-4D2A-88A4-33B0E847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FC778-3CD8-4724-AAB6-1FCC2AE6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E56EB-EAED-4161-916A-1E38799C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009AB-A7C7-4ACC-9BEA-628393C0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B7137-059E-4A7D-9DCA-D8981CD2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9DB3B-BF43-40EC-91D1-681F5E8C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F10F3-286F-4954-B84B-38DE343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874D7-C9CB-404C-BA94-49D7BB44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57E0-E1A3-443C-AE39-528D6D84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2D17E-43D1-4FD6-8F45-448CD099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EAC97-46EF-4EA7-888E-E0FB4333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E3954-D4D4-4B2A-BBA2-C5F59A4E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DA38F0-2050-4BBB-92DF-0F3B7890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AE0E0C-4207-4D67-B714-DE3FDB0F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91A359-58E2-45DF-9AE1-56E21016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F66EF-3896-4FA7-8F05-065E3D8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4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7CD6-7690-412C-99D8-74149B73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E188A-D3A6-4C1F-8491-26EA92BD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57BE7-B170-4AAD-B02D-2A0D3EAE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46E13-8D40-4FB9-BEF5-1A28DAFA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30ABFF-2E0E-4698-8337-2603518E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F121A7-72AB-4ACD-AE6A-E02025A2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BEABE-A71D-4A8E-A465-0F4E73F3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6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358C-5BE8-48AD-B6D1-3FC02ED8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10AE4-8072-4A7B-9807-7478A77F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5A44F-74F1-4373-9BFF-E1D30933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B7465-DC20-4E65-B7CF-3DF674CF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0C01F-72C1-476E-BCAA-737DFCF9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028AD-95A2-4241-BB64-C3E4F8EB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8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B4AF-BDD9-477E-8758-4B6A9920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D6BD19-5D2F-46E2-9F5D-F1D503CA7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49529-C1CE-4419-B5D0-9526D0027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C7CC0-2294-4155-BEE8-74C84EBF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51ABC-D44B-4203-8DD9-EEF2E97B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E6DC7-2CDF-4A08-B800-F5542D88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65CA8-3118-42D5-8E80-483DDFCD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9AF76-1D28-4138-9FD4-37336517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9334C-977A-4E80-A90C-97406085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0D49-F50F-4CB3-ABBD-DDF302959BD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6183-88B9-4C3B-A091-434755721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1ECD2-AB0F-4ADB-99D1-0CB1F81C5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33DC-1DF7-4DCF-B06A-BDFC20C0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0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competition - we have a winner! - Raspberry Pi">
            <a:extLst>
              <a:ext uri="{FF2B5EF4-FFF2-40B4-BE49-F238E27FC236}">
                <a16:creationId xmlns:a16="http://schemas.microsoft.com/office/drawing/2014/main" id="{1F3E9270-1CDF-450B-9F5C-02628E7E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47" y="1905206"/>
            <a:ext cx="1613446" cy="14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ing Activities with Arduino - Vernier">
            <a:extLst>
              <a:ext uri="{FF2B5EF4-FFF2-40B4-BE49-F238E27FC236}">
                <a16:creationId xmlns:a16="http://schemas.microsoft.com/office/drawing/2014/main" id="{4B94864E-2B3C-448D-B4CF-793AE04F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35" y="4789835"/>
            <a:ext cx="1931471" cy="12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rtleBot">
            <a:extLst>
              <a:ext uri="{FF2B5EF4-FFF2-40B4-BE49-F238E27FC236}">
                <a16:creationId xmlns:a16="http://schemas.microsoft.com/office/drawing/2014/main" id="{5E22EC76-0C19-45E8-A015-12FE82FE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06" y="3446457"/>
            <a:ext cx="2721040" cy="12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ex of /images/runtimes">
            <a:extLst>
              <a:ext uri="{FF2B5EF4-FFF2-40B4-BE49-F238E27FC236}">
                <a16:creationId xmlns:a16="http://schemas.microsoft.com/office/drawing/2014/main" id="{25CE3B18-A225-4ABE-9CF8-33D70A0A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99" y="3341153"/>
            <a:ext cx="2336102" cy="9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4884428-9E21-4CBF-8165-92EA0554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21" y="941294"/>
            <a:ext cx="1190583" cy="14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 descr="인공 지능">
            <a:extLst>
              <a:ext uri="{FF2B5EF4-FFF2-40B4-BE49-F238E27FC236}">
                <a16:creationId xmlns:a16="http://schemas.microsoft.com/office/drawing/2014/main" id="{F08C3403-1874-456B-95A3-C5FE7C78C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7832" y="1905206"/>
            <a:ext cx="1076236" cy="10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rtleBot 3 Burger | ROS COMPONENTS">
            <a:extLst>
              <a:ext uri="{FF2B5EF4-FFF2-40B4-BE49-F238E27FC236}">
                <a16:creationId xmlns:a16="http://schemas.microsoft.com/office/drawing/2014/main" id="{EAE3B396-ECC3-4E5D-91B8-351DAB5A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51" y="2147048"/>
            <a:ext cx="2470896" cy="28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05C20-9F49-4592-91AC-DB2B4286C7FE}"/>
              </a:ext>
            </a:extLst>
          </p:cNvPr>
          <p:cNvSpPr txBox="1"/>
          <p:nvPr/>
        </p:nvSpPr>
        <p:spPr>
          <a:xfrm>
            <a:off x="1786384" y="4330383"/>
            <a:ext cx="191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자율주행 </a:t>
            </a:r>
            <a:r>
              <a:rPr lang="ko-KR" altLang="en-US" dirty="0" err="1"/>
              <a:t>터틀봇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843E9E-DA84-41EE-B23B-E3CCFA7BA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6289" l="7227" r="92578">
                        <a14:foregroundMark x1="37891" y1="9375" x2="44727" y2="6250"/>
                        <a14:foregroundMark x1="46094" y1="8984" x2="56641" y2="10352"/>
                        <a14:foregroundMark x1="11523" y1="78125" x2="21875" y2="83594"/>
                        <a14:foregroundMark x1="21875" y1="83594" x2="33203" y2="82617"/>
                        <a14:foregroundMark x1="33203" y1="82617" x2="40234" y2="89258"/>
                        <a14:foregroundMark x1="40234" y1="89258" x2="41016" y2="90625"/>
                        <a14:foregroundMark x1="68164" y1="21484" x2="53711" y2="20313"/>
                        <a14:foregroundMark x1="55859" y1="15234" x2="65039" y2="28125"/>
                        <a14:foregroundMark x1="78906" y1="25586" x2="69336" y2="19922"/>
                        <a14:foregroundMark x1="69336" y1="19922" x2="56250" y2="16992"/>
                        <a14:foregroundMark x1="78125" y1="24805" x2="65234" y2="45898"/>
                        <a14:foregroundMark x1="77930" y1="24219" x2="37109" y2="44727"/>
                        <a14:foregroundMark x1="37109" y1="44727" x2="34570" y2="54492"/>
                        <a14:foregroundMark x1="34570" y1="54492" x2="61914" y2="48438"/>
                        <a14:foregroundMark x1="61914" y1="48438" x2="56836" y2="57422"/>
                        <a14:foregroundMark x1="56836" y1="57422" x2="47461" y2="66016"/>
                        <a14:foregroundMark x1="47461" y1="66016" x2="35742" y2="89453"/>
                        <a14:foregroundMark x1="35742" y1="89453" x2="24414" y2="92188"/>
                        <a14:foregroundMark x1="24414" y1="92188" x2="14844" y2="90625"/>
                        <a14:foregroundMark x1="14844" y1="90625" x2="14844" y2="79688"/>
                        <a14:foregroundMark x1="14844" y1="79688" x2="37500" y2="76172"/>
                        <a14:foregroundMark x1="37500" y1="76172" x2="58789" y2="77930"/>
                        <a14:foregroundMark x1="58789" y1="77930" x2="90234" y2="91406"/>
                        <a14:foregroundMark x1="90234" y1="91406" x2="89063" y2="81836"/>
                        <a14:foregroundMark x1="89063" y1="81836" x2="82813" y2="72852"/>
                        <a14:foregroundMark x1="82813" y1="72852" x2="60547" y2="71094"/>
                        <a14:foregroundMark x1="60547" y1="71094" x2="52148" y2="60938"/>
                        <a14:foregroundMark x1="52148" y1="60938" x2="60352" y2="48438"/>
                        <a14:foregroundMark x1="60352" y1="48438" x2="71484" y2="46289"/>
                        <a14:foregroundMark x1="71484" y1="46289" x2="78125" y2="53906"/>
                        <a14:foregroundMark x1="78125" y1="53906" x2="75977" y2="52344"/>
                        <a14:foregroundMark x1="11523" y1="78516" x2="7227" y2="87695"/>
                        <a14:foregroundMark x1="7227" y1="87695" x2="10156" y2="94141"/>
                        <a14:foregroundMark x1="8789" y1="92188" x2="19727" y2="95703"/>
                        <a14:foregroundMark x1="19727" y1="95703" x2="30078" y2="93555"/>
                        <a14:foregroundMark x1="30078" y1="93555" x2="36133" y2="84570"/>
                        <a14:foregroundMark x1="36133" y1="84570" x2="38867" y2="75000"/>
                        <a14:foregroundMark x1="38867" y1="75000" x2="48438" y2="55664"/>
                        <a14:foregroundMark x1="48438" y1="55664" x2="46484" y2="33789"/>
                        <a14:foregroundMark x1="46484" y1="33789" x2="41992" y2="24805"/>
                        <a14:foregroundMark x1="41992" y1="24805" x2="41797" y2="14258"/>
                        <a14:foregroundMark x1="41797" y1="14258" x2="50977" y2="10547"/>
                        <a14:foregroundMark x1="50977" y1="10547" x2="80469" y2="33008"/>
                        <a14:foregroundMark x1="80469" y1="33008" x2="73828" y2="41211"/>
                        <a14:foregroundMark x1="73828" y1="41211" x2="27148" y2="41211"/>
                        <a14:foregroundMark x1="27148" y1="41211" x2="63867" y2="47852"/>
                        <a14:foregroundMark x1="63867" y1="47852" x2="55664" y2="55469"/>
                        <a14:foregroundMark x1="55664" y1="55469" x2="54688" y2="43750"/>
                        <a14:foregroundMark x1="54688" y1="43750" x2="57617" y2="34375"/>
                        <a14:foregroundMark x1="57617" y1="34375" x2="56250" y2="45703"/>
                        <a14:foregroundMark x1="56250" y1="45703" x2="67773" y2="30469"/>
                        <a14:foregroundMark x1="67773" y1="30469" x2="66992" y2="43750"/>
                        <a14:foregroundMark x1="66992" y1="43750" x2="60547" y2="54688"/>
                        <a14:foregroundMark x1="60547" y1="54688" x2="72852" y2="45703"/>
                        <a14:foregroundMark x1="72852" y1="45703" x2="85352" y2="51758"/>
                        <a14:foregroundMark x1="85352" y1="51758" x2="87891" y2="63086"/>
                        <a14:foregroundMark x1="87891" y1="63086" x2="59375" y2="51172"/>
                        <a14:foregroundMark x1="59375" y1="51172" x2="45508" y2="50000"/>
                        <a14:foregroundMark x1="45508" y1="50000" x2="41992" y2="60938"/>
                        <a14:foregroundMark x1="41992" y1="60938" x2="49414" y2="84961"/>
                        <a14:foregroundMark x1="49414" y1="84961" x2="62109" y2="88867"/>
                        <a14:foregroundMark x1="62109" y1="88867" x2="84570" y2="81641"/>
                        <a14:foregroundMark x1="84570" y1="81641" x2="93750" y2="86328"/>
                        <a14:foregroundMark x1="93750" y1="86328" x2="87109" y2="96289"/>
                        <a14:foregroundMark x1="87109" y1="96289" x2="76953" y2="96484"/>
                        <a14:foregroundMark x1="76953" y1="96484" x2="63086" y2="88086"/>
                        <a14:foregroundMark x1="32227" y1="75781" x2="29688" y2="70117"/>
                        <a14:foregroundMark x1="62500" y1="70898" x2="79102" y2="70117"/>
                        <a14:foregroundMark x1="85938" y1="75391" x2="92578" y2="82813"/>
                        <a14:foregroundMark x1="92578" y1="82813" x2="92578" y2="828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1578" y="3109957"/>
            <a:ext cx="1101627" cy="11016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19361C-B0E4-4075-896A-9200826C2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241" y="1909450"/>
            <a:ext cx="1101627" cy="1120621"/>
          </a:xfrm>
          <a:prstGeom prst="rect">
            <a:avLst/>
          </a:prstGeom>
        </p:spPr>
      </p:pic>
      <p:pic>
        <p:nvPicPr>
          <p:cNvPr id="1028" name="Picture 4" descr="Quantum QHM495LM 6 Light Webcam For Laptop/Desktop (Black)">
            <a:extLst>
              <a:ext uri="{FF2B5EF4-FFF2-40B4-BE49-F238E27FC236}">
                <a16:creationId xmlns:a16="http://schemas.microsoft.com/office/drawing/2014/main" id="{1B2F288B-FF69-49FE-9450-91B923D9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67" y="2297206"/>
            <a:ext cx="638735" cy="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6F7A9A30-734B-4B13-BE63-0DFADECC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1" y="2310876"/>
            <a:ext cx="786676" cy="9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go competition - we have a winner! - Raspberry Pi">
            <a:extLst>
              <a:ext uri="{FF2B5EF4-FFF2-40B4-BE49-F238E27FC236}">
                <a16:creationId xmlns:a16="http://schemas.microsoft.com/office/drawing/2014/main" id="{D2460FAA-3AB6-45E2-B0DD-36E9A175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9" y="3435945"/>
            <a:ext cx="1005000" cy="8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13D22CF-ED4F-46EC-93AE-4B4BA1B3EEFF}"/>
              </a:ext>
            </a:extLst>
          </p:cNvPr>
          <p:cNvSpPr/>
          <p:nvPr/>
        </p:nvSpPr>
        <p:spPr>
          <a:xfrm>
            <a:off x="4074947" y="2147048"/>
            <a:ext cx="2881665" cy="8830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TTS </a:t>
            </a:r>
            <a:r>
              <a:rPr lang="ko-KR" altLang="en-US" dirty="0"/>
              <a:t>출력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E0BF7A5-36DB-4511-910F-3C28C17FF746}"/>
              </a:ext>
            </a:extLst>
          </p:cNvPr>
          <p:cNvSpPr/>
          <p:nvPr/>
        </p:nvSpPr>
        <p:spPr>
          <a:xfrm rot="10800000">
            <a:off x="4074946" y="3328560"/>
            <a:ext cx="2881665" cy="8830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FDD5F-A04C-4A44-A581-D5B8FC50CD41}"/>
              </a:ext>
            </a:extLst>
          </p:cNvPr>
          <p:cNvSpPr txBox="1"/>
          <p:nvPr/>
        </p:nvSpPr>
        <p:spPr>
          <a:xfrm>
            <a:off x="4634753" y="3585406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마스크 유무 판별</a:t>
            </a:r>
          </a:p>
        </p:txBody>
      </p:sp>
    </p:spTree>
    <p:extLst>
      <p:ext uri="{BB962C8B-B14F-4D97-AF65-F5344CB8AC3E}">
        <p14:creationId xmlns:p14="http://schemas.microsoft.com/office/powerpoint/2010/main" val="239165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재인 유</dc:creator>
  <cp:lastModifiedBy>재인 유</cp:lastModifiedBy>
  <cp:revision>9</cp:revision>
  <dcterms:created xsi:type="dcterms:W3CDTF">2020-09-23T13:22:15Z</dcterms:created>
  <dcterms:modified xsi:type="dcterms:W3CDTF">2020-10-05T07:45:56Z</dcterms:modified>
</cp:coreProperties>
</file>