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_rels/.rels" ContentType="application/vnd.openxmlformats-package.relationships+xml"/>
  <Override PartName="/ppt/media/image21.png" ContentType="image/png"/>
  <Override PartName="/ppt/media/image20.png" ContentType="image/png"/>
  <Override PartName="/ppt/media/image18.png" ContentType="image/png"/>
  <Override PartName="/ppt/media/image4.png" ContentType="image/png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theme" Target="theme/theme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ustomXml" Target="../customXml/item1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1F29F7-66DB-4CE5-B718-9FE509C926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82F05B-9E3B-4703-86AB-8AB1F2EEF1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24721E-15B3-47AC-AF60-7DC3BC6A79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7A7517-FE39-4FE6-99AD-622866C032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F27982-EC12-4221-AFA1-A5A2D68CDD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EA17A1-7D5D-4B43-8DB3-6B21D38DB7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D0B8F6-3B1C-4796-BFF5-75485E2135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9EFA42-402F-4F20-98C4-D29CF1EE65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29DC74-F17A-46B3-85EC-254A7C1BF2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F3B8CF-86FE-4490-B5D2-E9127365AF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DDB5B0-BE10-4A18-B4A6-3DBD347B92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951623-6FF8-4805-A9BD-7F5ED94A58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55D299C-9544-40EB-A34A-26E792DD327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Pozycjonowanie elementów w HTML I CSS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border-width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457200" y="685800"/>
            <a:ext cx="2206080" cy="4883040"/>
          </a:xfrm>
          <a:prstGeom prst="rect">
            <a:avLst/>
          </a:prstGeom>
          <a:noFill/>
          <a:ln w="0">
            <a:solidFill>
              <a:srgbClr val="cccccc"/>
            </a:solidFill>
          </a:ln>
        </p:spPr>
        <p:txBody>
          <a:bodyPr lIns="0" rIns="0" tIns="0" bIns="0" anchor="t">
            <a:noAutofit/>
          </a:bodyPr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div #silly {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border-top-style: solid;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border-right-style: dashed;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border-bottom-style: double;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border-left-style: dotted;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background-color: #D098D4;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width: 300px;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height: 100px;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div #silly2 {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border-style: solid dashed double dotted;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background-color: #D098D4;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width: 300px;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height: 100px;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div #help {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border-top-width: thin;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border-right-width: medium;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border-bottom-width: thick;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border-left-width: 12px;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border-style: solid;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width: 300px;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height: 100px;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div #help2 {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border-width: thin medium thick 12px;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border-style: solid;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width: 300px;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height: 100px;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859560" y="1143000"/>
            <a:ext cx="2361240" cy="4527000"/>
          </a:xfrm>
          <a:prstGeom prst="rect">
            <a:avLst/>
          </a:prstGeom>
          <a:ln w="0">
            <a:noFill/>
          </a:ln>
        </p:spPr>
      </p:pic>
      <p:sp>
        <p:nvSpPr>
          <p:cNvPr id="75" name=""/>
          <p:cNvSpPr txBox="1"/>
          <p:nvPr/>
        </p:nvSpPr>
        <p:spPr>
          <a:xfrm>
            <a:off x="6629400" y="4672440"/>
            <a:ext cx="1548000" cy="93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div#special {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border-color: maroon aqua;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border-style: solid;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border-width: 6px;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width: 300px;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height: 100px;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}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border cd.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272760" y="1287360"/>
            <a:ext cx="3534480" cy="168444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0" y="2251800"/>
            <a:ext cx="3100680" cy="34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h1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border-left: red .5em solid;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h2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border-bottom: 1px solid;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 .example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border: 2px dotted #663;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286000" y="1828800"/>
            <a:ext cx="5486400" cy="56880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 txBox="1"/>
          <p:nvPr/>
        </p:nvSpPr>
        <p:spPr>
          <a:xfrm>
            <a:off x="1143000" y="2743200"/>
            <a:ext cx="251856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div #story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2px dashed red;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2px dotted purple;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border-radius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075920" y="1022400"/>
            <a:ext cx="1864440" cy="4235400"/>
          </a:xfrm>
          <a:prstGeom prst="rect">
            <a:avLst/>
          </a:prstGeom>
          <a:ln w="0">
            <a:noFill/>
          </a:ln>
        </p:spPr>
      </p:pic>
      <p:sp>
        <p:nvSpPr>
          <p:cNvPr id="84" name=""/>
          <p:cNvSpPr txBox="1"/>
          <p:nvPr/>
        </p:nvSpPr>
        <p:spPr>
          <a:xfrm>
            <a:off x="165240" y="1611000"/>
            <a:ext cx="3720960" cy="34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width: 200px;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height: 100px;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background: darkorange;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text-align: center;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 .many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border-top-left-radius: 1em;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border-top-right-radius: 2em;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border-bottom-right-radius: 1em;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border-bottom-left-radius: 2em;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5865120" y="1694880"/>
            <a:ext cx="4421880" cy="316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 p style="border-radius: 1em;"&gt;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border-radius: 1em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&lt;/ p&gt;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 p style="border-radius: 50px;"&gt;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border-radius: 50px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&lt;/ p&gt;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 p style="border-top-right-radius: 50px;"&gt;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border-top-right-radius: 50px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&lt;/ p&gt;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 p class="many"&gt;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 four properties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&lt;/ p&gt;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border-radius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23320" y="975960"/>
            <a:ext cx="3291480" cy="428184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 txBox="1"/>
          <p:nvPr/>
        </p:nvSpPr>
        <p:spPr>
          <a:xfrm>
            <a:off x="4800600" y="3200400"/>
            <a:ext cx="3948120" cy="20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p {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width: 200px;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height:100px;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background: darkorange;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text-align: center;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p .many {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border-top-right-radius: 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50px 20px;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border-top-left-radius: 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50px 20px;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4800600" y="977040"/>
            <a:ext cx="4800600" cy="24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border-top-right-radius: 100px 50px;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 p style="border-top-right-radius: 100px 50px;"&gt;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&lt;/ p&gt;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border-radius: 60px / 40px;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 p style="border-radius: 60px / 40px;"&gt;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&lt;/ p&gt;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border-radius: 36px 40px 60px 20px / 12px 10px 30px 36px;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 p style="border-radius: 36px 40px 60px 20px / 12px 10px 30px 36px;"&gt;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&lt;/ p&gt;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border-top-right-radius: 50px 20px;border-top-left-radius: 50px 20px;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 p class="many"&gt;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&lt;/ p&gt;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margin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700280" y="1371600"/>
            <a:ext cx="6679440" cy="120204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 txBox="1"/>
          <p:nvPr/>
        </p:nvSpPr>
        <p:spPr>
          <a:xfrm>
            <a:off x="72000" y="2220840"/>
            <a:ext cx="3671640" cy="344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p #A {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margin: 4em;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border: 2px solid red;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background: #e2f3f5;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p #B {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margin-top: 2em;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margin-right: 250px;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margin-bottom: 1em;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margin-left: 4em;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border: 2px solid red;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background: #e2f3f5;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body {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margin: 0 20%;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border: 3px solid red;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background-color: #e2f3f5;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display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600200" y="1600200"/>
            <a:ext cx="1631520" cy="1244520"/>
          </a:xfrm>
          <a:prstGeom prst="rect">
            <a:avLst/>
          </a:prstGeom>
          <a:noFill/>
          <a:ln w="0">
            <a:solidFill>
              <a:srgbClr val="cccccc"/>
            </a:solidFill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-inline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-block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-none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...i wiele innych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114800" y="1527840"/>
            <a:ext cx="1423800" cy="98676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 txBox="1"/>
          <p:nvPr/>
        </p:nvSpPr>
        <p:spPr>
          <a:xfrm>
            <a:off x="6400800" y="1546560"/>
            <a:ext cx="2018520" cy="188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ul .navigation li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display: inline;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ul .navigation li a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display: block;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box-shadow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471600" y="2003760"/>
            <a:ext cx="3414600" cy="188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div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width:  100px;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height:  100px;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background-color:  #D098D4;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border: 1px solid;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margin-bottom:2em;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387680" y="1172520"/>
            <a:ext cx="1305000" cy="4264560"/>
          </a:xfrm>
          <a:prstGeom prst="rect">
            <a:avLst/>
          </a:prstGeom>
          <a:ln w="0">
            <a:noFill/>
          </a:ln>
        </p:spPr>
      </p:pic>
      <p:sp>
        <p:nvSpPr>
          <p:cNvPr id="100" name=""/>
          <p:cNvSpPr txBox="1"/>
          <p:nvPr/>
        </p:nvSpPr>
        <p:spPr>
          <a:xfrm>
            <a:off x="6172200" y="1600200"/>
            <a:ext cx="4065480" cy="341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 div style="box-shadow: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6px 6px gray;"&gt;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&lt;/ div&gt;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 div style="box-shadow: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6px 6px 5px gray;"&gt;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&lt;/ div&gt;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 div style="box-shadow: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6px 6px 5px 10px gray;"&gt;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&lt;/ div&gt;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 div style="box-shadow: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inset 6px 6px 5px 10px gray;"&gt;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&lt;/ div&gt;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floating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768320" y="1234080"/>
            <a:ext cx="6600960" cy="438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floating cd.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0" y="1828800"/>
            <a:ext cx="5547600" cy="5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&lt;p&gt;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&lt;img height="200" width="300" src="kapibara.jpeg"&gt;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Lorem ipsum dolor sit amet, consectetur adipiscing elit, sed do eiusmod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-58320" y="3355200"/>
            <a:ext cx="668772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&lt;p&gt;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&lt;img height="200" width="300" src="kapibara.jpeg" style="float: right"&gt;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Lorem ipsum dolor sit amet, consectetur adipiscing elit, sed do eiusmod tempor incididunt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858000" y="228600"/>
            <a:ext cx="3046680" cy="525780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 txBox="1"/>
          <p:nvPr/>
        </p:nvSpPr>
        <p:spPr>
          <a:xfrm>
            <a:off x="3429000" y="4163760"/>
            <a:ext cx="3241080" cy="150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Element pozycjonowany jest jak wyspa na strumieniu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Element pozycjonowany pozostaje w obszarze zawarto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ś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ci elementu zawieraj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ą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cego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Marginesy s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ą 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zachowane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Box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286000" y="1371600"/>
            <a:ext cx="5230080" cy="251460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 txBox="1"/>
          <p:nvPr/>
        </p:nvSpPr>
        <p:spPr>
          <a:xfrm>
            <a:off x="680400" y="4343400"/>
            <a:ext cx="421164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Przydatny CSS: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-width - tylko dla elementów blokowych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-height 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tylko dla elementów blokowych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-box-sizing: content-box | border-box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floating cd.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0" y="1113120"/>
            <a:ext cx="5547600" cy="224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p {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background-color: #f2f5d5;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width: 500px;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span.tip {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Float: right;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margin: 1em;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width: 200px;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color: #fff;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background-color: lightseagreen;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padding: 1em;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0" y="3657600"/>
            <a:ext cx="4114800" cy="17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&lt;p&gt;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&lt;span class="tip"&gt;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TIP: Make sure that your packing tub or bucket has a hole below the top of the mold so the water will drainoff.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&lt;/span&gt;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Lorem ipsum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734360" y="1188720"/>
            <a:ext cx="4866840" cy="332388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 txBox="1"/>
          <p:nvPr/>
        </p:nvSpPr>
        <p:spPr>
          <a:xfrm>
            <a:off x="4572000" y="4512600"/>
            <a:ext cx="4181400" cy="153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Zawsze podawaj szeroko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ść 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pozycjonowanych elementów tekstowych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Pozycjonowane elementy 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ś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ródliniowe zachowuj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ą 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si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ę 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jak elementy blokowe. 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Marginesy pozycjonowanych elementów nie zawijaj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ą 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si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ę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floating cd.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228600" y="4572000"/>
            <a:ext cx="4181400" cy="153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Zawsze podawaj szeroko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ść 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pozycjonowanych elementów tekstowych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Elementy nie pozycjonuj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ą 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si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ę 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wy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ż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ej ni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ż 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ich odniesienie w 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ź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ródle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Elementy niepozycjonowane utrzymuj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ą 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normalny przep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ł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yw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572000" y="1113120"/>
            <a:ext cx="5405040" cy="422820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 txBox="1"/>
          <p:nvPr/>
        </p:nvSpPr>
        <p:spPr>
          <a:xfrm>
            <a:off x="457200" y="925200"/>
            <a:ext cx="2863080" cy="34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2px red solid;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#float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float: left;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width: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300px;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margin: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1em;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background: white;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clear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457200" y="925200"/>
            <a:ext cx="2863080" cy="34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img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float: left;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margin-right: .5em;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h2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clear: left;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margin-top: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2em;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733840" y="1030680"/>
            <a:ext cx="6266160" cy="376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float containment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4480560" y="1600200"/>
            <a:ext cx="5163840" cy="358668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107280" y="1143000"/>
            <a:ext cx="4007520" cy="41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#container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float: left;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width: 100%;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background-color:  #f2f5d5;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/*light green*/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border: 2px dashed green;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padding:  1em;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float: left;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width:  44%;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padding: 2%;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shape-outside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901400" y="1600200"/>
            <a:ext cx="4928400" cy="328896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 txBox="1"/>
          <p:nvPr/>
        </p:nvSpPr>
        <p:spPr>
          <a:xfrm>
            <a:off x="360360" y="1661760"/>
            <a:ext cx="4440240" cy="26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img .wrap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float: left;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width:150px;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height: 150px;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shape-outside: url ("images/mark.png");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background-color: peachpuff;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position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4246560" y="1371600"/>
            <a:ext cx="169704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-static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-relative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-absolute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-fixed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-sticky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114800" y="2743200"/>
            <a:ext cx="5923800" cy="221256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 txBox="1"/>
          <p:nvPr/>
        </p:nvSpPr>
        <p:spPr>
          <a:xfrm>
            <a:off x="0" y="3019680"/>
            <a:ext cx="3898080" cy="26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background-color: peachpuff;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position: relative;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top: 2em;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left: 3em;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background-color: fuchsia;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5029200" y="4955760"/>
            <a:ext cx="390204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Oryginalna przestrze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ń 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w obiegu dokumentów zostaje zachowana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95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Nak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ł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adanie na inny element mo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ż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e si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ę </a:t>
            </a:r>
            <a:r>
              <a:rPr b="1" lang="en-US" sz="950" spc="-1" strike="noStrike">
                <a:solidFill>
                  <a:srgbClr val="000000"/>
                </a:solidFill>
                <a:latin typeface="Arial"/>
              </a:rPr>
              <a:t>wydarzy</a:t>
            </a:r>
            <a:r>
              <a:rPr b="1" lang="en-US" sz="950" spc="-1" strike="noStrike">
                <a:solidFill>
                  <a:srgbClr val="000000"/>
                </a:solidFill>
                <a:latin typeface="Roboto;Roboto"/>
                <a:ea typeface="Roboto;Roboto"/>
              </a:rPr>
              <a:t>ć </a:t>
            </a:r>
            <a:endParaRPr b="0" lang="en-US" sz="9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z-index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502080" y="1237680"/>
            <a:ext cx="3813120" cy="349848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 txBox="1"/>
          <p:nvPr/>
        </p:nvSpPr>
        <p:spPr>
          <a:xfrm>
            <a:off x="1383120" y="604800"/>
            <a:ext cx="2274480" cy="48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img {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width: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150px;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height: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150px;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border:  2px solid;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#A {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z-index:  100;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position: absolute;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top: 175px;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left: 200px;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#B {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z-index:  5;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position: absolute;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top:  275px;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left:  100px;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#C {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z-index: 1;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position: absolute;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top: 325px;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left:  250px;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Noto Sans"/>
              </a:rPr>
              <a:t>}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content-box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623960" y="1371600"/>
            <a:ext cx="6832080" cy="378360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 txBox="1"/>
          <p:nvPr/>
        </p:nvSpPr>
        <p:spPr>
          <a:xfrm>
            <a:off x="8001000" y="3886200"/>
            <a:ext cx="1509840" cy="12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p {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background: #f2f5d5;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width: 500px;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height: 150px;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padding: 20px;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border: 5px solid gray;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margin: 20px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;}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border-box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519200" y="914400"/>
            <a:ext cx="7167600" cy="434340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8001000" y="3886200"/>
            <a:ext cx="1509840" cy="12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p {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background: #f2f5d5;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850" spc="-1" strike="noStrike">
                <a:solidFill>
                  <a:srgbClr val="000000"/>
                </a:solidFill>
                <a:latin typeface="Arial"/>
              </a:rPr>
              <a:t>box-sizing: border-box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;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width: 500px;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height: 150px;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padding: 20px;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border: 5px solid gray;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margin: 20px;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rcRect l="0" t="56722" r="0" b="0"/>
          <a:stretch/>
        </p:blipFill>
        <p:spPr>
          <a:xfrm>
            <a:off x="2133720" y="1828800"/>
            <a:ext cx="5812560" cy="251460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content-box vs. border-box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7176960" y="4202640"/>
            <a:ext cx="1509840" cy="12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p {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background: #f2f5d5;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850" spc="-1" strike="noStrike">
                <a:solidFill>
                  <a:srgbClr val="000000"/>
                </a:solidFill>
                <a:latin typeface="Arial"/>
              </a:rPr>
              <a:t>box-sizing: border-box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;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width: 500px;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height: 150px;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padding: 20px;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border: 5px solid gray;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margin: 20px;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086600" y="1172520"/>
            <a:ext cx="1509840" cy="12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p {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background: #f2f5d5;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width: 500px;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height: 150px;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padding: 20px;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border: 5px solid gray;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margin: 20px;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overflow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rcRect l="0" t="0" r="-720" b="47583"/>
          <a:stretch/>
        </p:blipFill>
        <p:spPr>
          <a:xfrm>
            <a:off x="180000" y="924840"/>
            <a:ext cx="2057400" cy="382068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rcRect l="0" t="48378" r="0" b="0"/>
          <a:stretch/>
        </p:blipFill>
        <p:spPr>
          <a:xfrm>
            <a:off x="7842600" y="939600"/>
            <a:ext cx="2057400" cy="379080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 txBox="1"/>
          <p:nvPr/>
        </p:nvSpPr>
        <p:spPr>
          <a:xfrm>
            <a:off x="3200400" y="1824840"/>
            <a:ext cx="4074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overflow: visible | hidden | scroll | auto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padding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819080" y="1371600"/>
            <a:ext cx="6441840" cy="153504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 txBox="1"/>
          <p:nvPr/>
        </p:nvSpPr>
        <p:spPr>
          <a:xfrm>
            <a:off x="228600" y="3886200"/>
            <a:ext cx="6935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padding ; padding-top, padding-right, padding-bottom, padding-left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228600" y="4232520"/>
            <a:ext cx="7543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padding: top right bottom left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28600" y="4578840"/>
            <a:ext cx="30733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padding: top left/right bottom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28600" y="4925160"/>
            <a:ext cx="30733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padding: top/bottom right/left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border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28600" y="4454280"/>
            <a:ext cx="9345960" cy="311400"/>
          </a:xfrm>
          <a:prstGeom prst="rect">
            <a:avLst/>
          </a:prstGeom>
          <a:noFill/>
          <a:ln w="0">
            <a:solidFill>
              <a:srgbClr val="cccccc"/>
            </a:solidFill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border-style, border-top-style, border-right-style,border-bottom-style, border-left-style 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814840" y="1210680"/>
            <a:ext cx="4450320" cy="32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border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32800" y="3697200"/>
            <a:ext cx="1524600" cy="1332000"/>
          </a:xfrm>
          <a:prstGeom prst="rect">
            <a:avLst/>
          </a:prstGeom>
          <a:noFill/>
          <a:ln w="0">
            <a:solidFill>
              <a:srgbClr val="cccccc"/>
            </a:solidFill>
          </a:ln>
        </p:spPr>
        <p:txBody>
          <a:bodyPr lIns="0" rIns="0" tIns="0" bIns="0" anchor="t">
            <a:noAutofit/>
          </a:bodyPr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div#silly { 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border-top-style: solid; 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border-right-style: dashed; 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border-bottom-style: double; 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border-left-style: dotted;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background-color: #D098D4; 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width: 300px; 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height: 100px;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en-US" sz="850" spc="-1" strike="noStrike">
                <a:solidFill>
                  <a:srgbClr val="000000"/>
                </a:solidFill>
                <a:latin typeface="Noto Sans"/>
              </a:rPr>
              <a:t>} </a:t>
            </a:r>
            <a:endParaRPr b="0" lang="en-US" sz="85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405240" y="1801800"/>
            <a:ext cx="3335400" cy="124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F49552AC09B9D48BA041104704388C5" ma:contentTypeVersion="11" ma:contentTypeDescription="Utwórz nowy dokument." ma:contentTypeScope="" ma:versionID="e0ac30f75bae84575febf0a2107449ec">
  <xsd:schema xmlns:xsd="http://www.w3.org/2001/XMLSchema" xmlns:xs="http://www.w3.org/2001/XMLSchema" xmlns:p="http://schemas.microsoft.com/office/2006/metadata/properties" xmlns:ns2="397806ad-67e7-4cba-b4a3-b69879cb43ca" xmlns:ns3="77892a40-6123-4229-9886-c90f04f456e7" targetNamespace="http://schemas.microsoft.com/office/2006/metadata/properties" ma:root="true" ma:fieldsID="604c0c0f34daab2356176eb841b22b12" ns2:_="" ns3:_="">
    <xsd:import namespace="397806ad-67e7-4cba-b4a3-b69879cb43ca"/>
    <xsd:import namespace="77892a40-6123-4229-9886-c90f04f456e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806ad-67e7-4cba-b4a3-b69879cb43c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Tagi obrazów" ma:readOnly="false" ma:fieldId="{5cf76f15-5ced-4ddc-b409-7134ff3c332f}" ma:taxonomyMulti="true" ma:sspId="6acc8a4f-7760-4777-b4cb-e58fd8606a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92a40-6123-4229-9886-c90f04f456e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635b852-a6be-41e2-ba96-160d0f2ae4bc}" ma:internalName="TaxCatchAll" ma:showField="CatchAllData" ma:web="77892a40-6123-4229-9886-c90f04f456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806ad-67e7-4cba-b4a3-b69879cb43ca">
      <Terms xmlns="http://schemas.microsoft.com/office/infopath/2007/PartnerControls"/>
    </lcf76f155ced4ddcb4097134ff3c332f>
    <TaxCatchAll xmlns="77892a40-6123-4229-9886-c90f04f456e7" xsi:nil="true"/>
  </documentManagement>
</p:properties>
</file>

<file path=customXml/itemProps1.xml><?xml version="1.0" encoding="utf-8"?>
<ds:datastoreItem xmlns:ds="http://schemas.openxmlformats.org/officeDocument/2006/customXml" ds:itemID="{0F3FC942-9E59-44A5-A92A-50689BF6FBA0}"/>
</file>

<file path=customXml/itemProps2.xml><?xml version="1.0" encoding="utf-8"?>
<ds:datastoreItem xmlns:ds="http://schemas.openxmlformats.org/officeDocument/2006/customXml" ds:itemID="{837AC034-B8DC-4CA3-BEAB-FA7FE09FFF17}"/>
</file>

<file path=customXml/itemProps3.xml><?xml version="1.0" encoding="utf-8"?>
<ds:datastoreItem xmlns:ds="http://schemas.openxmlformats.org/officeDocument/2006/customXml" ds:itemID="{DC725000-43AD-4504-A41C-44BF8EC3AE7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3</cp:revision>
  <cp:lastPrinted>2024-03-22T01:21:33Z</cp:lastPrinted>
  <dcterms:created xsi:type="dcterms:W3CDTF">2024-03-21T13:43:23Z</dcterms:created>
  <dcterms:modified xsi:type="dcterms:W3CDTF">2024-03-21T16:40:40Z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0x010100CF49552AC09B9D48BA041104704388C5</vt:lpwstr>
  </property>
</Properties>
</file>