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_rels/.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_rels/presentation.xml.rels" ContentType="application/vnd.openxmlformats-package.relationship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1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ustomXml" Target="../customXml/item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theme" Target="theme/theme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ustomXml" Target="../customXml/item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2.xml"/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9441DB-12C8-4D2A-B1A9-D0F56B915E8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4A5FDD-0779-4635-9F21-585DA44D61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F816460-5F58-4BB5-8290-088BEE9339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55CD79-1689-4452-A644-657B087F8A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972BA7-D55A-4B87-8E79-6EA42F9AB3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60000" cy="333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94BF459-BCC6-4CCC-B9E8-CECB39B021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734874-2395-4B21-9E8F-51F2E8249C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2F5B4B4-1DF7-464D-BCB8-F2728A9F4D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5C70BD5-07E0-4D69-8F95-926510A357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73B615-FE01-4998-B499-72AD7FF429B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9DA9DE-7721-44B1-B098-508C7BFC538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3263CA8-2956-4F4B-ADAB-BA6A47BC446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C2F0DA7-2318-4292-901B-365687C07EB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F230310-45BB-4944-BC6D-C3966279012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AFAD800-7D44-419C-8427-2FE3EFF979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53CCC1E-F114-46A4-936A-14E70C9301C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A490B33-901B-4F3C-A85A-F5303B23BC4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60000" cy="333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3D4E61B-B622-4A1B-9357-1EFC5304EAE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BFFC79B-6F9E-45FE-8057-23DA881AD6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A6EF258-75C2-41FB-84CA-33EB720A29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06ABB5D-18F5-446A-8136-2B1D522DFB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2C82690-E1B2-4D24-A2F7-89B6BD6468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A9DC2CB-A097-4A6D-A339-86BB1F181A1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5DEFB32-245D-4111-9E1B-27560E291BB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60000" cy="333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400000"/>
            <a:ext cx="10080000" cy="2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US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1" name=""/>
          <p:cNvSpPr/>
          <p:nvPr/>
        </p:nvSpPr>
        <p:spPr>
          <a:xfrm>
            <a:off x="0" y="0"/>
            <a:ext cx="10080000" cy="1215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US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Click to edit the outline text format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Second Outline Level</a:t>
            </a:r>
            <a:endParaRPr b="0" lang="en-US" sz="2100" spc="-1" strike="noStrike">
              <a:solidFill>
                <a:srgbClr val="2c3e50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c3e50"/>
                </a:solidFill>
                <a:latin typeface="Source Sans Pro"/>
              </a:rPr>
              <a:t>Third Outline Level</a:t>
            </a:r>
            <a:endParaRPr b="0" lang="en-US" sz="1800" spc="-1" strike="noStrike">
              <a:solidFill>
                <a:srgbClr val="2c3e50"/>
              </a:solidFill>
              <a:latin typeface="Source Sans Pro"/>
            </a:endParaRPr>
          </a:p>
          <a:p>
            <a:pPr lvl="3" marL="1728000" indent="-216000">
              <a:spcAft>
                <a:spcPts val="425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2c3e50"/>
                </a:solidFill>
                <a:latin typeface="Source Sans Pro"/>
              </a:rPr>
              <a:t>Fourth Outline Level</a:t>
            </a:r>
            <a:endParaRPr b="0" lang="en-US" sz="1500" spc="-1" strike="noStrike">
              <a:solidFill>
                <a:srgbClr val="2c3e50"/>
              </a:solidFill>
              <a:latin typeface="Source Sans Pro"/>
            </a:endParaRPr>
          </a:p>
          <a:p>
            <a:pPr lvl="4" marL="2160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2c3e50"/>
                </a:solidFill>
                <a:latin typeface="Source Sans Pro"/>
              </a:rPr>
              <a:t>Fifth Outline Level</a:t>
            </a:r>
            <a:endParaRPr b="0" lang="en-US" sz="1500" spc="-1" strike="noStrike">
              <a:solidFill>
                <a:srgbClr val="2c3e50"/>
              </a:solidFill>
              <a:latin typeface="Source Sans Pro"/>
            </a:endParaRPr>
          </a:p>
          <a:p>
            <a:pPr lvl="5" marL="2592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2c3e50"/>
                </a:solidFill>
                <a:latin typeface="Source Sans Pro"/>
              </a:rPr>
              <a:t>Sixth Outline Level</a:t>
            </a:r>
            <a:endParaRPr b="0" lang="en-US" sz="1500" spc="-1" strike="noStrike">
              <a:solidFill>
                <a:srgbClr val="2c3e50"/>
              </a:solidFill>
              <a:latin typeface="Source Sans Pro"/>
            </a:endParaRPr>
          </a:p>
          <a:p>
            <a:pPr lvl="6" marL="3024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2c3e50"/>
                </a:solidFill>
                <a:latin typeface="Source Sans Pro"/>
              </a:rPr>
              <a:t>Seventh Outline Level</a:t>
            </a:r>
            <a:endParaRPr b="0" lang="en-US" sz="15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en-US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en-US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"/>
          <p:cNvSpPr/>
          <p:nvPr/>
        </p:nvSpPr>
        <p:spPr>
          <a:xfrm>
            <a:off x="9315000" y="5175000"/>
            <a:ext cx="450000" cy="45000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US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p>
            <a:pPr algn="ctr"/>
            <a:fld id="{551CBE72-5B82-41F3-8F3C-3CCC7683A6B8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US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5" name=""/>
          <p:cNvSpPr/>
          <p:nvPr/>
        </p:nvSpPr>
        <p:spPr>
          <a:xfrm>
            <a:off x="0" y="0"/>
            <a:ext cx="10080000" cy="378000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US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693" lnSpcReduction="10000"/>
          </a:bodyPr>
          <a:p>
            <a:pPr marL="432000" indent="0">
              <a:spcAft>
                <a:spcPts val="65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0">
              <a:spcAft>
                <a:spcPts val="850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Second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0">
              <a:spcAft>
                <a:spcPts val="63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Third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0">
              <a:spcAft>
                <a:spcPts val="42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en-US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en-US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 idx="5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en-US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fld id="{28876C46-2B0C-4FE0-A33D-A5FAFAE1F83E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US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88" name=""/>
          <p:cNvSpPr/>
          <p:nvPr/>
        </p:nvSpPr>
        <p:spPr>
          <a:xfrm>
            <a:off x="2520000" y="1350000"/>
            <a:ext cx="5040000" cy="189000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20600" rIns="120600" tIns="75600" bIns="75600" anchor="ctr">
            <a:noAutofit/>
          </a:bodyPr>
          <a:p>
            <a:pPr algn="ctr"/>
            <a:endParaRPr b="0" lang="en-US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r>
              <a:rPr b="1" lang="en-US" sz="2700" spc="-1" strike="noStrike">
                <a:solidFill>
                  <a:srgbClr val="2c3e50"/>
                </a:solidFill>
                <a:latin typeface="Source Sans Pro Black"/>
              </a:rPr>
              <a:t>Click to edit the title text format</a:t>
            </a:r>
            <a:endParaRPr b="1" lang="en-US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25"/>
          </a:bodyPr>
          <a:p>
            <a:pPr marL="432000" indent="0">
              <a:spcAft>
                <a:spcPts val="65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0">
              <a:spcAft>
                <a:spcPts val="850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Second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0">
              <a:spcAft>
                <a:spcPts val="63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Third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0">
              <a:spcAft>
                <a:spcPts val="42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dt" idx="6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en-US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ftr" idx="7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en-US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sldNum" idx="8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en-US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fld id="{D2D17514-359E-47F4-B5EF-EE8778D2ECF4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2831040"/>
            <a:ext cx="9360000" cy="72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Flexible Box Layout – align self - row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Przykład: Flex7.html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Flexible Box Layout – align content - row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Przykład: Flex8.html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Flexible Box Layout – margin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Przykład: Flex9.html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Flexible Box Layout – flex grow,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Przykład: Flex10.html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Flexible Box Layout – flex grow,  3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Przykład: Flex11.html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Flexible Box Layout – flex shrink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Przykład: Flex12.html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Flexible Box Layout – flex basis – no grow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Przykład: Flex13.html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Flexible Box Layout – flex basis – no shrink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Przykład: Flex14.html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Flexible Box Layout – flex basis - skróty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Flex: initial = flex: 0 1 auto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Flex: auto = flex: 1 1 auto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Flex: none = flex: 0 0 auto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Flex: integer = flex: integer 1 0px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Flexible Box Layout – flex basis – flex absolutny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Przykład: Flex15.html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Flexible Box Layout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Przykład: Flex1.html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Flexible Box Layout – flex basis – order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Przykład: Flex16.html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Flexible Box Layout – flex basis – order cd.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Przykład: Flex17.html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Grid Layout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2411280" y="1352160"/>
            <a:ext cx="5257800" cy="39056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Grid Layout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Przykład: Grid1.html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Grid Layout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3113640" y="1430640"/>
            <a:ext cx="3853080" cy="382716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Grid Layout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Przykład: Grid2.html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Grid Layout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2974320" y="2129400"/>
            <a:ext cx="4131720" cy="26712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Grid Layout - fr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Przykład: Grid3.html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Grid Layout - min-content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1930680" y="1828800"/>
            <a:ext cx="5447160" cy="2508480"/>
          </a:xfrm>
          <a:prstGeom prst="rect">
            <a:avLst/>
          </a:prstGeom>
          <a:ln w="10800">
            <a:noFill/>
          </a:ln>
        </p:spPr>
      </p:pic>
      <p:sp>
        <p:nvSpPr>
          <p:cNvPr id="186" name=""/>
          <p:cNvSpPr txBox="1"/>
          <p:nvPr/>
        </p:nvSpPr>
        <p:spPr>
          <a:xfrm>
            <a:off x="3657600" y="4528800"/>
            <a:ext cx="2324880" cy="21096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0" lang="en-US" sz="850" spc="-1" strike="noStrike">
                <a:solidFill>
                  <a:srgbClr val="2c3e50"/>
                </a:solidFill>
                <a:latin typeface="Source Sans Pro"/>
              </a:rPr>
              <a:t>grid-template-columns: 50px 1fr min-content;</a:t>
            </a:r>
            <a:endParaRPr b="0" lang="en-US" sz="85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Grid Layout - repeat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Przykład: Grid4.html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Flexible Box Layout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1612800" y="1224720"/>
            <a:ext cx="7135200" cy="41324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Grid Layout – grid area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3843360" y="2413800"/>
            <a:ext cx="2459160" cy="1724400"/>
          </a:xfrm>
          <a:prstGeom prst="rect">
            <a:avLst/>
          </a:prstGeom>
          <a:ln w="10800">
            <a:noFill/>
          </a:ln>
        </p:spPr>
      </p:pic>
      <p:sp>
        <p:nvSpPr>
          <p:cNvPr id="191" name=""/>
          <p:cNvSpPr txBox="1"/>
          <p:nvPr/>
        </p:nvSpPr>
        <p:spPr>
          <a:xfrm>
            <a:off x="1000440" y="4343400"/>
            <a:ext cx="4312080" cy="74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#layout { </a:t>
            </a:r>
            <a:endParaRPr b="0" lang="en-US" sz="85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display: grid; </a:t>
            </a:r>
            <a:endParaRPr b="0" lang="en-US" sz="85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grid-template-rows: [header-start] 100px [content-start] 400px [footer-start] 100px; </a:t>
            </a:r>
            <a:endParaRPr b="0" lang="en-US" sz="85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grid-template-columns: [ads] 200px [main] 1fr [links] 200px; </a:t>
            </a:r>
            <a:endParaRPr b="0" lang="en-US" sz="85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grid-template-areas: "header header header" "ads main links" "footer footer footer";}</a:t>
            </a:r>
            <a:endParaRPr b="0" lang="en-US" sz="85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Grid Layout – shorthand</a:t>
            </a:r>
            <a:br>
              <a:rPr sz="2700"/>
            </a:b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Przykład: Grid5.html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Flexible Box Layout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1866600" y="1301400"/>
            <a:ext cx="6476040" cy="392112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Flexible Box Layout – wrap - row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Przykład: Flex2.html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Flexible Box Layout – wrap - column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Przykład: Flex3.html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Flexible Box Layout – justify - row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Przykład: Flex4.html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Flexible Box Layout – justify - column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Przykład: Flex5.html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Flexible Box Layout – align items - row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Przykład: Flex6.html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49552AC09B9D48BA041104704388C5" ma:contentTypeVersion="11" ma:contentTypeDescription="Create a new document." ma:contentTypeScope="" ma:versionID="5cb201c25b0ce0671906efcfe7c0d74d">
  <xsd:schema xmlns:xsd="http://www.w3.org/2001/XMLSchema" xmlns:xs="http://www.w3.org/2001/XMLSchema" xmlns:p="http://schemas.microsoft.com/office/2006/metadata/properties" xmlns:ns2="397806ad-67e7-4cba-b4a3-b69879cb43ca" xmlns:ns3="77892a40-6123-4229-9886-c90f04f456e7" targetNamespace="http://schemas.microsoft.com/office/2006/metadata/properties" ma:root="true" ma:fieldsID="0e516bb969d1ebad978a838ad04b3679" ns2:_="" ns3:_="">
    <xsd:import namespace="397806ad-67e7-4cba-b4a3-b69879cb43ca"/>
    <xsd:import namespace="77892a40-6123-4229-9886-c90f04f456e7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7806ad-67e7-4cba-b4a3-b69879cb43ca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6acc8a4f-7760-4777-b4cb-e58fd8606a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892a40-6123-4229-9886-c90f04f456e7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d635b852-a6be-41e2-ba96-160d0f2ae4bc}" ma:internalName="TaxCatchAll" ma:showField="CatchAllData" ma:web="77892a40-6123-4229-9886-c90f04f456e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97806ad-67e7-4cba-b4a3-b69879cb43ca">
      <Terms xmlns="http://schemas.microsoft.com/office/infopath/2007/PartnerControls"/>
    </lcf76f155ced4ddcb4097134ff3c332f>
    <TaxCatchAll xmlns="77892a40-6123-4229-9886-c90f04f456e7" xsi:nil="true"/>
  </documentManagement>
</p:properties>
</file>

<file path=customXml/itemProps1.xml><?xml version="1.0" encoding="utf-8"?>
<ds:datastoreItem xmlns:ds="http://schemas.openxmlformats.org/officeDocument/2006/customXml" ds:itemID="{26B48199-14D7-4482-B292-77ABA3CFDDDB}"/>
</file>

<file path=customXml/itemProps2.xml><?xml version="1.0" encoding="utf-8"?>
<ds:datastoreItem xmlns:ds="http://schemas.openxmlformats.org/officeDocument/2006/customXml" ds:itemID="{6591787E-F638-4A7E-91C9-D39DE15E9586}"/>
</file>

<file path=customXml/itemProps3.xml><?xml version="1.0" encoding="utf-8"?>
<ds:datastoreItem xmlns:ds="http://schemas.openxmlformats.org/officeDocument/2006/customXml" ds:itemID="{07B72C94-7D96-4E7F-BE62-13DD7FCD091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Midnightblue</dc:title>
  <dc:subject/>
  <dc:creator/>
  <dc:description/>
  <cp:lastModifiedBy/>
  <cp:revision>20</cp:revision>
  <dcterms:created xsi:type="dcterms:W3CDTF">2024-04-04T16:06:12Z</dcterms:created>
  <dcterms:modified xsi:type="dcterms:W3CDTF">2024-04-05T07:02:50Z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0x010100CF49552AC09B9D48BA041104704388C5</vt:lpwstr>
  </property>
</Properties>
</file>