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06812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06812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87425a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87425a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87425a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87425a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87425a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87425a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87425a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87425a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87425a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87425a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87425a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87425a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87425a2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87425a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310b218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310b218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310b21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310b21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97d9119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97d9119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06812d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06812d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23c2f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23c2f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need to modify application code: as long as there is a mock endpoint that matches what your application calls, it will return mocked data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23c2f1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23c2f1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97d911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97d911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you can see by now - I am a bit frustrated with this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a1e3b7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a1e3b7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2d8d5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2d8d5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2d8d59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2d8d59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310b218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310b218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going to go into Cypress too much, since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310b218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310b218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310b218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310b218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8310b218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8310b218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310b218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310b218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563025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563025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23c2f1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23c2f1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23c2f1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23c2f1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97d911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97d911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87425a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87425a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a87425a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a87425a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87425a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87425a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97d911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97d911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87425a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87425a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stroup/apimock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grug/mocking-made-easy-code" TargetMode="External"/><Relationship Id="rId4" Type="http://schemas.openxmlformats.org/officeDocument/2006/relationships/hyperlink" Target="https://www.npmjs.com/package/data-mocks" TargetMode="External"/><Relationship Id="rId9" Type="http://schemas.openxmlformats.org/officeDocument/2006/relationships/hyperlink" Target="https://github.com/gstroup/apimocker" TargetMode="External"/><Relationship Id="rId5" Type="http://schemas.openxmlformats.org/officeDocument/2006/relationships/hyperlink" Target="https://github.com/wheresrhys/fetch-mock" TargetMode="External"/><Relationship Id="rId6" Type="http://schemas.openxmlformats.org/officeDocument/2006/relationships/hyperlink" Target="https://github.com/jameslnewell/xhr-mock" TargetMode="External"/><Relationship Id="rId7" Type="http://schemas.openxmlformats.org/officeDocument/2006/relationships/hyperlink" Target="https://github.com/typicode/json-server" TargetMode="External"/><Relationship Id="rId8" Type="http://schemas.openxmlformats.org/officeDocument/2006/relationships/hyperlink" Target="https://github.com/smollweide/node-mock-serve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dave@davecooper.org" TargetMode="External"/><Relationship Id="rId4" Type="http://schemas.openxmlformats.org/officeDocument/2006/relationships/hyperlink" Target="http://www.github.com/gr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 made easy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app against a production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That’s naughty. That will get you sent to developer jail.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app against a staging service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That’s also naughty. You will also get sent to developer jail if you do this.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app against a local copy of a staging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slightly less naughty…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still naughty. You might not go to developer jail if you do this - but you also might.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also a pain.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of hands...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here has worked on a project where any of these things are done?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Things I like</a:t>
            </a:r>
            <a:endParaRPr sz="2000"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Peanut butter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Pizza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Writing meaningful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Having fun while doing and eating all of the above</a:t>
            </a:r>
            <a:endParaRPr/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stores and backend services, when writing front end code</a:t>
            </a:r>
            <a:endParaRPr/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Things I don’t like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previous slide, but in Venn diagram form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113325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a mock API server locally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- now we’re getting somewhere...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Loads of options to choose from…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json-server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node-mock-server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apimocker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 or one of the 600,000,000,000,000 alternatives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you could even roll your own local API that returns canned responses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Or, as I like to call it...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some of these look like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json-server...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96969"/>
                </a:solidFill>
                <a:highlight>
                  <a:srgbClr val="FFFFFF"/>
                </a:highlight>
              </a:rPr>
              <a:t>// ... in db.json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rgbClr val="0000E6"/>
                </a:solidFill>
                <a:highlight>
                  <a:srgbClr val="FFFFFF"/>
                </a:highlight>
              </a:rPr>
              <a:t>next-shift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rgbClr val="0000E6"/>
                </a:solidFill>
                <a:highlight>
                  <a:srgbClr val="FFFFFF"/>
                </a:highlight>
              </a:rPr>
              <a:t>shiftSize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rgbClr val="0000E6"/>
                </a:solidFill>
                <a:highlight>
                  <a:srgbClr val="FFFFFF"/>
                </a:highlight>
              </a:rPr>
              <a:t>large</a:t>
            </a:r>
            <a:r>
              <a:rPr lang="en-GB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96969"/>
                </a:solidFill>
                <a:highlight>
                  <a:srgbClr val="FFFFFF"/>
                </a:highlight>
              </a:rPr>
              <a:t>// ... from command line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json</a:t>
            </a:r>
            <a:r>
              <a:rPr lang="en-GB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server </a:t>
            </a:r>
            <a:r>
              <a:rPr lang="en-GB" sz="1100">
                <a:solidFill>
                  <a:srgbClr val="808030"/>
                </a:solidFill>
                <a:highlight>
                  <a:srgbClr val="FFFFFF"/>
                </a:highlight>
              </a:rPr>
              <a:t>--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watch db</a:t>
            </a:r>
            <a:r>
              <a:rPr lang="en-GB" sz="11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json</a:t>
            </a: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some of these look like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api-mocker -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https://github.com/gstroup/apimocker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else can we do?</a:t>
            </a:r>
            <a:endParaRPr/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glad you asked...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00" y="255650"/>
            <a:ext cx="3948398" cy="463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data-mocks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Uses a code driven config to define endpoints we want to mock, and their respective responses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Scenario support! ← </a:t>
            </a:r>
            <a:r>
              <a:rPr i="1" lang="en-GB"/>
              <a:t>more on this in a little bit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Doesn’t interfere with your existing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to angular-multimocks, but </a:t>
            </a:r>
            <a:r>
              <a:rPr b="1" lang="en-GB" u="sng"/>
              <a:t>framework agnostic</a:t>
            </a:r>
            <a:endParaRPr b="1"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Even works with React Native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Works with </a:t>
            </a:r>
            <a:r>
              <a:rPr b="1" lang="en-GB" u="sng"/>
              <a:t>XHR</a:t>
            </a:r>
            <a:r>
              <a:rPr lang="en-GB"/>
              <a:t> and </a:t>
            </a:r>
            <a:r>
              <a:rPr b="1" lang="en-GB" u="sng"/>
              <a:t>Fetch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Light and easy to set up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Now for the part where my talk falls apart...</a:t>
            </a:r>
            <a:endParaRPr sz="3000"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do some live coding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data-mocks do for integration tests?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1152475"/>
            <a:ext cx="85206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data-mocks makes running integration tests quite 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Scenarios allow for easy coverage of use/edge cases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305000" y="2042600"/>
            <a:ext cx="85206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data-mocks still needs (or so I think...)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Logging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</a:t>
            </a:r>
            <a:r>
              <a:rPr lang="en-GB"/>
              <a:t>.g. Dump all mocked request info like query string params/POST body/request headers into the console for debugging purposes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Since requests won’t show up in the network tab, some sort of logging middleware would be nice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Things data-mocks still needs (or so I think...)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Passthrough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At the moment, all request endpoints must have a matching mock or data-mocks will have a cry at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Ideally, there would be a way to tell it not to cry if you didn’t mind actual endpoints getting hit for certain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xhr-mock can do this easily - fetch-mock will be slightly trickier...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Things data-mocks still needs (or so I think...)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Simulation of paginated data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This one is pretty self-explanatory… it would be rad to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 reason this can’t be implemented pretty easily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1213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FF00"/>
                </a:solidFill>
                <a:highlight>
                  <a:srgbClr val="FFFF00"/>
                </a:highlight>
              </a:rPr>
              <a:t>$$$ Mocking and </a:t>
            </a:r>
            <a:r>
              <a:rPr i="1" lang="en-GB" sz="4800">
                <a:solidFill>
                  <a:srgbClr val="00FF00"/>
                </a:solidFill>
                <a:highlight>
                  <a:srgbClr val="FFFF00"/>
                </a:highlight>
              </a:rPr>
              <a:t>glocking</a:t>
            </a:r>
            <a:r>
              <a:rPr lang="en-GB" sz="4800">
                <a:solidFill>
                  <a:srgbClr val="00FF00"/>
                </a:solidFill>
                <a:highlight>
                  <a:srgbClr val="FFFF00"/>
                </a:highlight>
              </a:rPr>
              <a:t> </a:t>
            </a:r>
            <a:r>
              <a:rPr lang="en-GB" sz="4800">
                <a:solidFill>
                  <a:srgbClr val="00FF00"/>
                </a:solidFill>
                <a:highlight>
                  <a:srgbClr val="FFFF00"/>
                </a:highlight>
              </a:rPr>
              <a:t>$$$</a:t>
            </a:r>
            <a:endParaRPr sz="4800">
              <a:solidFill>
                <a:srgbClr val="00FF00"/>
              </a:solidFill>
              <a:highlight>
                <a:srgbClr val="FFFF00"/>
              </a:highlight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00" y="0"/>
            <a:ext cx="2082715" cy="19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850" y="3405225"/>
            <a:ext cx="2447625" cy="17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550" y="0"/>
            <a:ext cx="3478929" cy="19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3542900"/>
            <a:ext cx="2635350" cy="16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Things data-mocks still needs (or so I think...)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More users to test it!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At the moment, the library gets up to 500 downloads a week, but I’m sure there are loads of use/edge cases that I haven’t even thought of yet!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</a:t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Tonight’s 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https://github.com/grug/mocking-made-easy-code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</a:t>
            </a:r>
            <a:r>
              <a:rPr lang="en-GB"/>
              <a:t>ata-mocks: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https://github.com/ovotech/data-mocks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</a:t>
            </a:r>
            <a:r>
              <a:rPr lang="en-GB"/>
              <a:t>etch-mock 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https://github.com/wheresrhys/fetch-mock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xhr-mock: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https://github.com/jameslnewell/xhr-mock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json-server: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https://github.com/typicode/json-server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node-mock-server: </a:t>
            </a:r>
            <a:r>
              <a:rPr lang="en-GB" u="sng">
                <a:solidFill>
                  <a:schemeClr val="accent5"/>
                </a:solidFill>
                <a:hlinkClick r:id="rId8"/>
              </a:rPr>
              <a:t>https://github.com/smollweide/node-mock-server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-GB"/>
              <a:t>apimocker: </a:t>
            </a:r>
            <a:r>
              <a:rPr lang="en-GB" u="sng">
                <a:solidFill>
                  <a:schemeClr val="accent5"/>
                </a:solidFill>
                <a:hlinkClick r:id="rId9"/>
              </a:rPr>
              <a:t>https://github.com/gstroup/apimocker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end of my talk</a:t>
            </a:r>
            <a:endParaRPr/>
          </a:p>
        </p:txBody>
      </p:sp>
      <p:sp>
        <p:nvSpPr>
          <p:cNvPr id="236" name="Google Shape;2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clap and cheer loudly.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 Questions ???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disclaimers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am going to pimp a library that I wrote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I’m really hoping you will place this in the top 3 talks of the night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Dave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dave@davecooper.org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github.com/grug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quotes to verify I am who I say I 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700"/>
              <a:t>“Dave? Yeah, I know him - he’s a dev at OVO” - Someone, probably.</a:t>
            </a:r>
            <a:endParaRPr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700"/>
              <a:t>“Dave is the best dev on the planet” - My Mother, all the time.</a:t>
            </a:r>
            <a:endParaRPr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700"/>
              <a:t>“I literally cannot believe I sat through that garbage talk” - You, in about 25 minutes.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THIS IS HOW THE NEXT 25 MINUTES OR SO ARE GOING TO GO DOWN</a:t>
            </a:r>
            <a:endParaRPr sz="19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6717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will talk about: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ideal scenario for running/testing web apps locally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I think the problem 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some of our options 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I think </a:t>
            </a:r>
            <a:r>
              <a:rPr i="1" lang="en-GB"/>
              <a:t>a reasonable </a:t>
            </a:r>
            <a:r>
              <a:rPr lang="en-GB"/>
              <a:t>solution 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will: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Hopefully have a good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Laugh/cry/love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Ideally...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an app locally is painless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Mocking API responses is painless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Application state is flexible, but deterministic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problem...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lot of the time it isn’t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makes me sad :(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Let’s talk about that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How have we seen data injected into applications locally before?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