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6" autoAdjust="0"/>
    <p:restoredTop sz="94575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5ABD6E1-313C-4B4D-A223-C966FA5BF718}" type="datetimeFigureOut">
              <a:rPr lang="ru-RU" smtClean="0"/>
              <a:pPr/>
              <a:t>20.01.2024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F218616-9A3D-458A-9217-8889B66A2F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ABD6E1-313C-4B4D-A223-C966FA5BF718}" type="datetimeFigureOut">
              <a:rPr lang="ru-RU" smtClean="0"/>
              <a:pPr/>
              <a:t>20.01.2024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218616-9A3D-458A-9217-8889B66A2F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ABD6E1-313C-4B4D-A223-C966FA5BF718}" type="datetimeFigureOut">
              <a:rPr lang="ru-RU" smtClean="0"/>
              <a:pPr/>
              <a:t>20.01.2024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218616-9A3D-458A-9217-8889B66A2F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ABD6E1-313C-4B4D-A223-C966FA5BF718}" type="datetimeFigureOut">
              <a:rPr lang="ru-RU" smtClean="0"/>
              <a:pPr/>
              <a:t>20.01.2024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218616-9A3D-458A-9217-8889B66A2F2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ABD6E1-313C-4B4D-A223-C966FA5BF718}" type="datetimeFigureOut">
              <a:rPr lang="ru-RU" smtClean="0"/>
              <a:pPr/>
              <a:t>20.01.2024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218616-9A3D-458A-9217-8889B66A2F2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ABD6E1-313C-4B4D-A223-C966FA5BF718}" type="datetimeFigureOut">
              <a:rPr lang="ru-RU" smtClean="0"/>
              <a:pPr/>
              <a:t>20.01.2024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218616-9A3D-458A-9217-8889B66A2F2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ABD6E1-313C-4B4D-A223-C966FA5BF718}" type="datetimeFigureOut">
              <a:rPr lang="ru-RU" smtClean="0"/>
              <a:pPr/>
              <a:t>20.01.2024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218616-9A3D-458A-9217-8889B66A2F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ABD6E1-313C-4B4D-A223-C966FA5BF718}" type="datetimeFigureOut">
              <a:rPr lang="ru-RU" smtClean="0"/>
              <a:pPr/>
              <a:t>20.01.2024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218616-9A3D-458A-9217-8889B66A2F2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ABD6E1-313C-4B4D-A223-C966FA5BF718}" type="datetimeFigureOut">
              <a:rPr lang="ru-RU" smtClean="0"/>
              <a:pPr/>
              <a:t>20.01.2024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218616-9A3D-458A-9217-8889B66A2F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5ABD6E1-313C-4B4D-A223-C966FA5BF718}" type="datetimeFigureOut">
              <a:rPr lang="ru-RU" smtClean="0"/>
              <a:pPr/>
              <a:t>20.01.2024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218616-9A3D-458A-9217-8889B66A2F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5ABD6E1-313C-4B4D-A223-C966FA5BF718}" type="datetimeFigureOut">
              <a:rPr lang="ru-RU" smtClean="0"/>
              <a:pPr/>
              <a:t>20.01.2024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218616-9A3D-458A-9217-8889B66A2F2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5ABD6E1-313C-4B4D-A223-C966FA5BF718}" type="datetimeFigureOut">
              <a:rPr lang="ru-RU" smtClean="0"/>
              <a:pPr/>
              <a:t>20.01.2024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F218616-9A3D-458A-9217-8889B66A2F2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72400" cy="182976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700" dirty="0" smtClean="0">
                <a:cs typeface="Times New Roman" pitchFamily="18" charset="0"/>
              </a:rPr>
              <a:t>Игра </a:t>
            </a:r>
            <a:br>
              <a:rPr lang="ru-RU" sz="6700" dirty="0" smtClean="0">
                <a:cs typeface="Times New Roman" pitchFamily="18" charset="0"/>
              </a:rPr>
            </a:br>
            <a:r>
              <a:rPr lang="ru-RU" sz="6700" dirty="0" smtClean="0">
                <a:cs typeface="Times New Roman" pitchFamily="18" charset="0"/>
              </a:rPr>
              <a:t>Том и Джерри</a:t>
            </a:r>
            <a:r>
              <a:rPr lang="ru-RU" dirty="0">
                <a:cs typeface="Times New Roman" pitchFamily="18" charset="0"/>
              </a:rPr>
              <a:t/>
            </a:r>
            <a:br>
              <a:rPr lang="ru-RU" dirty="0">
                <a:cs typeface="Times New Roman" pitchFamily="18" charset="0"/>
              </a:rPr>
            </a:br>
            <a:endParaRPr lang="ru-RU" dirty="0"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67944" y="4005064"/>
            <a:ext cx="4392488" cy="1752600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Грушевский Григорий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Кириченко Денис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Содержимое 6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341658"/>
            <a:ext cx="6015150" cy="3383522"/>
          </a:xfrm>
        </p:spPr>
      </p:pic>
      <p:sp>
        <p:nvSpPr>
          <p:cNvPr id="9" name="TextBox 8"/>
          <p:cNvSpPr txBox="1"/>
          <p:nvPr/>
        </p:nvSpPr>
        <p:spPr>
          <a:xfrm>
            <a:off x="539552" y="4293096"/>
            <a:ext cx="8064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знакомство детей и школьников с клавиатурой и мышью персонального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компьютера лучше всего подходит игровой способ. При этом использование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знакомых персонажей мультфильмов увеличит вовлеченность ребенка в процесс.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3933056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Поэтому появилась идея создать по мотивам мультфильма «Том и Джерри» приложение-игру, в котором домашний кот Том пытается всеми усилиями поймать мышонка. В приложении необходимо реализовать возможность пользователю управлять мышонком с помощью клавиш со стрелками. Котом управляет компьютер, при этом кот должен находить самый короткий путь, чтобы съесть мышонка.</a:t>
            </a:r>
            <a:endParaRPr lang="ru-RU" smtClean="0"/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 descr="1920x1200_1045116_[www.ArtFile.ru]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60648"/>
            <a:ext cx="4723725" cy="2952328"/>
          </a:xfrm>
          <a:prstGeom prst="rect">
            <a:avLst/>
          </a:prstGeom>
        </p:spPr>
      </p:pic>
      <p:pic>
        <p:nvPicPr>
          <p:cNvPr id="7" name="Рисунок 6" descr="fonstola.ru_41280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1516" y="620688"/>
            <a:ext cx="4352484" cy="2448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32856"/>
            <a:ext cx="86409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r>
              <a:rPr lang="ru-RU" dirty="0" smtClean="0"/>
              <a:t>Проект реализован с использованием библиотеки </a:t>
            </a:r>
            <a:r>
              <a:rPr lang="ru-RU" dirty="0" err="1" smtClean="0"/>
              <a:t>Pygame</a:t>
            </a:r>
            <a:r>
              <a:rPr lang="ru-RU" dirty="0" smtClean="0"/>
              <a:t> и различных ее компонентов. Для построения программы использованы следующие классы:</a:t>
            </a:r>
          </a:p>
          <a:p>
            <a:r>
              <a:rPr lang="ru-RU" dirty="0" smtClean="0"/>
              <a:t>- </a:t>
            </a:r>
            <a:r>
              <a:rPr lang="ru-RU" dirty="0" err="1" smtClean="0"/>
              <a:t>class</a:t>
            </a:r>
            <a:r>
              <a:rPr lang="ru-RU" dirty="0" smtClean="0"/>
              <a:t> </a:t>
            </a:r>
            <a:r>
              <a:rPr lang="ru-RU" dirty="0" err="1" smtClean="0"/>
              <a:t>Picture</a:t>
            </a:r>
            <a:r>
              <a:rPr lang="ru-RU" dirty="0" smtClean="0"/>
              <a:t> - заключительный экран игры с выплывающей надписью "</a:t>
            </a:r>
            <a:r>
              <a:rPr lang="ru-RU" dirty="0" err="1" smtClean="0"/>
              <a:t>Game</a:t>
            </a:r>
            <a:r>
              <a:rPr lang="ru-RU" dirty="0" smtClean="0"/>
              <a:t> </a:t>
            </a:r>
            <a:r>
              <a:rPr lang="ru-RU" dirty="0" err="1" smtClean="0"/>
              <a:t>over</a:t>
            </a:r>
            <a:r>
              <a:rPr lang="ru-RU" dirty="0" smtClean="0"/>
              <a:t>".</a:t>
            </a:r>
          </a:p>
          <a:p>
            <a:r>
              <a:rPr lang="ru-RU" dirty="0" smtClean="0"/>
              <a:t>- </a:t>
            </a:r>
            <a:r>
              <a:rPr lang="ru-RU" dirty="0" err="1" smtClean="0"/>
              <a:t>class</a:t>
            </a:r>
            <a:r>
              <a:rPr lang="ru-RU" dirty="0" smtClean="0"/>
              <a:t> </a:t>
            </a:r>
            <a:r>
              <a:rPr lang="en-US" dirty="0" smtClean="0"/>
              <a:t>Labyrinth</a:t>
            </a:r>
            <a:r>
              <a:rPr lang="ru-RU" dirty="0" smtClean="0"/>
              <a:t> </a:t>
            </a:r>
            <a:r>
              <a:rPr lang="ru-RU" dirty="0" smtClean="0"/>
              <a:t>- реализует игровое поле с клетками, часть из которых включает стены, часть </a:t>
            </a:r>
            <a:r>
              <a:rPr lang="ru-RU" dirty="0" smtClean="0"/>
              <a:t>используется </a:t>
            </a:r>
            <a:r>
              <a:rPr lang="ru-RU" dirty="0" smtClean="0"/>
              <a:t>для движения, а также клетка выхода.</a:t>
            </a:r>
          </a:p>
          <a:p>
            <a:r>
              <a:rPr lang="ru-RU" dirty="0" smtClean="0"/>
              <a:t>- </a:t>
            </a:r>
            <a:r>
              <a:rPr lang="ru-RU" dirty="0" err="1" smtClean="0"/>
              <a:t>class</a:t>
            </a:r>
            <a:r>
              <a:rPr lang="ru-RU" dirty="0" smtClean="0"/>
              <a:t> </a:t>
            </a:r>
            <a:r>
              <a:rPr lang="en-US" dirty="0" smtClean="0"/>
              <a:t>Hero</a:t>
            </a:r>
            <a:r>
              <a:rPr lang="ru-RU" dirty="0" smtClean="0"/>
              <a:t> </a:t>
            </a:r>
            <a:r>
              <a:rPr lang="ru-RU" dirty="0" smtClean="0"/>
              <a:t>- сущность для реализации кота Тома со всеми необходимыми свойствами и методами.</a:t>
            </a:r>
          </a:p>
          <a:p>
            <a:r>
              <a:rPr lang="ru-RU" dirty="0" smtClean="0"/>
              <a:t>- </a:t>
            </a:r>
            <a:r>
              <a:rPr lang="ru-RU" dirty="0" err="1" smtClean="0"/>
              <a:t>class</a:t>
            </a:r>
            <a:r>
              <a:rPr lang="ru-RU" dirty="0" smtClean="0"/>
              <a:t> </a:t>
            </a:r>
            <a:r>
              <a:rPr lang="en-US" dirty="0" smtClean="0"/>
              <a:t>Enemy</a:t>
            </a:r>
            <a:r>
              <a:rPr lang="ru-RU" dirty="0" smtClean="0"/>
              <a:t> </a:t>
            </a:r>
            <a:r>
              <a:rPr lang="ru-RU" dirty="0" smtClean="0"/>
              <a:t>- сущность для реализации мышонка со всеми необходимыми свойствами и методами.</a:t>
            </a:r>
          </a:p>
          <a:p>
            <a:r>
              <a:rPr lang="ru-RU" dirty="0" err="1" smtClean="0"/>
              <a:t>class</a:t>
            </a:r>
            <a:r>
              <a:rPr lang="ru-RU" dirty="0" smtClean="0"/>
              <a:t> </a:t>
            </a:r>
            <a:r>
              <a:rPr lang="ru-RU" dirty="0" err="1" smtClean="0"/>
              <a:t>Game</a:t>
            </a:r>
            <a:r>
              <a:rPr lang="ru-RU" dirty="0" smtClean="0"/>
              <a:t> - реализован для объединения всех существующих сущностей и организации методов для движения кота и мышонка. Также в нем описаны методы для проверки победы того или </a:t>
            </a:r>
            <a:r>
              <a:rPr lang="ru-RU" dirty="0" smtClean="0"/>
              <a:t>иного </a:t>
            </a:r>
            <a:r>
              <a:rPr lang="ru-RU" dirty="0" smtClean="0"/>
              <a:t>персонажа.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Рисунок 6" descr="Скриншот 2024-01-20 11.46.1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0"/>
            <a:ext cx="4320480" cy="24290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4077072"/>
            <a:ext cx="85689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работы приложения используются следующие функции:</a:t>
            </a:r>
          </a:p>
          <a:p>
            <a:r>
              <a:rPr lang="ru-RU" dirty="0" smtClean="0"/>
              <a:t>- </a:t>
            </a:r>
            <a:r>
              <a:rPr lang="ru-RU" dirty="0" err="1" smtClean="0"/>
              <a:t>def</a:t>
            </a:r>
            <a:r>
              <a:rPr lang="ru-RU" dirty="0" smtClean="0"/>
              <a:t> </a:t>
            </a:r>
            <a:r>
              <a:rPr lang="ru-RU" dirty="0" err="1" smtClean="0"/>
              <a:t>terminate</a:t>
            </a:r>
            <a:r>
              <a:rPr lang="ru-RU" dirty="0" smtClean="0"/>
              <a:t>() - управляет закрытием приложения.</a:t>
            </a:r>
          </a:p>
          <a:p>
            <a:r>
              <a:rPr lang="ru-RU" dirty="0" smtClean="0"/>
              <a:t>- </a:t>
            </a:r>
            <a:r>
              <a:rPr lang="ru-RU" dirty="0" err="1" smtClean="0"/>
              <a:t>def</a:t>
            </a:r>
            <a:r>
              <a:rPr lang="ru-RU" dirty="0" smtClean="0"/>
              <a:t> </a:t>
            </a:r>
            <a:r>
              <a:rPr lang="ru-RU" dirty="0" err="1" smtClean="0"/>
              <a:t>finish_screen</a:t>
            </a:r>
            <a:r>
              <a:rPr lang="ru-RU" dirty="0" smtClean="0"/>
              <a:t>() - управляет движением экрана окончания игры.</a:t>
            </a:r>
          </a:p>
          <a:p>
            <a:r>
              <a:rPr lang="ru-RU" dirty="0" smtClean="0"/>
              <a:t>- </a:t>
            </a:r>
            <a:r>
              <a:rPr lang="ru-RU" dirty="0" err="1" smtClean="0"/>
              <a:t>def</a:t>
            </a:r>
            <a:r>
              <a:rPr lang="ru-RU" dirty="0" smtClean="0"/>
              <a:t> </a:t>
            </a:r>
            <a:r>
              <a:rPr lang="ru-RU" dirty="0" err="1" smtClean="0"/>
              <a:t>start_screen</a:t>
            </a:r>
            <a:r>
              <a:rPr lang="ru-RU" dirty="0" smtClean="0"/>
              <a:t>() - управляет экраном начала игры и </a:t>
            </a:r>
            <a:r>
              <a:rPr lang="ru-RU" dirty="0" err="1" smtClean="0"/>
              <a:t>онисанием</a:t>
            </a:r>
            <a:r>
              <a:rPr lang="ru-RU" dirty="0" smtClean="0"/>
              <a:t> ее правил.</a:t>
            </a:r>
          </a:p>
          <a:p>
            <a:r>
              <a:rPr lang="ru-RU" dirty="0" smtClean="0"/>
              <a:t>- </a:t>
            </a:r>
            <a:r>
              <a:rPr lang="ru-RU" dirty="0" err="1" smtClean="0"/>
              <a:t>def</a:t>
            </a:r>
            <a:r>
              <a:rPr lang="ru-RU" dirty="0" smtClean="0"/>
              <a:t> </a:t>
            </a:r>
            <a:r>
              <a:rPr lang="ru-RU" dirty="0" err="1" smtClean="0"/>
              <a:t>load_image</a:t>
            </a:r>
            <a:r>
              <a:rPr lang="ru-RU" dirty="0" smtClean="0"/>
              <a:t>() - загрузка картинок, которые используются в приложении.</a:t>
            </a:r>
          </a:p>
          <a:p>
            <a:r>
              <a:rPr lang="ru-RU" dirty="0" smtClean="0"/>
              <a:t>- </a:t>
            </a:r>
            <a:r>
              <a:rPr lang="ru-RU" dirty="0" err="1" smtClean="0"/>
              <a:t>def</a:t>
            </a:r>
            <a:r>
              <a:rPr lang="ru-RU" dirty="0" smtClean="0"/>
              <a:t> </a:t>
            </a:r>
            <a:r>
              <a:rPr lang="ru-RU" dirty="0" err="1" smtClean="0"/>
              <a:t>show_message</a:t>
            </a:r>
            <a:r>
              <a:rPr lang="ru-RU" dirty="0" smtClean="0"/>
              <a:t>() - вывод надписей о победе того или иного персонажа.</a:t>
            </a:r>
          </a:p>
          <a:p>
            <a:r>
              <a:rPr lang="ru-RU" dirty="0" smtClean="0"/>
              <a:t>- </a:t>
            </a:r>
            <a:r>
              <a:rPr lang="ru-RU" dirty="0" err="1" smtClean="0"/>
              <a:t>def</a:t>
            </a:r>
            <a:r>
              <a:rPr lang="ru-RU" dirty="0" smtClean="0"/>
              <a:t> </a:t>
            </a:r>
            <a:r>
              <a:rPr lang="ru-RU" dirty="0" err="1" smtClean="0"/>
              <a:t>main</a:t>
            </a:r>
            <a:r>
              <a:rPr lang="ru-RU" dirty="0" smtClean="0"/>
              <a:t>() - управляет основными циклами программы.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pic>
        <p:nvPicPr>
          <p:cNvPr id="4" name="Рисунок 3" descr="kartinki-tom-i-dzherri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260648"/>
            <a:ext cx="5940152" cy="371321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5613</TotalTime>
  <Words>288</Words>
  <Application>Microsoft Office PowerPoint</Application>
  <PresentationFormat>Экран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Открытая</vt:lpstr>
      <vt:lpstr>Игра  Том и Джерри </vt:lpstr>
      <vt:lpstr>Слайд 2</vt:lpstr>
      <vt:lpstr>Слайд 3</vt:lpstr>
      <vt:lpstr>Слайд 4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Помощь школьникам в решении квадратных уравнений</dc:title>
  <dc:creator>Grushevskiy Andrey</dc:creator>
  <cp:lastModifiedBy>Grushevskiy Andrey</cp:lastModifiedBy>
  <cp:revision>6</cp:revision>
  <dcterms:created xsi:type="dcterms:W3CDTF">2023-11-06T14:59:50Z</dcterms:created>
  <dcterms:modified xsi:type="dcterms:W3CDTF">2024-01-23T11:18:47Z</dcterms:modified>
</cp:coreProperties>
</file>