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0314D5-128D-4938-8DB7-98C50BFF924F}" type="datetimeFigureOut">
              <a:rPr lang="es-ES" smtClean="0"/>
              <a:pPr/>
              <a:t>25/05/2010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3959A-C5BE-41DC-AE9A-344579B7B5FF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Gestor de eventos deportivos de grandes magnitudes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642942"/>
          </a:xfrm>
        </p:spPr>
        <p:txBody>
          <a:bodyPr/>
          <a:lstStyle/>
          <a:p>
            <a:pPr algn="ctr"/>
            <a:r>
              <a:rPr lang="es-ES" dirty="0" smtClean="0"/>
              <a:t>Olimpiadas 2mil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628" y="4500570"/>
            <a:ext cx="35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Francisco Huertas</a:t>
            </a:r>
          </a:p>
          <a:p>
            <a:pPr algn="r"/>
            <a:r>
              <a:rPr lang="es-ES" dirty="0" smtClean="0"/>
              <a:t>Gonzalo Ortiz</a:t>
            </a:r>
          </a:p>
          <a:p>
            <a:pPr algn="r"/>
            <a:r>
              <a:rPr lang="es-ES" dirty="0" smtClean="0"/>
              <a:t>Alicia Pérez</a:t>
            </a:r>
          </a:p>
          <a:p>
            <a:pPr algn="r"/>
            <a:r>
              <a:rPr lang="es-ES" dirty="0" smtClean="0"/>
              <a:t>Laura </a:t>
            </a:r>
            <a:r>
              <a:rPr lang="es-ES" dirty="0" err="1" smtClean="0"/>
              <a:t>Reyero</a:t>
            </a:r>
            <a:endParaRPr lang="es-ES" dirty="0" smtClean="0"/>
          </a:p>
          <a:p>
            <a:pPr algn="r"/>
            <a:r>
              <a:rPr lang="es-ES" dirty="0" smtClean="0"/>
              <a:t>Gabriela Ruíz</a:t>
            </a:r>
          </a:p>
          <a:p>
            <a:pPr algn="r"/>
            <a:r>
              <a:rPr lang="es-ES" dirty="0" smtClean="0"/>
              <a:t>Rubén </a:t>
            </a:r>
            <a:r>
              <a:rPr lang="es-ES" dirty="0" err="1" smtClean="0"/>
              <a:t>Tarancón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362456"/>
          </a:xfrm>
        </p:spPr>
        <p:txBody>
          <a:bodyPr/>
          <a:lstStyle/>
          <a:p>
            <a:r>
              <a:rPr lang="es-ES" dirty="0" smtClean="0"/>
              <a:t>COI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858180" cy="507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7772400" cy="1362456"/>
          </a:xfrm>
        </p:spPr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2428868"/>
            <a:ext cx="7772400" cy="4000528"/>
          </a:xfrm>
        </p:spPr>
        <p:txBody>
          <a:bodyPr/>
          <a:lstStyle/>
          <a:p>
            <a:r>
              <a:rPr lang="es-ES" dirty="0" smtClean="0"/>
              <a:t>Para desarrollar la capa de base de datos nos hemos decantado por Oracle.</a:t>
            </a:r>
          </a:p>
          <a:p>
            <a:r>
              <a:rPr lang="es-ES" dirty="0" smtClean="0"/>
              <a:t>En la base de datos vamos a guardar toda la información de la aplicación(árbitros, emplazamientos, eventos, entradas… ).</a:t>
            </a:r>
          </a:p>
          <a:p>
            <a:r>
              <a:rPr lang="es-ES" dirty="0" smtClean="0"/>
              <a:t>A esta capa se accede mediante la capa de negocio, para ello hemos diseñado un </a:t>
            </a:r>
            <a:r>
              <a:rPr lang="es-ES" dirty="0" err="1" smtClean="0"/>
              <a:t>access</a:t>
            </a:r>
            <a:r>
              <a:rPr lang="es-ES" dirty="0" smtClean="0"/>
              <a:t> control para que todos los usuarios puedan acceder a todos los privilegios: por ejemplo, un usuario nunca va a poder modificar la tabla resultado, solo podrá el árbitro.</a:t>
            </a:r>
            <a:endParaRPr lang="es-ES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Capa de negocio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Interfaz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Conclusión: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 smtClean="0"/>
              <a:t>La organización de eventos deportivos supone una gran complejidad debido a la diversidad de tareas y volumen de datos con las que se relaciona.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Necesidades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5329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800" dirty="0" smtClean="0"/>
              <a:t> Planificación de eventos: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Selección de emplazamientos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Distribución en el tiempo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Distribución de equipos y árbitros en los eventos</a:t>
            </a:r>
          </a:p>
          <a:p>
            <a:pPr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800" dirty="0" smtClean="0"/>
              <a:t>Plataforma web: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Calendario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Noticias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Venta de entradas</a:t>
            </a:r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 smtClean="0"/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 smtClean="0"/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 todo en uno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/>
          </a:bodyPr>
          <a:lstStyle/>
          <a:p>
            <a:r>
              <a:rPr lang="es-ES" dirty="0" err="1" smtClean="0"/>
              <a:t>Olimipiadas</a:t>
            </a:r>
            <a:r>
              <a:rPr lang="es-ES" dirty="0" smtClean="0"/>
              <a:t> 2mil integra estas capacidades en un único producto de manera que: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	Pueda delegarse  todo el sistema informático de las olimpiadas en u</a:t>
            </a:r>
            <a:r>
              <a:rPr lang="es-ES" sz="2400" dirty="0" smtClean="0"/>
              <a:t>na única empresa</a:t>
            </a:r>
          </a:p>
          <a:p>
            <a:pPr lvl="2">
              <a:buFont typeface="Arial" pitchFamily="34" charset="0"/>
              <a:buChar char="•"/>
            </a:pPr>
            <a:r>
              <a:rPr lang="es-ES" sz="2400" dirty="0" smtClean="0"/>
              <a:t>El software generado será reutilizable para  futuras olimpiadas y otros eventos deportivos</a:t>
            </a:r>
          </a:p>
          <a:p>
            <a:pPr lvl="2"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72400" cy="1362456"/>
          </a:xfrm>
        </p:spPr>
        <p:txBody>
          <a:bodyPr/>
          <a:lstStyle/>
          <a:p>
            <a:r>
              <a:rPr lang="es-ES" dirty="0" smtClean="0"/>
              <a:t>Perfiles de usuario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7772400" cy="50006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USUARIO NO REGISTRADO </a:t>
            </a:r>
          </a:p>
          <a:p>
            <a:r>
              <a:rPr lang="es-ES" dirty="0" smtClean="0"/>
              <a:t>Cualquier usuario sin identificarse</a:t>
            </a:r>
          </a:p>
          <a:p>
            <a:r>
              <a:rPr lang="es-ES" dirty="0" smtClean="0"/>
              <a:t>USUARIO REGISTRADO </a:t>
            </a:r>
          </a:p>
          <a:p>
            <a:r>
              <a:rPr lang="es-ES" dirty="0" smtClean="0"/>
              <a:t>Cualquier usuario identificado mediante una clave de usuario y una contraseña. </a:t>
            </a:r>
          </a:p>
          <a:p>
            <a:r>
              <a:rPr lang="es-ES" dirty="0" smtClean="0"/>
              <a:t>ÁRBITRO </a:t>
            </a:r>
          </a:p>
          <a:p>
            <a:r>
              <a:rPr lang="es-ES" dirty="0" smtClean="0"/>
              <a:t>Reservado para los árbitros de las competiciones. </a:t>
            </a:r>
          </a:p>
          <a:p>
            <a:r>
              <a:rPr lang="es-ES" dirty="0" smtClean="0"/>
              <a:t>COI </a:t>
            </a:r>
          </a:p>
          <a:p>
            <a:r>
              <a:rPr lang="es-ES" dirty="0" smtClean="0"/>
              <a:t>Reservado para miembros del Comité Olímpico Internacional. </a:t>
            </a:r>
          </a:p>
          <a:p>
            <a:r>
              <a:rPr lang="es-ES" dirty="0" smtClean="0"/>
              <a:t>AYUNTAMIENTO </a:t>
            </a:r>
          </a:p>
          <a:p>
            <a:r>
              <a:rPr lang="es-ES" dirty="0" smtClean="0"/>
              <a:t>Reservado para miembro del ayuntamiento local</a:t>
            </a:r>
          </a:p>
          <a:p>
            <a:r>
              <a:rPr lang="es-ES" dirty="0" smtClean="0"/>
              <a:t>ADMINISTRACIÓN – GESTOR DE EVENTOS </a:t>
            </a:r>
          </a:p>
          <a:p>
            <a:r>
              <a:rPr lang="es-ES" dirty="0" smtClean="0"/>
              <a:t>Usuarios registrado encargado de la gestión de eventos.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 no </a:t>
            </a:r>
            <a:r>
              <a:rPr lang="es-ES" dirty="0" err="1" smtClean="0"/>
              <a:t>logueado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1362456"/>
          </a:xfrm>
        </p:spPr>
        <p:txBody>
          <a:bodyPr/>
          <a:lstStyle/>
          <a:p>
            <a:r>
              <a:rPr lang="es-ES" dirty="0" smtClean="0"/>
              <a:t>Usuario </a:t>
            </a:r>
            <a:r>
              <a:rPr lang="es-ES" dirty="0" err="1" smtClean="0"/>
              <a:t>logueado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2000240"/>
            <a:ext cx="876341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Árbitro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86058"/>
            <a:ext cx="2743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1362456"/>
          </a:xfrm>
        </p:spPr>
        <p:txBody>
          <a:bodyPr/>
          <a:lstStyle/>
          <a:p>
            <a:r>
              <a:rPr lang="es-ES" dirty="0" smtClean="0"/>
              <a:t>Ayuntamiento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358246" cy="468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264</Words>
  <Application>Microsoft Office PowerPoint</Application>
  <PresentationFormat>Presentación en pantalla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Flujo</vt:lpstr>
      <vt:lpstr>Gestor de eventos deportivos de grandes magnitudes</vt:lpstr>
      <vt:lpstr>Motivación</vt:lpstr>
      <vt:lpstr>Necesidades</vt:lpstr>
      <vt:lpstr>Solución: todo en uno</vt:lpstr>
      <vt:lpstr>Perfiles de usuario</vt:lpstr>
      <vt:lpstr>Usuario no logueado</vt:lpstr>
      <vt:lpstr>Usuario logueado</vt:lpstr>
      <vt:lpstr>Árbitro</vt:lpstr>
      <vt:lpstr>Ayuntamiento</vt:lpstr>
      <vt:lpstr>COI</vt:lpstr>
      <vt:lpstr>División en capas: Modelo de datos</vt:lpstr>
      <vt:lpstr>División en capas: Capa de negocio</vt:lpstr>
      <vt:lpstr>División en capas: Interfaz</vt:lpstr>
      <vt:lpstr>Conclusión: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eventos deportivos de grandes magnitudes</dc:title>
  <dc:creator>Windows User</dc:creator>
  <cp:lastModifiedBy>Ruben</cp:lastModifiedBy>
  <cp:revision>15</cp:revision>
  <dcterms:created xsi:type="dcterms:W3CDTF">2010-05-21T15:54:35Z</dcterms:created>
  <dcterms:modified xsi:type="dcterms:W3CDTF">2010-05-25T10:53:50Z</dcterms:modified>
</cp:coreProperties>
</file>