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Gruk" userId="9ba5471dffb5b2a3" providerId="LiveId" clId="{5BFE64A0-83EA-421A-8DF3-B9859920E8E4}"/>
    <pc:docChg chg="custSel modSld">
      <pc:chgData name="Sofia Gruk" userId="9ba5471dffb5b2a3" providerId="LiveId" clId="{5BFE64A0-83EA-421A-8DF3-B9859920E8E4}" dt="2023-10-25T12:54:47.163" v="32" actId="20577"/>
      <pc:docMkLst>
        <pc:docMk/>
      </pc:docMkLst>
      <pc:sldChg chg="modSp mod">
        <pc:chgData name="Sofia Gruk" userId="9ba5471dffb5b2a3" providerId="LiveId" clId="{5BFE64A0-83EA-421A-8DF3-B9859920E8E4}" dt="2023-10-25T12:54:47.163" v="32" actId="20577"/>
        <pc:sldMkLst>
          <pc:docMk/>
          <pc:sldMk cId="353447206" sldId="256"/>
        </pc:sldMkLst>
        <pc:spChg chg="mod">
          <ac:chgData name="Sofia Gruk" userId="9ba5471dffb5b2a3" providerId="LiveId" clId="{5BFE64A0-83EA-421A-8DF3-B9859920E8E4}" dt="2023-10-25T12:54:47.163" v="32" actId="20577"/>
          <ac:spMkLst>
            <pc:docMk/>
            <pc:sldMk cId="353447206" sldId="256"/>
            <ac:spMk id="3" creationId="{1328DE22-5B6F-B4ED-DA12-4B45529CAE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9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95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1271A24-E2B6-D04A-1736-DDE6A8CB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u="none" strike="noStrike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Investigating the relationship between presidential candidate media coverage and electoral success</a:t>
            </a:r>
            <a:endParaRPr lang="en-US" sz="15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328DE22-5B6F-B4ED-DA12-4B45529CA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513" y="4991449"/>
            <a:ext cx="3123783" cy="1216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SOFIA </a:t>
            </a:r>
            <a:r>
              <a:rPr lang="en-US" dirty="0" err="1">
                <a:solidFill>
                  <a:srgbClr val="FFFFFF"/>
                </a:solidFill>
              </a:rPr>
              <a:t>gRUK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MITJA SAINIO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Mikhail </a:t>
            </a:r>
            <a:r>
              <a:rPr lang="en-US" dirty="0" err="1">
                <a:solidFill>
                  <a:srgbClr val="FFFFFF"/>
                </a:solidFill>
              </a:rPr>
              <a:t>Zolotilin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Kuva 8" descr="Kuva, joka sisältää kohteen piirros, taide&#10;&#10;Kuvaus luotu automaattisesti">
            <a:extLst>
              <a:ext uri="{FF2B5EF4-FFF2-40B4-BE49-F238E27FC236}">
                <a16:creationId xmlns:a16="http://schemas.microsoft.com/office/drawing/2014/main" id="{88E6F03E-CB2D-E491-EB05-B075984BDF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r="7379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sp>
        <p:nvSpPr>
          <p:cNvPr id="11" name="Tekstiruutu 10">
            <a:extLst>
              <a:ext uri="{FF2B5EF4-FFF2-40B4-BE49-F238E27FC236}">
                <a16:creationId xmlns:a16="http://schemas.microsoft.com/office/drawing/2014/main" id="{944217EE-685E-04D2-5F95-509CDEEDD468}"/>
              </a:ext>
            </a:extLst>
          </p:cNvPr>
          <p:cNvSpPr txBox="1"/>
          <p:nvPr/>
        </p:nvSpPr>
        <p:spPr>
          <a:xfrm>
            <a:off x="9541016" y="6453744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 resource: Pinterest</a:t>
            </a:r>
            <a:endParaRPr lang="en-FI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3" name="Kuva 2" descr="Kuva, joka sisältää kohteen diagrammi, viiva, Tontti, teksti&#10;&#10;Kuvaus luotu automaattisesti">
            <a:extLst>
              <a:ext uri="{FF2B5EF4-FFF2-40B4-BE49-F238E27FC236}">
                <a16:creationId xmlns:a16="http://schemas.microsoft.com/office/drawing/2014/main" id="{4346EB31-54B6-2841-5B8B-5662616BA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21" y="599724"/>
            <a:ext cx="10146965" cy="52003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5" name="Kuva 4" descr="Kuva, joka sisältää kohteen teksti, Ihmisen kasvot, kuvakaappaus&#10;&#10;Kuvaus luotu automaattisesti">
            <a:extLst>
              <a:ext uri="{FF2B5EF4-FFF2-40B4-BE49-F238E27FC236}">
                <a16:creationId xmlns:a16="http://schemas.microsoft.com/office/drawing/2014/main" id="{08487708-4884-20D3-9380-5491582342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373" t="44162" r="285373" b="-44162"/>
          <a:stretch/>
        </p:blipFill>
        <p:spPr>
          <a:xfrm>
            <a:off x="4933891" y="2382473"/>
            <a:ext cx="1784920" cy="2999252"/>
          </a:xfrm>
          <a:prstGeom prst="rect">
            <a:avLst/>
          </a:prstGeom>
        </p:spPr>
      </p:pic>
      <p:pic>
        <p:nvPicPr>
          <p:cNvPr id="7" name="Kuva 6" descr="Kuva, joka sisältää kohteen teksti, Ihmisen kasvot, kuvakaappaus&#10;&#10;Kuvaus luotu automaattisesti">
            <a:extLst>
              <a:ext uri="{FF2B5EF4-FFF2-40B4-BE49-F238E27FC236}">
                <a16:creationId xmlns:a16="http://schemas.microsoft.com/office/drawing/2014/main" id="{E4101084-3424-C54D-A303-70BF13373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3"/>
          <a:stretch/>
        </p:blipFill>
        <p:spPr>
          <a:xfrm>
            <a:off x="9974720" y="1335045"/>
            <a:ext cx="1317721" cy="2881306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B461E3D0-5BB4-9EA3-B489-264A7A7C920A}"/>
              </a:ext>
            </a:extLst>
          </p:cNvPr>
          <p:cNvSpPr txBox="1"/>
          <p:nvPr/>
        </p:nvSpPr>
        <p:spPr>
          <a:xfrm>
            <a:off x="9974720" y="5592474"/>
            <a:ext cx="179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fi-FI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i-FI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i-FI" sz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hotos</a:t>
            </a:r>
            <a:r>
              <a:rPr lang="fi-FI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Yle</a:t>
            </a:r>
            <a:endParaRPr lang="fi-FI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4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4B162D-1BD7-41E0-844F-F94AE2CE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64404B-1C0F-4383-8FC3-A3E3264AA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9F5C88-C232-4D01-8DB1-8A0C673D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28" name="Kuva 27" descr="Kuva, joka sisältää kohteen teksti, kuvakaappaus, diagrammi, Tontti&#10;&#10;Kuvaus luotu automaattisesti">
            <a:extLst>
              <a:ext uri="{FF2B5EF4-FFF2-40B4-BE49-F238E27FC236}">
                <a16:creationId xmlns:a16="http://schemas.microsoft.com/office/drawing/2014/main" id="{3AC83FC3-4361-13DC-E071-A477EC749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" y="743843"/>
            <a:ext cx="11292143" cy="491208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D683050C-4C9B-C132-9D5A-E45EBE9E60D2}"/>
              </a:ext>
            </a:extLst>
          </p:cNvPr>
          <p:cNvSpPr txBox="1"/>
          <p:nvPr/>
        </p:nvSpPr>
        <p:spPr>
          <a:xfrm>
            <a:off x="9700247" y="5581865"/>
            <a:ext cx="2066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r>
              <a:rPr lang="fi-FI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i-FI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i-FI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hotos</a:t>
            </a:r>
            <a:r>
              <a:rPr lang="fi-FI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Yle</a:t>
            </a:r>
            <a:endParaRPr lang="fi-F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18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Office PowerPoint</Application>
  <PresentationFormat>Laajakuva</PresentationFormat>
  <Paragraphs>7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Franklin Gothic Book</vt:lpstr>
      <vt:lpstr>Wingdings 2</vt:lpstr>
      <vt:lpstr>DividendVTI</vt:lpstr>
      <vt:lpstr>Investigating the relationship between presidential candidate media coverage and electoral success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relationship between presidential candidate media coverage and electoral success</dc:title>
  <dc:creator>Sofia Gruk</dc:creator>
  <cp:lastModifiedBy>Sofia Gruk</cp:lastModifiedBy>
  <cp:revision>2</cp:revision>
  <dcterms:created xsi:type="dcterms:W3CDTF">2023-10-11T12:53:34Z</dcterms:created>
  <dcterms:modified xsi:type="dcterms:W3CDTF">2023-10-25T12:54:50Z</dcterms:modified>
</cp:coreProperties>
</file>