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4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4633-379D-43B6-8F8F-5F4F57A73D5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B9C0-F571-4374-AEAD-16957BD8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my </a:t>
            </a:r>
            <a:r>
              <a:rPr lang="en-US" smtClean="0"/>
              <a:t>power 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my power point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power point </dc:title>
  <dc:creator>Microsoft account</dc:creator>
  <cp:lastModifiedBy>Microsoft account</cp:lastModifiedBy>
  <cp:revision>1</cp:revision>
  <dcterms:created xsi:type="dcterms:W3CDTF">2020-10-04T07:16:01Z</dcterms:created>
  <dcterms:modified xsi:type="dcterms:W3CDTF">2020-10-04T07:16:20Z</dcterms:modified>
</cp:coreProperties>
</file>