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6548A7C-460B-4D84-8B17-F3D1AF9447C1}">
          <p14:sldIdLst>
            <p14:sldId id="256"/>
            <p14:sldId id="257"/>
            <p14:sldId id="258"/>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8A1D7F0-290E-42BC-890A-1EC47D6A0624}" type="datetimeFigureOut">
              <a:rPr lang="es-ES" smtClean="0"/>
              <a:t>03/03/2015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9EF7C04-33DA-42A4-BBF9-9261F9BA2F02}" type="slidenum">
              <a:rPr lang="es-ES" smtClean="0"/>
              <a:t>‹Nº›</a:t>
            </a:fld>
            <a:endParaRPr lang="es-ES"/>
          </a:p>
        </p:txBody>
      </p:sp>
    </p:spTree>
    <p:extLst>
      <p:ext uri="{BB962C8B-B14F-4D97-AF65-F5344CB8AC3E}">
        <p14:creationId xmlns:p14="http://schemas.microsoft.com/office/powerpoint/2010/main" val="1774791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8A1D7F0-290E-42BC-890A-1EC47D6A0624}" type="datetimeFigureOut">
              <a:rPr lang="es-ES" smtClean="0"/>
              <a:t>03/03/2015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9EF7C04-33DA-42A4-BBF9-9261F9BA2F02}" type="slidenum">
              <a:rPr lang="es-ES" smtClean="0"/>
              <a:t>‹Nº›</a:t>
            </a:fld>
            <a:endParaRPr lang="es-ES"/>
          </a:p>
        </p:txBody>
      </p:sp>
    </p:spTree>
    <p:extLst>
      <p:ext uri="{BB962C8B-B14F-4D97-AF65-F5344CB8AC3E}">
        <p14:creationId xmlns:p14="http://schemas.microsoft.com/office/powerpoint/2010/main" val="10595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8A1D7F0-290E-42BC-890A-1EC47D6A0624}" type="datetimeFigureOut">
              <a:rPr lang="es-ES" smtClean="0"/>
              <a:t>03/03/2015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9EF7C04-33DA-42A4-BBF9-9261F9BA2F02}"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01397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8A1D7F0-290E-42BC-890A-1EC47D6A0624}" type="datetimeFigureOut">
              <a:rPr lang="es-ES" smtClean="0"/>
              <a:t>03/03/2015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9EF7C04-33DA-42A4-BBF9-9261F9BA2F02}" type="slidenum">
              <a:rPr lang="es-ES" smtClean="0"/>
              <a:t>‹Nº›</a:t>
            </a:fld>
            <a:endParaRPr lang="es-ES"/>
          </a:p>
        </p:txBody>
      </p:sp>
    </p:spTree>
    <p:extLst>
      <p:ext uri="{BB962C8B-B14F-4D97-AF65-F5344CB8AC3E}">
        <p14:creationId xmlns:p14="http://schemas.microsoft.com/office/powerpoint/2010/main" val="28660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8A1D7F0-290E-42BC-890A-1EC47D6A0624}" type="datetimeFigureOut">
              <a:rPr lang="es-ES" smtClean="0"/>
              <a:t>03/03/2015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9EF7C04-33DA-42A4-BBF9-9261F9BA2F02}"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6634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8A1D7F0-290E-42BC-890A-1EC47D6A0624}" type="datetimeFigureOut">
              <a:rPr lang="es-ES" smtClean="0"/>
              <a:t>03/03/2015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9EF7C04-33DA-42A4-BBF9-9261F9BA2F02}" type="slidenum">
              <a:rPr lang="es-ES" smtClean="0"/>
              <a:t>‹Nº›</a:t>
            </a:fld>
            <a:endParaRPr lang="es-ES"/>
          </a:p>
        </p:txBody>
      </p:sp>
    </p:spTree>
    <p:extLst>
      <p:ext uri="{BB962C8B-B14F-4D97-AF65-F5344CB8AC3E}">
        <p14:creationId xmlns:p14="http://schemas.microsoft.com/office/powerpoint/2010/main" val="3659126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8A1D7F0-290E-42BC-890A-1EC47D6A0624}" type="datetimeFigureOut">
              <a:rPr lang="es-ES" smtClean="0"/>
              <a:t>03/03/2015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9EF7C04-33DA-42A4-BBF9-9261F9BA2F02}" type="slidenum">
              <a:rPr lang="es-ES" smtClean="0"/>
              <a:t>‹Nº›</a:t>
            </a:fld>
            <a:endParaRPr lang="es-ES"/>
          </a:p>
        </p:txBody>
      </p:sp>
    </p:spTree>
    <p:extLst>
      <p:ext uri="{BB962C8B-B14F-4D97-AF65-F5344CB8AC3E}">
        <p14:creationId xmlns:p14="http://schemas.microsoft.com/office/powerpoint/2010/main" val="89736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8A1D7F0-290E-42BC-890A-1EC47D6A0624}" type="datetimeFigureOut">
              <a:rPr lang="es-ES" smtClean="0"/>
              <a:t>03/03/2015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9EF7C04-33DA-42A4-BBF9-9261F9BA2F02}" type="slidenum">
              <a:rPr lang="es-ES" smtClean="0"/>
              <a:t>‹Nº›</a:t>
            </a:fld>
            <a:endParaRPr lang="es-ES"/>
          </a:p>
        </p:txBody>
      </p:sp>
    </p:spTree>
    <p:extLst>
      <p:ext uri="{BB962C8B-B14F-4D97-AF65-F5344CB8AC3E}">
        <p14:creationId xmlns:p14="http://schemas.microsoft.com/office/powerpoint/2010/main" val="94645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8A1D7F0-290E-42BC-890A-1EC47D6A0624}" type="datetimeFigureOut">
              <a:rPr lang="es-ES" smtClean="0"/>
              <a:t>03/03/2015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9EF7C04-33DA-42A4-BBF9-9261F9BA2F02}" type="slidenum">
              <a:rPr lang="es-ES" smtClean="0"/>
              <a:t>‹Nº›</a:t>
            </a:fld>
            <a:endParaRPr lang="es-ES"/>
          </a:p>
        </p:txBody>
      </p:sp>
    </p:spTree>
    <p:extLst>
      <p:ext uri="{BB962C8B-B14F-4D97-AF65-F5344CB8AC3E}">
        <p14:creationId xmlns:p14="http://schemas.microsoft.com/office/powerpoint/2010/main" val="428256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8A1D7F0-290E-42BC-890A-1EC47D6A0624}" type="datetimeFigureOut">
              <a:rPr lang="es-ES" smtClean="0"/>
              <a:t>03/03/2015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9EF7C04-33DA-42A4-BBF9-9261F9BA2F02}" type="slidenum">
              <a:rPr lang="es-ES" smtClean="0"/>
              <a:t>‹Nº›</a:t>
            </a:fld>
            <a:endParaRPr lang="es-ES"/>
          </a:p>
        </p:txBody>
      </p:sp>
    </p:spTree>
    <p:extLst>
      <p:ext uri="{BB962C8B-B14F-4D97-AF65-F5344CB8AC3E}">
        <p14:creationId xmlns:p14="http://schemas.microsoft.com/office/powerpoint/2010/main" val="292829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8A1D7F0-290E-42BC-890A-1EC47D6A0624}" type="datetimeFigureOut">
              <a:rPr lang="es-ES" smtClean="0"/>
              <a:t>03/03/2015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9EF7C04-33DA-42A4-BBF9-9261F9BA2F02}" type="slidenum">
              <a:rPr lang="es-ES" smtClean="0"/>
              <a:t>‹Nº›</a:t>
            </a:fld>
            <a:endParaRPr lang="es-ES"/>
          </a:p>
        </p:txBody>
      </p:sp>
    </p:spTree>
    <p:extLst>
      <p:ext uri="{BB962C8B-B14F-4D97-AF65-F5344CB8AC3E}">
        <p14:creationId xmlns:p14="http://schemas.microsoft.com/office/powerpoint/2010/main" val="104794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8A1D7F0-290E-42BC-890A-1EC47D6A0624}" type="datetimeFigureOut">
              <a:rPr lang="es-ES" smtClean="0"/>
              <a:t>03/03/2015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9EF7C04-33DA-42A4-BBF9-9261F9BA2F02}" type="slidenum">
              <a:rPr lang="es-ES" smtClean="0"/>
              <a:t>‹Nº›</a:t>
            </a:fld>
            <a:endParaRPr lang="es-ES"/>
          </a:p>
        </p:txBody>
      </p:sp>
    </p:spTree>
    <p:extLst>
      <p:ext uri="{BB962C8B-B14F-4D97-AF65-F5344CB8AC3E}">
        <p14:creationId xmlns:p14="http://schemas.microsoft.com/office/powerpoint/2010/main" val="1847544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8A1D7F0-290E-42BC-890A-1EC47D6A0624}" type="datetimeFigureOut">
              <a:rPr lang="es-ES" smtClean="0"/>
              <a:t>03/03/2015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9EF7C04-33DA-42A4-BBF9-9261F9BA2F02}" type="slidenum">
              <a:rPr lang="es-ES" smtClean="0"/>
              <a:t>‹Nº›</a:t>
            </a:fld>
            <a:endParaRPr lang="es-ES"/>
          </a:p>
        </p:txBody>
      </p:sp>
    </p:spTree>
    <p:extLst>
      <p:ext uri="{BB962C8B-B14F-4D97-AF65-F5344CB8AC3E}">
        <p14:creationId xmlns:p14="http://schemas.microsoft.com/office/powerpoint/2010/main" val="38559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A1D7F0-290E-42BC-890A-1EC47D6A0624}" type="datetimeFigureOut">
              <a:rPr lang="es-ES" smtClean="0"/>
              <a:t>03/03/2015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9EF7C04-33DA-42A4-BBF9-9261F9BA2F02}" type="slidenum">
              <a:rPr lang="es-ES" smtClean="0"/>
              <a:t>‹Nº›</a:t>
            </a:fld>
            <a:endParaRPr lang="es-ES"/>
          </a:p>
        </p:txBody>
      </p:sp>
    </p:spTree>
    <p:extLst>
      <p:ext uri="{BB962C8B-B14F-4D97-AF65-F5344CB8AC3E}">
        <p14:creationId xmlns:p14="http://schemas.microsoft.com/office/powerpoint/2010/main" val="3473581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8A1D7F0-290E-42BC-890A-1EC47D6A0624}" type="datetimeFigureOut">
              <a:rPr lang="es-ES" smtClean="0"/>
              <a:t>03/03/2015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9EF7C04-33DA-42A4-BBF9-9261F9BA2F02}" type="slidenum">
              <a:rPr lang="es-ES" smtClean="0"/>
              <a:t>‹Nº›</a:t>
            </a:fld>
            <a:endParaRPr lang="es-ES"/>
          </a:p>
        </p:txBody>
      </p:sp>
    </p:spTree>
    <p:extLst>
      <p:ext uri="{BB962C8B-B14F-4D97-AF65-F5344CB8AC3E}">
        <p14:creationId xmlns:p14="http://schemas.microsoft.com/office/powerpoint/2010/main" val="274943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8A1D7F0-290E-42BC-890A-1EC47D6A0624}" type="datetimeFigureOut">
              <a:rPr lang="es-ES" smtClean="0"/>
              <a:t>03/03/2015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9EF7C04-33DA-42A4-BBF9-9261F9BA2F02}" type="slidenum">
              <a:rPr lang="es-ES" smtClean="0"/>
              <a:t>‹Nº›</a:t>
            </a:fld>
            <a:endParaRPr lang="es-ES"/>
          </a:p>
        </p:txBody>
      </p:sp>
    </p:spTree>
    <p:extLst>
      <p:ext uri="{BB962C8B-B14F-4D97-AF65-F5344CB8AC3E}">
        <p14:creationId xmlns:p14="http://schemas.microsoft.com/office/powerpoint/2010/main" val="395077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A1D7F0-290E-42BC-890A-1EC47D6A0624}" type="datetimeFigureOut">
              <a:rPr lang="es-ES" smtClean="0"/>
              <a:t>03/03/2015</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EF7C04-33DA-42A4-BBF9-9261F9BA2F02}" type="slidenum">
              <a:rPr lang="es-ES" smtClean="0"/>
              <a:t>‹Nº›</a:t>
            </a:fld>
            <a:endParaRPr lang="es-ES"/>
          </a:p>
        </p:txBody>
      </p:sp>
    </p:spTree>
    <p:extLst>
      <p:ext uri="{BB962C8B-B14F-4D97-AF65-F5344CB8AC3E}">
        <p14:creationId xmlns:p14="http://schemas.microsoft.com/office/powerpoint/2010/main" val="1106390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07067" y="1116647"/>
            <a:ext cx="7766936" cy="1646302"/>
          </a:xfrm>
        </p:spPr>
        <p:txBody>
          <a:bodyPr/>
          <a:lstStyle/>
          <a:p>
            <a:r>
              <a:rPr lang="es-ES" sz="7200" dirty="0" err="1" smtClean="0"/>
              <a:t>Daw</a:t>
            </a:r>
            <a:r>
              <a:rPr lang="es-ES" sz="7200" dirty="0" smtClean="0"/>
              <a:t> </a:t>
            </a:r>
            <a:r>
              <a:rPr lang="es-ES" sz="7200" dirty="0" err="1" smtClean="0"/>
              <a:t>Sharing</a:t>
            </a:r>
            <a:endParaRPr lang="es-ES" sz="7200" dirty="0"/>
          </a:p>
        </p:txBody>
      </p:sp>
      <p:sp>
        <p:nvSpPr>
          <p:cNvPr id="3" name="Subtítulo 2"/>
          <p:cNvSpPr>
            <a:spLocks noGrp="1"/>
          </p:cNvSpPr>
          <p:nvPr>
            <p:ph type="subTitle" idx="1"/>
          </p:nvPr>
        </p:nvSpPr>
        <p:spPr>
          <a:xfrm>
            <a:off x="1507067" y="3278101"/>
            <a:ext cx="7766936" cy="1096899"/>
          </a:xfrm>
        </p:spPr>
        <p:txBody>
          <a:bodyPr/>
          <a:lstStyle/>
          <a:p>
            <a:r>
              <a:rPr lang="es-ES" sz="2400" dirty="0" err="1" smtClean="0"/>
              <a:t>Grup</a:t>
            </a:r>
            <a:r>
              <a:rPr lang="es-ES" sz="2400" dirty="0" smtClean="0"/>
              <a:t> 4</a:t>
            </a:r>
          </a:p>
          <a:p>
            <a:r>
              <a:rPr lang="es-ES" sz="2000" dirty="0" err="1" smtClean="0"/>
              <a:t>Jonatan</a:t>
            </a:r>
            <a:r>
              <a:rPr lang="es-ES" sz="2000" dirty="0" smtClean="0"/>
              <a:t> </a:t>
            </a:r>
            <a:r>
              <a:rPr lang="es-ES" sz="2000" dirty="0" err="1" smtClean="0"/>
              <a:t>Della</a:t>
            </a:r>
            <a:r>
              <a:rPr lang="es-ES" sz="2000" dirty="0" smtClean="0"/>
              <a:t>, Martí Mesa, Arnau </a:t>
            </a:r>
            <a:r>
              <a:rPr lang="es-ES" sz="2000" dirty="0" err="1" smtClean="0"/>
              <a:t>Pàmies</a:t>
            </a:r>
            <a:r>
              <a:rPr lang="es-ES" sz="2000" dirty="0" smtClean="0"/>
              <a:t> i Josep Sarabia</a:t>
            </a:r>
            <a:endParaRPr lang="es-ES" sz="2000" dirty="0"/>
          </a:p>
        </p:txBody>
      </p:sp>
    </p:spTree>
    <p:extLst>
      <p:ext uri="{BB962C8B-B14F-4D97-AF65-F5344CB8AC3E}">
        <p14:creationId xmlns:p14="http://schemas.microsoft.com/office/powerpoint/2010/main" val="185560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ca-ES" dirty="0" smtClean="0"/>
              <a:t>Qui som?</a:t>
            </a:r>
            <a:endParaRPr lang="ca-ES" dirty="0"/>
          </a:p>
        </p:txBody>
      </p:sp>
      <p:sp>
        <p:nvSpPr>
          <p:cNvPr id="3" name="Marcador de contenido 2"/>
          <p:cNvSpPr>
            <a:spLocks noGrp="1"/>
          </p:cNvSpPr>
          <p:nvPr>
            <p:ph idx="1"/>
          </p:nvPr>
        </p:nvSpPr>
        <p:spPr/>
        <p:txBody>
          <a:bodyPr>
            <a:normAutofit/>
          </a:bodyPr>
          <a:lstStyle/>
          <a:p>
            <a:r>
              <a:rPr lang="ca-ES" sz="2400" dirty="0" smtClean="0"/>
              <a:t>Som un grup d’estudiants que pertanyen a la institució Salesiana de Sarrià on cursem DAW (Desenvolupament d’aplicacions web).</a:t>
            </a:r>
          </a:p>
          <a:p>
            <a:pPr marL="0" indent="0">
              <a:buNone/>
            </a:pPr>
            <a:endParaRPr lang="ca-ES" sz="2400" dirty="0" smtClean="0"/>
          </a:p>
          <a:p>
            <a:r>
              <a:rPr lang="ca-ES" sz="2400" dirty="0" smtClean="0"/>
              <a:t>Ens han escollit per a fer un projecte simulant un “blablacar” o “amovens”, és a dir, una pàgina web amb les funcions corresponents per al ús i transport de gent compartint vehicles entre alumnes i altres persones de Salesians.</a:t>
            </a:r>
            <a:endParaRPr lang="ca-ES" sz="2400" dirty="0"/>
          </a:p>
        </p:txBody>
      </p:sp>
    </p:spTree>
    <p:extLst>
      <p:ext uri="{BB962C8B-B14F-4D97-AF65-F5344CB8AC3E}">
        <p14:creationId xmlns:p14="http://schemas.microsoft.com/office/powerpoint/2010/main" val="1459551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ca-ES" dirty="0" smtClean="0"/>
              <a:t>En que es basa aquest projecte?</a:t>
            </a:r>
            <a:endParaRPr lang="ca-ES" dirty="0"/>
          </a:p>
        </p:txBody>
      </p:sp>
      <p:sp>
        <p:nvSpPr>
          <p:cNvPr id="3" name="Marcador de contenido 2"/>
          <p:cNvSpPr>
            <a:spLocks noGrp="1"/>
          </p:cNvSpPr>
          <p:nvPr>
            <p:ph idx="1"/>
          </p:nvPr>
        </p:nvSpPr>
        <p:spPr/>
        <p:txBody>
          <a:bodyPr/>
          <a:lstStyle/>
          <a:p>
            <a:pPr marL="0" indent="0">
              <a:buNone/>
            </a:pPr>
            <a:r>
              <a:rPr lang="ca-ES" dirty="0" err="1" smtClean="0"/>
              <a:t>DawSharing</a:t>
            </a:r>
            <a:r>
              <a:rPr lang="ca-ES" dirty="0" smtClean="0"/>
              <a:t>, és el nom del nostre projecte, aquest treball es basa en poder transportar persones de la institució salesiana allà on faci falta, compartint qualsevol tipus de vehicle registrat amb les avantatges següents respecte al viatge/trajecte:</a:t>
            </a:r>
          </a:p>
          <a:p>
            <a:r>
              <a:rPr lang="ca-ES" dirty="0" smtClean="0"/>
              <a:t>La gasolina</a:t>
            </a:r>
          </a:p>
          <a:p>
            <a:r>
              <a:rPr lang="ca-ES" dirty="0" smtClean="0"/>
              <a:t>Pots fer amics pel camí</a:t>
            </a:r>
          </a:p>
          <a:p>
            <a:r>
              <a:rPr lang="ca-ES" dirty="0" smtClean="0"/>
              <a:t>Pots viatjar amb qui tu decideixis si ets conductor</a:t>
            </a:r>
          </a:p>
          <a:p>
            <a:r>
              <a:rPr lang="ca-ES" dirty="0" smtClean="0"/>
              <a:t>Pots escollir viatges amb les característiques que vulguis</a:t>
            </a:r>
            <a:endParaRPr lang="ca-ES" dirty="0"/>
          </a:p>
        </p:txBody>
      </p:sp>
    </p:spTree>
    <p:extLst>
      <p:ext uri="{BB962C8B-B14F-4D97-AF65-F5344CB8AC3E}">
        <p14:creationId xmlns:p14="http://schemas.microsoft.com/office/powerpoint/2010/main" val="2868686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ca-ES" dirty="0" smtClean="0"/>
              <a:t>Com fer-ho?</a:t>
            </a:r>
            <a:endParaRPr lang="ca-ES" dirty="0"/>
          </a:p>
        </p:txBody>
      </p:sp>
      <p:sp>
        <p:nvSpPr>
          <p:cNvPr id="3" name="Marcador de contenido 2"/>
          <p:cNvSpPr>
            <a:spLocks noGrp="1"/>
          </p:cNvSpPr>
          <p:nvPr>
            <p:ph idx="1"/>
          </p:nvPr>
        </p:nvSpPr>
        <p:spPr/>
        <p:txBody>
          <a:bodyPr/>
          <a:lstStyle/>
          <a:p>
            <a:r>
              <a:rPr lang="ca-ES" dirty="0" smtClean="0"/>
              <a:t>Registrar-te a la pàgina web, cal ser alumne o treballador de Salesians.</a:t>
            </a:r>
          </a:p>
        </p:txBody>
      </p:sp>
      <p:pic>
        <p:nvPicPr>
          <p:cNvPr id="4" name="Imagen 3"/>
          <p:cNvPicPr>
            <a:picLocks noChangeAspect="1"/>
          </p:cNvPicPr>
          <p:nvPr/>
        </p:nvPicPr>
        <p:blipFill>
          <a:blip r:embed="rId2"/>
          <a:stretch>
            <a:fillRect/>
          </a:stretch>
        </p:blipFill>
        <p:spPr>
          <a:xfrm>
            <a:off x="811101" y="2695978"/>
            <a:ext cx="7581900" cy="3810000"/>
          </a:xfrm>
          <a:prstGeom prst="rect">
            <a:avLst/>
          </a:prstGeom>
          <a:effectLst>
            <a:softEdge rad="0"/>
          </a:effectLst>
          <a:scene3d>
            <a:camera prst="orthographicFront"/>
            <a:lightRig rig="threePt" dir="t"/>
          </a:scene3d>
          <a:sp3d>
            <a:bevelT w="158750"/>
          </a:sp3d>
        </p:spPr>
      </p:pic>
    </p:spTree>
    <p:extLst>
      <p:ext uri="{BB962C8B-B14F-4D97-AF65-F5344CB8AC3E}">
        <p14:creationId xmlns:p14="http://schemas.microsoft.com/office/powerpoint/2010/main" val="2334283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4706" y="4917613"/>
            <a:ext cx="8596668" cy="3880773"/>
          </a:xfrm>
        </p:spPr>
        <p:txBody>
          <a:bodyPr/>
          <a:lstStyle/>
          <a:p>
            <a:r>
              <a:rPr lang="ca-ES" dirty="0"/>
              <a:t>Si vols publicar un viatge com a conductor, cal registrar un vehicle al teu </a:t>
            </a:r>
            <a:r>
              <a:rPr lang="ca-ES" dirty="0" smtClean="0"/>
              <a:t>perfil, sinó pots afegir-lo a l’hora de publicar un viatge.</a:t>
            </a:r>
            <a:endParaRPr lang="ca-ES" dirty="0"/>
          </a:p>
          <a:p>
            <a:endParaRPr lang="ca-ES" dirty="0"/>
          </a:p>
        </p:txBody>
      </p:sp>
      <p:pic>
        <p:nvPicPr>
          <p:cNvPr id="4" name="Imagen 3"/>
          <p:cNvPicPr>
            <a:picLocks noChangeAspect="1"/>
          </p:cNvPicPr>
          <p:nvPr/>
        </p:nvPicPr>
        <p:blipFill>
          <a:blip r:embed="rId2"/>
          <a:stretch>
            <a:fillRect/>
          </a:stretch>
        </p:blipFill>
        <p:spPr>
          <a:xfrm>
            <a:off x="479132" y="1097721"/>
            <a:ext cx="10210940" cy="3533038"/>
          </a:xfrm>
          <a:prstGeom prst="rect">
            <a:avLst/>
          </a:prstGeom>
          <a:scene3d>
            <a:camera prst="orthographicFront"/>
            <a:lightRig rig="threePt" dir="t"/>
          </a:scene3d>
          <a:sp3d>
            <a:bevelT w="152400"/>
          </a:sp3d>
        </p:spPr>
      </p:pic>
    </p:spTree>
    <p:extLst>
      <p:ext uri="{BB962C8B-B14F-4D97-AF65-F5344CB8AC3E}">
        <p14:creationId xmlns:p14="http://schemas.microsoft.com/office/powerpoint/2010/main" val="711451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ca-ES" dirty="0"/>
          </a:p>
        </p:txBody>
      </p:sp>
      <p:sp>
        <p:nvSpPr>
          <p:cNvPr id="3" name="Marcador de contenido 2"/>
          <p:cNvSpPr>
            <a:spLocks noGrp="1"/>
          </p:cNvSpPr>
          <p:nvPr>
            <p:ph idx="1"/>
          </p:nvPr>
        </p:nvSpPr>
        <p:spPr>
          <a:xfrm>
            <a:off x="1003412" y="5073454"/>
            <a:ext cx="8596668" cy="3880773"/>
          </a:xfrm>
        </p:spPr>
        <p:txBody>
          <a:bodyPr/>
          <a:lstStyle/>
          <a:p>
            <a:r>
              <a:rPr lang="ca-ES" dirty="0"/>
              <a:t>Si vols buscar un viatge, només cal indicar el origen i el destí, la nostra plataforma indicarà basant-se amb els filtres seleccionats, la recerca que has escollit, ja sigui per data, cost del viatge, característiques…</a:t>
            </a:r>
          </a:p>
          <a:p>
            <a:endParaRPr lang="ca-ES" dirty="0"/>
          </a:p>
        </p:txBody>
      </p:sp>
      <p:pic>
        <p:nvPicPr>
          <p:cNvPr id="4" name="Imagen 3"/>
          <p:cNvPicPr>
            <a:picLocks noChangeAspect="1"/>
          </p:cNvPicPr>
          <p:nvPr/>
        </p:nvPicPr>
        <p:blipFill>
          <a:blip r:embed="rId2"/>
          <a:stretch>
            <a:fillRect/>
          </a:stretch>
        </p:blipFill>
        <p:spPr>
          <a:xfrm>
            <a:off x="598697" y="737017"/>
            <a:ext cx="9920154" cy="3914495"/>
          </a:xfrm>
          <a:prstGeom prst="rect">
            <a:avLst/>
          </a:prstGeom>
          <a:scene3d>
            <a:camera prst="orthographicFront"/>
            <a:lightRig rig="threePt" dir="t"/>
          </a:scene3d>
          <a:sp3d>
            <a:bevelT w="152400"/>
          </a:sp3d>
        </p:spPr>
      </p:pic>
    </p:spTree>
    <p:extLst>
      <p:ext uri="{BB962C8B-B14F-4D97-AF65-F5344CB8AC3E}">
        <p14:creationId xmlns:p14="http://schemas.microsoft.com/office/powerpoint/2010/main" val="1398517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ca-ES" dirty="0"/>
          </a:p>
        </p:txBody>
      </p:sp>
      <p:sp>
        <p:nvSpPr>
          <p:cNvPr id="3" name="Marcador de contenido 2"/>
          <p:cNvSpPr>
            <a:spLocks noGrp="1"/>
          </p:cNvSpPr>
          <p:nvPr>
            <p:ph idx="1"/>
          </p:nvPr>
        </p:nvSpPr>
        <p:spPr>
          <a:xfrm>
            <a:off x="1153852" y="4717076"/>
            <a:ext cx="8596668" cy="3880773"/>
          </a:xfrm>
        </p:spPr>
        <p:txBody>
          <a:bodyPr/>
          <a:lstStyle/>
          <a:p>
            <a:r>
              <a:rPr lang="ca-ES" dirty="0"/>
              <a:t>Una vegada escollit el viatge cal indicar al conductor que t’hi vols apuntar, allà mateix podràs fer-ho prenent el botó de sol·licitar plaça, el conductor t’haurà d'acceptar i contactant amb ell podràs fer el teu viatge.</a:t>
            </a:r>
          </a:p>
          <a:p>
            <a:r>
              <a:rPr lang="ca-ES" dirty="0"/>
              <a:t>Si ets el conductor, només has d’esperar peticions de places en el teu vehicle, acceptar-les i gaudir del trajecte.</a:t>
            </a:r>
          </a:p>
          <a:p>
            <a:endParaRPr lang="ca-ES" dirty="0"/>
          </a:p>
        </p:txBody>
      </p:sp>
      <p:pic>
        <p:nvPicPr>
          <p:cNvPr id="4" name="Imagen 3"/>
          <p:cNvPicPr>
            <a:picLocks noChangeAspect="1"/>
          </p:cNvPicPr>
          <p:nvPr/>
        </p:nvPicPr>
        <p:blipFill>
          <a:blip r:embed="rId2"/>
          <a:stretch>
            <a:fillRect/>
          </a:stretch>
        </p:blipFill>
        <p:spPr>
          <a:xfrm>
            <a:off x="791044" y="246650"/>
            <a:ext cx="9524933" cy="4380273"/>
          </a:xfrm>
          <a:prstGeom prst="rect">
            <a:avLst/>
          </a:prstGeom>
          <a:scene3d>
            <a:camera prst="orthographicFront"/>
            <a:lightRig rig="threePt" dir="t"/>
          </a:scene3d>
          <a:sp3d>
            <a:bevelT w="152400"/>
          </a:sp3d>
        </p:spPr>
      </p:pic>
    </p:spTree>
    <p:extLst>
      <p:ext uri="{BB962C8B-B14F-4D97-AF65-F5344CB8AC3E}">
        <p14:creationId xmlns:p14="http://schemas.microsoft.com/office/powerpoint/2010/main" val="4165974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ca-ES"/>
          </a:p>
        </p:txBody>
      </p:sp>
      <p:pic>
        <p:nvPicPr>
          <p:cNvPr id="4" name="Imagen 3"/>
          <p:cNvPicPr>
            <a:picLocks noChangeAspect="1"/>
          </p:cNvPicPr>
          <p:nvPr/>
        </p:nvPicPr>
        <p:blipFill>
          <a:blip r:embed="rId2"/>
          <a:stretch>
            <a:fillRect/>
          </a:stretch>
        </p:blipFill>
        <p:spPr>
          <a:xfrm>
            <a:off x="372815" y="747443"/>
            <a:ext cx="11340587" cy="4919261"/>
          </a:xfrm>
          <a:prstGeom prst="rect">
            <a:avLst/>
          </a:prstGeom>
          <a:scene3d>
            <a:camera prst="orthographicFront"/>
            <a:lightRig rig="threePt" dir="t"/>
          </a:scene3d>
          <a:sp3d>
            <a:bevelT w="152400"/>
          </a:sp3d>
        </p:spPr>
      </p:pic>
    </p:spTree>
    <p:extLst>
      <p:ext uri="{BB962C8B-B14F-4D97-AF65-F5344CB8AC3E}">
        <p14:creationId xmlns:p14="http://schemas.microsoft.com/office/powerpoint/2010/main" val="2954762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58</TotalTime>
  <Words>301</Words>
  <Application>Microsoft Office PowerPoint</Application>
  <PresentationFormat>Panorámica</PresentationFormat>
  <Paragraphs>19</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Wingdings 3</vt:lpstr>
      <vt:lpstr>Faceta</vt:lpstr>
      <vt:lpstr>Daw Sharing</vt:lpstr>
      <vt:lpstr>Qui som?</vt:lpstr>
      <vt:lpstr>En que es basa aquest projecte?</vt:lpstr>
      <vt:lpstr>Com fer-ho?</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Daw Sharing</dc:title>
  <dc:creator>josep</dc:creator>
  <cp:lastModifiedBy>josep</cp:lastModifiedBy>
  <cp:revision>6</cp:revision>
  <dcterms:created xsi:type="dcterms:W3CDTF">2015-03-03T14:32:04Z</dcterms:created>
  <dcterms:modified xsi:type="dcterms:W3CDTF">2015-03-03T15:30:08Z</dcterms:modified>
</cp:coreProperties>
</file>