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96548A7C-460B-4D84-8B17-F3D1AF9447C1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5D9BB1-BC60-4053-87C7-39E1A8B355C3}" type="datetimeFigureOut">
              <a:rPr lang="ca-ES" smtClean="0"/>
              <a:t>15/05/2015</a:t>
            </a:fld>
            <a:endParaRPr lang="ca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a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C166CA-B6C0-420B-B43B-43DCBFA05A3C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386453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166CA-B6C0-420B-B43B-43DCBFA05A3C}" type="slidenum">
              <a:rPr lang="ca-ES" smtClean="0"/>
              <a:t>5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432068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1D7F0-290E-42BC-890A-1EC47D6A0624}" type="datetimeFigureOut">
              <a:rPr lang="es-ES" smtClean="0"/>
              <a:t>15/05/2015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F7C04-33DA-42A4-BBF9-9261F9BA2F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4791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1D7F0-290E-42BC-890A-1EC47D6A0624}" type="datetimeFigureOut">
              <a:rPr lang="es-ES" smtClean="0"/>
              <a:t>15/05/2015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F7C04-33DA-42A4-BBF9-9261F9BA2F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958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1D7F0-290E-42BC-890A-1EC47D6A0624}" type="datetimeFigureOut">
              <a:rPr lang="es-ES" smtClean="0"/>
              <a:t>15/05/2015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F7C04-33DA-42A4-BBF9-9261F9BA2F02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1397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1D7F0-290E-42BC-890A-1EC47D6A0624}" type="datetimeFigureOut">
              <a:rPr lang="es-ES" smtClean="0"/>
              <a:t>15/05/2015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F7C04-33DA-42A4-BBF9-9261F9BA2F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603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1D7F0-290E-42BC-890A-1EC47D6A0624}" type="datetimeFigureOut">
              <a:rPr lang="es-ES" smtClean="0"/>
              <a:t>15/05/2015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F7C04-33DA-42A4-BBF9-9261F9BA2F02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66341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1D7F0-290E-42BC-890A-1EC47D6A0624}" type="datetimeFigureOut">
              <a:rPr lang="es-ES" smtClean="0"/>
              <a:t>15/05/2015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F7C04-33DA-42A4-BBF9-9261F9BA2F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9126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1D7F0-290E-42BC-890A-1EC47D6A0624}" type="datetimeFigureOut">
              <a:rPr lang="es-ES" smtClean="0"/>
              <a:t>15/05/2015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F7C04-33DA-42A4-BBF9-9261F9BA2F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7363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1D7F0-290E-42BC-890A-1EC47D6A0624}" type="datetimeFigureOut">
              <a:rPr lang="es-ES" smtClean="0"/>
              <a:t>15/05/2015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F7C04-33DA-42A4-BBF9-9261F9BA2F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6451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1D7F0-290E-42BC-890A-1EC47D6A0624}" type="datetimeFigureOut">
              <a:rPr lang="es-ES" smtClean="0"/>
              <a:t>15/05/2015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F7C04-33DA-42A4-BBF9-9261F9BA2F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2562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1D7F0-290E-42BC-890A-1EC47D6A0624}" type="datetimeFigureOut">
              <a:rPr lang="es-ES" smtClean="0"/>
              <a:t>15/05/2015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F7C04-33DA-42A4-BBF9-9261F9BA2F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8298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1D7F0-290E-42BC-890A-1EC47D6A0624}" type="datetimeFigureOut">
              <a:rPr lang="es-ES" smtClean="0"/>
              <a:t>15/05/2015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F7C04-33DA-42A4-BBF9-9261F9BA2F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7947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1D7F0-290E-42BC-890A-1EC47D6A0624}" type="datetimeFigureOut">
              <a:rPr lang="es-ES" smtClean="0"/>
              <a:t>15/05/2015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F7C04-33DA-42A4-BBF9-9261F9BA2F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7544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1D7F0-290E-42BC-890A-1EC47D6A0624}" type="datetimeFigureOut">
              <a:rPr lang="es-ES" smtClean="0"/>
              <a:t>15/05/2015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F7C04-33DA-42A4-BBF9-9261F9BA2F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598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1D7F0-290E-42BC-890A-1EC47D6A0624}" type="datetimeFigureOut">
              <a:rPr lang="es-ES" smtClean="0"/>
              <a:t>15/05/2015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F7C04-33DA-42A4-BBF9-9261F9BA2F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3581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1D7F0-290E-42BC-890A-1EC47D6A0624}" type="datetimeFigureOut">
              <a:rPr lang="es-ES" smtClean="0"/>
              <a:t>15/05/2015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F7C04-33DA-42A4-BBF9-9261F9BA2F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9435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1D7F0-290E-42BC-890A-1EC47D6A0624}" type="datetimeFigureOut">
              <a:rPr lang="es-ES" smtClean="0"/>
              <a:t>15/05/2015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F7C04-33DA-42A4-BBF9-9261F9BA2F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0777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1D7F0-290E-42BC-890A-1EC47D6A0624}" type="datetimeFigureOut">
              <a:rPr lang="es-ES" smtClean="0"/>
              <a:t>15/05/2015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9EF7C04-33DA-42A4-BBF9-9261F9BA2F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6390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trello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07067" y="1116647"/>
            <a:ext cx="7766936" cy="1646302"/>
          </a:xfrm>
        </p:spPr>
        <p:txBody>
          <a:bodyPr/>
          <a:lstStyle/>
          <a:p>
            <a:r>
              <a:rPr lang="es-ES" sz="7200" dirty="0" err="1" smtClean="0"/>
              <a:t>DawTrello</a:t>
            </a:r>
            <a:endParaRPr lang="es-ES" sz="7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7067" y="3278101"/>
            <a:ext cx="7766936" cy="1096899"/>
          </a:xfrm>
        </p:spPr>
        <p:txBody>
          <a:bodyPr/>
          <a:lstStyle/>
          <a:p>
            <a:r>
              <a:rPr lang="es-ES" sz="2400" dirty="0" err="1" smtClean="0"/>
              <a:t>Grup</a:t>
            </a:r>
            <a:r>
              <a:rPr lang="es-ES" sz="2400" dirty="0" smtClean="0"/>
              <a:t> 4</a:t>
            </a:r>
          </a:p>
          <a:p>
            <a:r>
              <a:rPr lang="es-ES" sz="2000" dirty="0" err="1" smtClean="0"/>
              <a:t>Jonatan</a:t>
            </a:r>
            <a:r>
              <a:rPr lang="es-ES" sz="2000" dirty="0" smtClean="0"/>
              <a:t> </a:t>
            </a:r>
            <a:r>
              <a:rPr lang="es-ES" sz="2000" dirty="0" err="1" smtClean="0"/>
              <a:t>Della</a:t>
            </a:r>
            <a:r>
              <a:rPr lang="es-ES" sz="2000" dirty="0" smtClean="0"/>
              <a:t>, Martí Mesa, Arnau </a:t>
            </a:r>
            <a:r>
              <a:rPr lang="es-ES" sz="2000" dirty="0" err="1" smtClean="0"/>
              <a:t>Pàmies</a:t>
            </a:r>
            <a:r>
              <a:rPr lang="es-ES" sz="2000" dirty="0" smtClean="0"/>
              <a:t> i Josep Sarabia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8556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Qui som?</a:t>
            </a:r>
            <a:endParaRPr lang="ca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a-ES" sz="2400" dirty="0" smtClean="0"/>
              <a:t>Som un grup d’estudiants que pertanyen a la institució Salesiana de Sarrià on cursem DAW (Desenvolupament d’aplicacions web).</a:t>
            </a:r>
          </a:p>
          <a:p>
            <a:pPr marL="0" indent="0">
              <a:buNone/>
            </a:pPr>
            <a:endParaRPr lang="ca-ES" sz="2400" dirty="0" smtClean="0"/>
          </a:p>
          <a:p>
            <a:r>
              <a:rPr lang="ca-ES" sz="2400" dirty="0" smtClean="0"/>
              <a:t>Com a projecte final de curs hem decidit com a grup fer un projecte anomenat </a:t>
            </a:r>
            <a:r>
              <a:rPr lang="ca-ES" sz="2400" dirty="0" err="1" smtClean="0"/>
              <a:t>Daw</a:t>
            </a:r>
            <a:r>
              <a:rPr lang="ca-ES" sz="2400" dirty="0" smtClean="0"/>
              <a:t> </a:t>
            </a:r>
            <a:r>
              <a:rPr lang="ca-ES" sz="2400" dirty="0" err="1" smtClean="0"/>
              <a:t>Trello</a:t>
            </a:r>
            <a:r>
              <a:rPr lang="ca-ES" sz="2400" dirty="0" smtClean="0"/>
              <a:t>, un projecte on la nostra vida s’organitzarà de manera més fàcil.</a:t>
            </a:r>
            <a:endParaRPr lang="ca-ES" sz="2400" dirty="0"/>
          </a:p>
        </p:txBody>
      </p:sp>
    </p:spTree>
    <p:extLst>
      <p:ext uri="{BB962C8B-B14F-4D97-AF65-F5344CB8AC3E}">
        <p14:creationId xmlns:p14="http://schemas.microsoft.com/office/powerpoint/2010/main" val="145955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En que es basa aquest projecte?</a:t>
            </a:r>
            <a:endParaRPr lang="ca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a-ES" dirty="0" err="1"/>
              <a:t>DawTrello</a:t>
            </a:r>
            <a:r>
              <a:rPr lang="ca-ES" dirty="0"/>
              <a:t> es basa en una eina de gestió de projectes i de la teva vida personal que fa la organització molt més fàcil i divertida. La realitat es que serveix per a tot, estiguis organitzant un projecte de treball, tasques de la llar o qualsevol altre cosa</a:t>
            </a:r>
            <a:r>
              <a:rPr lang="ca-ES" dirty="0" smtClean="0"/>
              <a:t>.</a:t>
            </a:r>
            <a:endParaRPr lang="es-ES" dirty="0">
              <a:hlinkClick r:id="rId2"/>
            </a:endParaRPr>
          </a:p>
          <a:p>
            <a:pPr marL="0" indent="0">
              <a:buNone/>
            </a:pPr>
            <a:endParaRPr lang="es-ES" dirty="0" smtClean="0">
              <a:hlinkClick r:id="rId2"/>
            </a:endParaRPr>
          </a:p>
          <a:p>
            <a:r>
              <a:rPr lang="ca-ES" dirty="0" smtClean="0"/>
              <a:t>Organització total sobre la teva vida</a:t>
            </a:r>
            <a:endParaRPr lang="ca-ES" dirty="0"/>
          </a:p>
          <a:p>
            <a:r>
              <a:rPr lang="ca-ES" dirty="0" smtClean="0"/>
              <a:t>Editar i modificar les teves columnes i notes</a:t>
            </a:r>
          </a:p>
          <a:p>
            <a:r>
              <a:rPr lang="ca-ES" dirty="0" smtClean="0"/>
              <a:t>Pots escollir notes d’altres usuaris per agafar-les com a preferides</a:t>
            </a:r>
          </a:p>
        </p:txBody>
      </p:sp>
    </p:spTree>
    <p:extLst>
      <p:ext uri="{BB962C8B-B14F-4D97-AF65-F5344CB8AC3E}">
        <p14:creationId xmlns:p14="http://schemas.microsoft.com/office/powerpoint/2010/main" val="286868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Com fer-ho?</a:t>
            </a:r>
            <a:endParaRPr lang="ca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smtClean="0"/>
              <a:t>Registrar-te a la pàgina web.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18304" t="7598" r="19272" b="19494"/>
          <a:stretch/>
        </p:blipFill>
        <p:spPr>
          <a:xfrm>
            <a:off x="3026228" y="2636847"/>
            <a:ext cx="6008915" cy="394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28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8906" y="1009642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ca-ES" dirty="0" smtClean="0"/>
              <a:t>Només entrar podràs veure que pots crear una nova nota</a:t>
            </a:r>
            <a:endParaRPr lang="ca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/>
          <a:srcRect l="26191" t="32116" r="38273" b="39736"/>
          <a:stretch/>
        </p:blipFill>
        <p:spPr>
          <a:xfrm>
            <a:off x="2035629" y="1785257"/>
            <a:ext cx="6498772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45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1783" y="1317883"/>
            <a:ext cx="8596668" cy="3880773"/>
          </a:xfrm>
        </p:spPr>
        <p:txBody>
          <a:bodyPr/>
          <a:lstStyle/>
          <a:p>
            <a:r>
              <a:rPr lang="ca-ES" dirty="0" smtClean="0"/>
              <a:t>Pots elegir els </a:t>
            </a:r>
            <a:r>
              <a:rPr lang="ca-ES" dirty="0" err="1" smtClean="0"/>
              <a:t>tags</a:t>
            </a:r>
            <a:r>
              <a:rPr lang="ca-ES" dirty="0" smtClean="0"/>
              <a:t> (columnes) i si la nota es privada o pública.</a:t>
            </a:r>
            <a:endParaRPr lang="ca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7499" t="11852" r="8751" b="25185"/>
          <a:stretch/>
        </p:blipFill>
        <p:spPr>
          <a:xfrm>
            <a:off x="1197428" y="2086428"/>
            <a:ext cx="9455716" cy="399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51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53852" y="4717076"/>
            <a:ext cx="8596668" cy="3880773"/>
          </a:xfrm>
        </p:spPr>
        <p:txBody>
          <a:bodyPr/>
          <a:lstStyle/>
          <a:p>
            <a:r>
              <a:rPr lang="ca-ES" dirty="0" smtClean="0"/>
              <a:t>Una vegada creada la nota, de </a:t>
            </a:r>
            <a:r>
              <a:rPr lang="ca-ES" dirty="0" err="1" smtClean="0"/>
              <a:t>tag</a:t>
            </a:r>
            <a:r>
              <a:rPr lang="ca-ES" dirty="0" smtClean="0"/>
              <a:t>, presentació, a la nostra pantalla inicial es crea la columna presentació amb la nota que hem creat, en aquest </a:t>
            </a:r>
            <a:r>
              <a:rPr lang="ca-ES" dirty="0" err="1" smtClean="0"/>
              <a:t>tag</a:t>
            </a:r>
            <a:r>
              <a:rPr lang="ca-ES" dirty="0" smtClean="0"/>
              <a:t>, hi podem afegir totes les notes que </a:t>
            </a:r>
            <a:r>
              <a:rPr lang="ca-ES" dirty="0" err="1" smtClean="0"/>
              <a:t>volguem</a:t>
            </a:r>
            <a:r>
              <a:rPr lang="ca-ES" dirty="0" smtClean="0"/>
              <a:t> i modificar-les.</a:t>
            </a:r>
          </a:p>
          <a:p>
            <a:r>
              <a:rPr lang="ca-ES" dirty="0" smtClean="0"/>
              <a:t>També podem decidir quins </a:t>
            </a:r>
            <a:r>
              <a:rPr lang="ca-ES" dirty="0" err="1" smtClean="0"/>
              <a:t>tags</a:t>
            </a:r>
            <a:r>
              <a:rPr lang="ca-ES" dirty="0" smtClean="0"/>
              <a:t> surten al nostre inici.</a:t>
            </a:r>
            <a:endParaRPr lang="ca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" t="11111" r="66041" b="54074"/>
          <a:stretch/>
        </p:blipFill>
        <p:spPr>
          <a:xfrm>
            <a:off x="2451100" y="783738"/>
            <a:ext cx="62103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97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485" t="22098" r="64654" b="52593"/>
          <a:stretch/>
        </p:blipFill>
        <p:spPr>
          <a:xfrm>
            <a:off x="1816100" y="2159000"/>
            <a:ext cx="6375400" cy="260350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774700" y="774700"/>
            <a:ext cx="89484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 smtClean="0"/>
              <a:t>També podem afegir les notes que </a:t>
            </a:r>
            <a:r>
              <a:rPr lang="ca-ES" dirty="0" err="1" smtClean="0"/>
              <a:t>volguem</a:t>
            </a:r>
            <a:r>
              <a:rPr lang="ca-ES" dirty="0" smtClean="0"/>
              <a:t> a preferits, ho sabrem per la estrelleta, </a:t>
            </a:r>
          </a:p>
          <a:p>
            <a:r>
              <a:rPr lang="ca-ES" dirty="0" smtClean="0"/>
              <a:t>estarà de color groc quan ho sigui i de color verd quan no ho sigui, </a:t>
            </a:r>
          </a:p>
          <a:p>
            <a:r>
              <a:rPr lang="ca-ES" dirty="0" smtClean="0"/>
              <a:t>tenim una pestanya per tots els preferits.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95476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6834" y="393700"/>
            <a:ext cx="8596668" cy="1320800"/>
          </a:xfrm>
        </p:spPr>
        <p:txBody>
          <a:bodyPr/>
          <a:lstStyle/>
          <a:p>
            <a:r>
              <a:rPr lang="ca-ES" dirty="0" smtClean="0"/>
              <a:t>Tecnologies </a:t>
            </a:r>
            <a:r>
              <a:rPr lang="ca-ES" dirty="0" err="1" smtClean="0"/>
              <a:t>utiltizades</a:t>
            </a:r>
            <a:endParaRPr lang="ca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6736" t="15802" r="43958" b="5926"/>
          <a:stretch/>
        </p:blipFill>
        <p:spPr>
          <a:xfrm>
            <a:off x="2524015" y="1079500"/>
            <a:ext cx="3279885" cy="56896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29514" t="13210" r="49236" b="7037"/>
          <a:stretch/>
        </p:blipFill>
        <p:spPr>
          <a:xfrm>
            <a:off x="5803900" y="1066800"/>
            <a:ext cx="2695074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8253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</TotalTime>
  <Words>280</Words>
  <Application>Microsoft Office PowerPoint</Application>
  <PresentationFormat>Panorámica</PresentationFormat>
  <Paragraphs>24</Paragraphs>
  <Slides>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Wingdings 3</vt:lpstr>
      <vt:lpstr>Faceta</vt:lpstr>
      <vt:lpstr>DawTrello</vt:lpstr>
      <vt:lpstr>Qui som?</vt:lpstr>
      <vt:lpstr>En que es basa aquest projecte?</vt:lpstr>
      <vt:lpstr>Com fer-ho?</vt:lpstr>
      <vt:lpstr>Presentación de PowerPoint</vt:lpstr>
      <vt:lpstr>Presentación de PowerPoint</vt:lpstr>
      <vt:lpstr>Presentación de PowerPoint</vt:lpstr>
      <vt:lpstr>Presentación de PowerPoint</vt:lpstr>
      <vt:lpstr>Tecnologies utiltizades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Daw Sharing</dc:title>
  <dc:creator>josep</dc:creator>
  <cp:lastModifiedBy>josep</cp:lastModifiedBy>
  <cp:revision>9</cp:revision>
  <dcterms:created xsi:type="dcterms:W3CDTF">2015-03-03T14:32:04Z</dcterms:created>
  <dcterms:modified xsi:type="dcterms:W3CDTF">2015-05-15T14:56:30Z</dcterms:modified>
</cp:coreProperties>
</file>