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7.xml"/><Relationship Id="rId33" Type="http://schemas.openxmlformats.org/officeDocument/2006/relationships/font" Target="fonts/Lato-bold.fntdata"/><Relationship Id="rId10" Type="http://schemas.openxmlformats.org/officeDocument/2006/relationships/slide" Target="slides/slide6.xml"/><Relationship Id="rId32" Type="http://schemas.openxmlformats.org/officeDocument/2006/relationships/font" Target="fonts/Lato-regular.fntdata"/><Relationship Id="rId13" Type="http://schemas.openxmlformats.org/officeDocument/2006/relationships/slide" Target="slides/slide9.xml"/><Relationship Id="rId35" Type="http://schemas.openxmlformats.org/officeDocument/2006/relationships/font" Target="fonts/Lato-boldItalic.fntdata"/><Relationship Id="rId12" Type="http://schemas.openxmlformats.org/officeDocument/2006/relationships/slide" Target="slides/slide8.xml"/><Relationship Id="rId34" Type="http://schemas.openxmlformats.org/officeDocument/2006/relationships/font" Target="fonts/La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67a5c5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67a5c5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194d5a4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8194d5a4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194d5a4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194d5a4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194d5a4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8194d5a4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8194d5a4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8194d5a4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8194d5a42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8194d5a4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8194d5a4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8194d5a4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8194d5a4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8194d5a4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8194d5a4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8194d5a4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8194d5a4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8194d5a4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194d5a4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194d5a4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8194d5a4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8194d5a4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8194d5a42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8194d5a42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8194d5a4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8194d5a4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8194d5a42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8194d5a4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194d5a4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194d5a4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194d5a4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8194d5a4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194d5a4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194d5a4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194d5a4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8194d5a4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194d5a4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194d5a4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194d5a4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194d5a4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194d5a4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8194d5a4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pexels.com/" TargetMode="External"/><Relationship Id="rId10" Type="http://schemas.openxmlformats.org/officeDocument/2006/relationships/hyperlink" Target="https://unsplash.com/" TargetMode="External"/><Relationship Id="rId13" Type="http://schemas.openxmlformats.org/officeDocument/2006/relationships/hyperlink" Target="https://www.dafont.com/" TargetMode="External"/><Relationship Id="rId12" Type="http://schemas.openxmlformats.org/officeDocument/2006/relationships/hyperlink" Target="https://www.pexels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flatuicolorpicker.com/" TargetMode="External"/><Relationship Id="rId4" Type="http://schemas.openxmlformats.org/officeDocument/2006/relationships/hyperlink" Target="https://coolors.co/" TargetMode="External"/><Relationship Id="rId9" Type="http://schemas.openxmlformats.org/officeDocument/2006/relationships/hyperlink" Target="https://www.freepik.com/" TargetMode="External"/><Relationship Id="rId15" Type="http://schemas.openxmlformats.org/officeDocument/2006/relationships/hyperlink" Target="https://www.gridlover.net/try" TargetMode="External"/><Relationship Id="rId14" Type="http://schemas.openxmlformats.org/officeDocument/2006/relationships/hyperlink" Target="http://www.myfonts.com/" TargetMode="External"/><Relationship Id="rId5" Type="http://schemas.openxmlformats.org/officeDocument/2006/relationships/hyperlink" Target="https://color.adobe.com/create/color-wheel/" TargetMode="External"/><Relationship Id="rId6" Type="http://schemas.openxmlformats.org/officeDocument/2006/relationships/hyperlink" Target="https://flatuicolors.com/" TargetMode="External"/><Relationship Id="rId7" Type="http://schemas.openxmlformats.org/officeDocument/2006/relationships/hyperlink" Target="https://thenounproject.com/" TargetMode="External"/><Relationship Id="rId8" Type="http://schemas.openxmlformats.org/officeDocument/2006/relationships/hyperlink" Target="https://www.flaticon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bbble.com/" TargetMode="External"/><Relationship Id="rId4" Type="http://schemas.openxmlformats.org/officeDocument/2006/relationships/hyperlink" Target="https://www.uplabs.com/" TargetMode="External"/><Relationship Id="rId5" Type="http://schemas.openxmlformats.org/officeDocument/2006/relationships/hyperlink" Target="https://www.behance.net/" TargetMode="External"/><Relationship Id="rId6" Type="http://schemas.openxmlformats.org/officeDocument/2006/relationships/hyperlink" Target="https://id.pinterest.com/" TargetMode="External"/><Relationship Id="rId7" Type="http://schemas.openxmlformats.org/officeDocument/2006/relationships/hyperlink" Target="https://hyperpixel.io/" TargetMode="External"/><Relationship Id="rId8" Type="http://schemas.openxmlformats.org/officeDocument/2006/relationships/hyperlink" Target="https://hyperpixel.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Pertemuan 1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Desain Web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Oleh: Abdul Basith 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2012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Membuat Mockup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Bisa menggunakan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Gravit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Adobe XD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Photoshop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Dll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427" y="2710277"/>
            <a:ext cx="4764575" cy="24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Beberapa Resource Dalam Membuat Mockup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1770725"/>
            <a:ext cx="7688700" cy="25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Color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Flatuicolorpicker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http://www.flatuicolorpicker.com/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Coolors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https://coolors.co/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Adobe Color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https://color.adobe.com/create/color-wheel/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Flatuicolors 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https://flatuicolors.com/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Assets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Noun Project -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https://thenounproject.com/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Flaticon -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https://www.flaticon.com/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Freepik -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https://www.freepik.com/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Stock Photography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Unsplash - </a:t>
            </a:r>
            <a:r>
              <a:rPr lang="en" u="sng">
                <a:solidFill>
                  <a:schemeClr val="hlink"/>
                </a:solidFill>
                <a:hlinkClick r:id="rId10"/>
              </a:rPr>
              <a:t>https://unsplash.com/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Pexels - </a:t>
            </a:r>
            <a:r>
              <a:rPr lang="en" u="sng">
                <a:solidFill>
                  <a:schemeClr val="hlink"/>
                </a:solidFill>
                <a:hlinkClick r:id="rId11"/>
              </a:rPr>
              <a:t>https://www.pexels.com</a:t>
            </a:r>
            <a:r>
              <a:rPr lang="en" u="sng">
                <a:solidFill>
                  <a:schemeClr val="hlink"/>
                </a:solidFill>
                <a:hlinkClick r:id="rId12"/>
              </a:rPr>
              <a:t>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Typhography (Font)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dafont - </a:t>
            </a:r>
            <a:r>
              <a:rPr lang="en" u="sng">
                <a:solidFill>
                  <a:schemeClr val="hlink"/>
                </a:solidFill>
                <a:hlinkClick r:id="rId13"/>
              </a:rPr>
              <a:t>https://www.dafont.com/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My Fonts - </a:t>
            </a:r>
            <a:r>
              <a:rPr lang="en" u="sng">
                <a:solidFill>
                  <a:schemeClr val="hlink"/>
                </a:solidFill>
                <a:hlinkClick r:id="rId14"/>
              </a:rPr>
              <a:t>http://www.myfonts.com/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Grid Lover - </a:t>
            </a:r>
            <a:r>
              <a:rPr lang="en" u="sng">
                <a:solidFill>
                  <a:schemeClr val="hlink"/>
                </a:solidFill>
                <a:hlinkClick r:id="rId15"/>
              </a:rPr>
              <a:t>https://www.gridlover.net/try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Membuat Desain Web</a:t>
            </a:r>
            <a:endParaRPr/>
          </a:p>
        </p:txBody>
      </p:sp>
      <p:sp>
        <p:nvSpPr>
          <p:cNvPr id="163" name="Google Shape;163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Deskrisi Singkat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Pada praktek kali ini kita akan membuat web yang menyediakan resep makanan menggunakan Gravit Designer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Akhir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140" y="0"/>
            <a:ext cx="232287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Bagian Navbar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2127900"/>
            <a:ext cx="8839201" cy="66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Bagian Header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5" y="0"/>
            <a:ext cx="90191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Bagian Daftar Resep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yang akan kita pelajari?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Langkah-langkah mendesain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Membuat desain web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529" y="0"/>
            <a:ext cx="552494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Bagian Newsletter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25" y="1990713"/>
            <a:ext cx="88487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Bagian Footer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00" y="2663875"/>
            <a:ext cx="89439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Terimakasih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Langkah-Langkah Mendesain Web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Langkah - Langkah Mendesain Web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Menentukan ide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Mencari Referensi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Membuat Sketsa/Wireframe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Membuat Mockup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Menentukan Ide Pembuatan Web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91125"/>
            <a:ext cx="4752525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525" y="1913407"/>
            <a:ext cx="4391476" cy="2527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Mencari Referensi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Dribble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https://dribbble.com/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Uplabs - Uplabs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https://www.uplabs.com/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Behance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https://www.behance.net/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Pinterest 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https://id.pinterest.com/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Hyperpixel -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https://hyperpixel.io</a:t>
            </a:r>
            <a:r>
              <a:rPr lang="en" u="sng">
                <a:solidFill>
                  <a:schemeClr val="hlink"/>
                </a:solidFill>
                <a:hlinkClick r:id="rId8"/>
              </a:rPr>
              <a:t>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Membuat Sketsa/ Wireframe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Tahap ini kita fokus pada UX. Penempatan suatu object, gambar, dll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Bisa menggunakan Kertas dan Bolpoin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735" y="1853851"/>
            <a:ext cx="4650515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Bisa menggunakan Software misal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Balsamiq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Draw.io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Gravit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Dll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913" y="1990713"/>
            <a:ext cx="364807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